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3" r:id="rId1"/>
  </p:sldMasterIdLst>
  <p:notesMasterIdLst>
    <p:notesMasterId r:id="rId36"/>
  </p:notesMasterIdLst>
  <p:handoutMasterIdLst>
    <p:handoutMasterId r:id="rId37"/>
  </p:handoutMasterIdLst>
  <p:sldIdLst>
    <p:sldId id="291"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3" r:id="rId18"/>
    <p:sldId id="288" r:id="rId19"/>
    <p:sldId id="274" r:id="rId20"/>
    <p:sldId id="289" r:id="rId21"/>
    <p:sldId id="275" r:id="rId22"/>
    <p:sldId id="276" r:id="rId23"/>
    <p:sldId id="277" r:id="rId24"/>
    <p:sldId id="278" r:id="rId25"/>
    <p:sldId id="279" r:id="rId26"/>
    <p:sldId id="280" r:id="rId27"/>
    <p:sldId id="281" r:id="rId28"/>
    <p:sldId id="282" r:id="rId29"/>
    <p:sldId id="283" r:id="rId30"/>
    <p:sldId id="287" r:id="rId31"/>
    <p:sldId id="292" r:id="rId32"/>
    <p:sldId id="293" r:id="rId33"/>
    <p:sldId id="294" r:id="rId34"/>
    <p:sldId id="295" r:id="rId35"/>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pitchFamily="1" charset="0"/>
        <a:ea typeface="+mn-ea"/>
        <a:cs typeface="+mn-cs"/>
      </a:defRPr>
    </a:lvl1pPr>
    <a:lvl2pPr marL="457200" algn="l" rtl="0" eaLnBrk="0" fontAlgn="base" hangingPunct="0">
      <a:spcBef>
        <a:spcPct val="0"/>
      </a:spcBef>
      <a:spcAft>
        <a:spcPct val="0"/>
      </a:spcAft>
      <a:defRPr sz="2400" kern="1200">
        <a:solidFill>
          <a:schemeClr val="tx1"/>
        </a:solidFill>
        <a:latin typeface="Times" pitchFamily="1" charset="0"/>
        <a:ea typeface="+mn-ea"/>
        <a:cs typeface="+mn-cs"/>
      </a:defRPr>
    </a:lvl2pPr>
    <a:lvl3pPr marL="914400" algn="l" rtl="0" eaLnBrk="0" fontAlgn="base" hangingPunct="0">
      <a:spcBef>
        <a:spcPct val="0"/>
      </a:spcBef>
      <a:spcAft>
        <a:spcPct val="0"/>
      </a:spcAft>
      <a:defRPr sz="2400" kern="1200">
        <a:solidFill>
          <a:schemeClr val="tx1"/>
        </a:solidFill>
        <a:latin typeface="Times" pitchFamily="1" charset="0"/>
        <a:ea typeface="+mn-ea"/>
        <a:cs typeface="+mn-cs"/>
      </a:defRPr>
    </a:lvl3pPr>
    <a:lvl4pPr marL="1371600" algn="l" rtl="0" eaLnBrk="0" fontAlgn="base" hangingPunct="0">
      <a:spcBef>
        <a:spcPct val="0"/>
      </a:spcBef>
      <a:spcAft>
        <a:spcPct val="0"/>
      </a:spcAft>
      <a:defRPr sz="2400" kern="1200">
        <a:solidFill>
          <a:schemeClr val="tx1"/>
        </a:solidFill>
        <a:latin typeface="Times" pitchFamily="1" charset="0"/>
        <a:ea typeface="+mn-ea"/>
        <a:cs typeface="+mn-cs"/>
      </a:defRPr>
    </a:lvl4pPr>
    <a:lvl5pPr marL="1828800" algn="l" rtl="0" eaLnBrk="0" fontAlgn="base" hangingPunct="0">
      <a:spcBef>
        <a:spcPct val="0"/>
      </a:spcBef>
      <a:spcAft>
        <a:spcPct val="0"/>
      </a:spcAft>
      <a:defRPr sz="2400" kern="1200">
        <a:solidFill>
          <a:schemeClr val="tx1"/>
        </a:solidFill>
        <a:latin typeface="Times" pitchFamily="1" charset="0"/>
        <a:ea typeface="+mn-ea"/>
        <a:cs typeface="+mn-cs"/>
      </a:defRPr>
    </a:lvl5pPr>
    <a:lvl6pPr marL="2286000" algn="l" defTabSz="914400" rtl="0" eaLnBrk="1" latinLnBrk="0" hangingPunct="1">
      <a:defRPr sz="2400" kern="1200">
        <a:solidFill>
          <a:schemeClr val="tx1"/>
        </a:solidFill>
        <a:latin typeface="Times" pitchFamily="1" charset="0"/>
        <a:ea typeface="+mn-ea"/>
        <a:cs typeface="+mn-cs"/>
      </a:defRPr>
    </a:lvl6pPr>
    <a:lvl7pPr marL="2743200" algn="l" defTabSz="914400" rtl="0" eaLnBrk="1" latinLnBrk="0" hangingPunct="1">
      <a:defRPr sz="2400" kern="1200">
        <a:solidFill>
          <a:schemeClr val="tx1"/>
        </a:solidFill>
        <a:latin typeface="Times" pitchFamily="1" charset="0"/>
        <a:ea typeface="+mn-ea"/>
        <a:cs typeface="+mn-cs"/>
      </a:defRPr>
    </a:lvl7pPr>
    <a:lvl8pPr marL="3200400" algn="l" defTabSz="914400" rtl="0" eaLnBrk="1" latinLnBrk="0" hangingPunct="1">
      <a:defRPr sz="2400" kern="1200">
        <a:solidFill>
          <a:schemeClr val="tx1"/>
        </a:solidFill>
        <a:latin typeface="Times" pitchFamily="1" charset="0"/>
        <a:ea typeface="+mn-ea"/>
        <a:cs typeface="+mn-cs"/>
      </a:defRPr>
    </a:lvl8pPr>
    <a:lvl9pPr marL="3657600" algn="l" defTabSz="914400" rtl="0" eaLnBrk="1" latinLnBrk="0" hangingPunct="1">
      <a:defRPr sz="2400" kern="1200">
        <a:solidFill>
          <a:schemeClr val="tx1"/>
        </a:solidFill>
        <a:latin typeface="Times" pitchFamily="1"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00"/>
    <a:srgbClr val="CC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17" autoAdjust="0"/>
    <p:restoredTop sz="94660"/>
  </p:normalViewPr>
  <p:slideViewPr>
    <p:cSldViewPr>
      <p:cViewPr varScale="1">
        <p:scale>
          <a:sx n="108" d="100"/>
          <a:sy n="108" d="100"/>
        </p:scale>
        <p:origin x="816"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915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Times New Roman" pitchFamily="1" charset="0"/>
              </a:defRPr>
            </a:lvl1pPr>
          </a:lstStyle>
          <a:p>
            <a:endParaRPr lang="en-US"/>
          </a:p>
        </p:txBody>
      </p:sp>
      <p:sp>
        <p:nvSpPr>
          <p:cNvPr id="49155"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Times New Roman" pitchFamily="1" charset="0"/>
              </a:defRPr>
            </a:lvl1pPr>
          </a:lstStyle>
          <a:p>
            <a:endParaRPr lang="en-US"/>
          </a:p>
        </p:txBody>
      </p:sp>
      <p:sp>
        <p:nvSpPr>
          <p:cNvPr id="49156"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Times New Roman" pitchFamily="1" charset="0"/>
              </a:defRPr>
            </a:lvl1pPr>
          </a:lstStyle>
          <a:p>
            <a:endParaRPr lang="en-US"/>
          </a:p>
        </p:txBody>
      </p:sp>
      <p:sp>
        <p:nvSpPr>
          <p:cNvPr id="49157"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Times New Roman" pitchFamily="1" charset="0"/>
              </a:defRPr>
            </a:lvl1pPr>
          </a:lstStyle>
          <a:p>
            <a:fld id="{7FC19ACC-23AB-4C35-B5BA-C471E1B1F435}" type="slidenum">
              <a:rPr lang="en-US"/>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529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Times New Roman" pitchFamily="1" charset="0"/>
              </a:defRPr>
            </a:lvl1pPr>
          </a:lstStyle>
          <a:p>
            <a:endParaRPr lang="en-US"/>
          </a:p>
        </p:txBody>
      </p:sp>
      <p:sp>
        <p:nvSpPr>
          <p:cNvPr id="55299"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Times New Roman" pitchFamily="1" charset="0"/>
              </a:defRPr>
            </a:lvl1pPr>
          </a:lstStyle>
          <a:p>
            <a:endParaRPr lang="en-US"/>
          </a:p>
        </p:txBody>
      </p:sp>
      <p:sp>
        <p:nvSpPr>
          <p:cNvPr id="5530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55301"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5302"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Times New Roman" pitchFamily="1" charset="0"/>
              </a:defRPr>
            </a:lvl1pPr>
          </a:lstStyle>
          <a:p>
            <a:endParaRPr lang="en-US"/>
          </a:p>
        </p:txBody>
      </p:sp>
      <p:sp>
        <p:nvSpPr>
          <p:cNvPr id="55303"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Times New Roman" pitchFamily="1" charset="0"/>
              </a:defRPr>
            </a:lvl1pPr>
          </a:lstStyle>
          <a:p>
            <a:fld id="{C7973EE2-31B6-40B5-8DC7-09F87A63FA51}" type="slidenum">
              <a:rPr lang="en-US"/>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 charset="0"/>
        <a:ea typeface="+mn-ea"/>
        <a:cs typeface="+mn-cs"/>
      </a:defRPr>
    </a:lvl1pPr>
    <a:lvl2pPr marL="457200" algn="l" rtl="0" fontAlgn="base">
      <a:spcBef>
        <a:spcPct val="30000"/>
      </a:spcBef>
      <a:spcAft>
        <a:spcPct val="0"/>
      </a:spcAft>
      <a:defRPr sz="1200" kern="1200">
        <a:solidFill>
          <a:schemeClr val="tx1"/>
        </a:solidFill>
        <a:latin typeface="Times New Roman" pitchFamily="1" charset="0"/>
        <a:ea typeface="+mn-ea"/>
        <a:cs typeface="+mn-cs"/>
      </a:defRPr>
    </a:lvl2pPr>
    <a:lvl3pPr marL="914400" algn="l" rtl="0" fontAlgn="base">
      <a:spcBef>
        <a:spcPct val="30000"/>
      </a:spcBef>
      <a:spcAft>
        <a:spcPct val="0"/>
      </a:spcAft>
      <a:defRPr sz="1200" kern="1200">
        <a:solidFill>
          <a:schemeClr val="tx1"/>
        </a:solidFill>
        <a:latin typeface="Times New Roman" pitchFamily="1" charset="0"/>
        <a:ea typeface="+mn-ea"/>
        <a:cs typeface="+mn-cs"/>
      </a:defRPr>
    </a:lvl3pPr>
    <a:lvl4pPr marL="1371600" algn="l" rtl="0" fontAlgn="base">
      <a:spcBef>
        <a:spcPct val="30000"/>
      </a:spcBef>
      <a:spcAft>
        <a:spcPct val="0"/>
      </a:spcAft>
      <a:defRPr sz="1200" kern="1200">
        <a:solidFill>
          <a:schemeClr val="tx1"/>
        </a:solidFill>
        <a:latin typeface="Times New Roman" pitchFamily="1" charset="0"/>
        <a:ea typeface="+mn-ea"/>
        <a:cs typeface="+mn-cs"/>
      </a:defRPr>
    </a:lvl4pPr>
    <a:lvl5pPr marL="1828800" algn="l" rtl="0" fontAlgn="base">
      <a:spcBef>
        <a:spcPct val="30000"/>
      </a:spcBef>
      <a:spcAft>
        <a:spcPct val="0"/>
      </a:spcAft>
      <a:defRPr sz="1200" kern="1200">
        <a:solidFill>
          <a:schemeClr val="tx1"/>
        </a:solidFill>
        <a:latin typeface="Times New Roman" pitchFamily="1"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DF4A1E2-B72C-455F-A881-78B741BE4BB3}" type="slidenum">
              <a:rPr lang="en-US"/>
              <a:pPr/>
              <a:t>2</a:t>
            </a:fld>
            <a:endParaRPr lang="en-US"/>
          </a:p>
        </p:txBody>
      </p:sp>
      <p:sp>
        <p:nvSpPr>
          <p:cNvPr id="75778" name="Rectangle 2"/>
          <p:cNvSpPr>
            <a:spLocks noGrp="1" noRot="1" noChangeAspect="1" noChangeArrowheads="1" noTextEdit="1"/>
          </p:cNvSpPr>
          <p:nvPr>
            <p:ph type="sldImg"/>
          </p:nvPr>
        </p:nvSpPr>
        <p:spPr>
          <a:ln/>
        </p:spPr>
      </p:sp>
      <p:sp>
        <p:nvSpPr>
          <p:cNvPr id="757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4616D9D-E9AF-4143-BE2B-8CCE2C4C38BC}" type="slidenum">
              <a:rPr lang="en-US"/>
              <a:pPr/>
              <a:t>3</a:t>
            </a:fld>
            <a:endParaRPr lang="en-US"/>
          </a:p>
        </p:txBody>
      </p:sp>
      <p:sp>
        <p:nvSpPr>
          <p:cNvPr id="76802" name="Rectangle 2"/>
          <p:cNvSpPr>
            <a:spLocks noGrp="1" noRot="1" noChangeAspect="1" noChangeArrowheads="1" noTextEdit="1"/>
          </p:cNvSpPr>
          <p:nvPr>
            <p:ph type="sldImg"/>
          </p:nvPr>
        </p:nvSpPr>
        <p:spPr>
          <a:ln/>
        </p:spPr>
      </p:sp>
      <p:sp>
        <p:nvSpPr>
          <p:cNvPr id="768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D9BDE4C-6541-4058-9D8C-2ABC9C08568D}" type="slidenum">
              <a:rPr lang="en-US"/>
              <a:pPr/>
              <a:t>4</a:t>
            </a:fld>
            <a:endParaRPr lang="en-US"/>
          </a:p>
        </p:txBody>
      </p:sp>
      <p:sp>
        <p:nvSpPr>
          <p:cNvPr id="77826" name="Rectangle 2"/>
          <p:cNvSpPr>
            <a:spLocks noGrp="1" noRot="1" noChangeAspect="1" noChangeArrowheads="1" noTextEdit="1"/>
          </p:cNvSpPr>
          <p:nvPr>
            <p:ph type="sldImg"/>
          </p:nvPr>
        </p:nvSpPr>
        <p:spPr>
          <a:ln/>
        </p:spPr>
      </p:sp>
      <p:sp>
        <p:nvSpPr>
          <p:cNvPr id="778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0285F56-D511-4CAE-921F-41860D2E58CA}" type="slidenum">
              <a:rPr lang="en-US"/>
              <a:pPr/>
              <a:t>5</a:t>
            </a:fld>
            <a:endParaRPr lang="en-US"/>
          </a:p>
        </p:txBody>
      </p:sp>
      <p:sp>
        <p:nvSpPr>
          <p:cNvPr id="78850" name="Rectangle 2"/>
          <p:cNvSpPr>
            <a:spLocks noGrp="1" noRot="1" noChangeAspect="1" noChangeArrowheads="1" noTextEdit="1"/>
          </p:cNvSpPr>
          <p:nvPr>
            <p:ph type="sldImg"/>
          </p:nvPr>
        </p:nvSpPr>
        <p:spPr>
          <a:ln/>
        </p:spPr>
      </p:sp>
      <p:sp>
        <p:nvSpPr>
          <p:cNvPr id="788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E49E735-3D58-4DB2-8913-A34F62FBD7EB}" type="slidenum">
              <a:rPr lang="en-US"/>
              <a:pPr/>
              <a:t>6</a:t>
            </a:fld>
            <a:endParaRPr lang="en-US"/>
          </a:p>
        </p:txBody>
      </p:sp>
      <p:sp>
        <p:nvSpPr>
          <p:cNvPr id="79874" name="Rectangle 2"/>
          <p:cNvSpPr>
            <a:spLocks noGrp="1" noRot="1" noChangeAspect="1" noChangeArrowheads="1" noTextEdit="1"/>
          </p:cNvSpPr>
          <p:nvPr>
            <p:ph type="sldImg"/>
          </p:nvPr>
        </p:nvSpPr>
        <p:spPr>
          <a:ln/>
        </p:spPr>
      </p:sp>
      <p:sp>
        <p:nvSpPr>
          <p:cNvPr id="798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5A95A2B-94A7-41E8-9AA7-CAA1D2F7B45C}" type="slidenum">
              <a:rPr lang="en-US"/>
              <a:pPr/>
              <a:t>7</a:t>
            </a:fld>
            <a:endParaRPr lang="en-US"/>
          </a:p>
        </p:txBody>
      </p:sp>
      <p:sp>
        <p:nvSpPr>
          <p:cNvPr id="80898" name="Rectangle 2"/>
          <p:cNvSpPr>
            <a:spLocks noGrp="1" noRot="1" noChangeAspect="1" noChangeArrowheads="1" noTextEdit="1"/>
          </p:cNvSpPr>
          <p:nvPr>
            <p:ph type="sldImg"/>
          </p:nvPr>
        </p:nvSpPr>
        <p:spPr>
          <a:ln/>
        </p:spPr>
      </p:sp>
      <p:sp>
        <p:nvSpPr>
          <p:cNvPr id="808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18353D4-5139-462C-92E6-36FA833D7CC9}" type="slidenum">
              <a:rPr lang="en-US"/>
              <a:pPr/>
              <a:t>8</a:t>
            </a:fld>
            <a:endParaRPr lang="en-US"/>
          </a:p>
        </p:txBody>
      </p:sp>
      <p:sp>
        <p:nvSpPr>
          <p:cNvPr id="81922" name="Rectangle 2"/>
          <p:cNvSpPr>
            <a:spLocks noGrp="1" noRot="1" noChangeAspect="1" noChangeArrowheads="1" noTextEdit="1"/>
          </p:cNvSpPr>
          <p:nvPr>
            <p:ph type="sldImg"/>
          </p:nvPr>
        </p:nvSpPr>
        <p:spPr>
          <a:ln/>
        </p:spPr>
      </p:sp>
      <p:sp>
        <p:nvSpPr>
          <p:cNvPr id="819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AB5FCC-F307-4D34-B7BA-528D5FE4B199}" type="slidenum">
              <a:rPr lang="en-US"/>
              <a:pPr/>
              <a:t>9</a:t>
            </a:fld>
            <a:endParaRPr lang="en-US"/>
          </a:p>
        </p:txBody>
      </p:sp>
      <p:sp>
        <p:nvSpPr>
          <p:cNvPr id="82946" name="Rectangle 2"/>
          <p:cNvSpPr>
            <a:spLocks noGrp="1" noRot="1" noChangeAspect="1" noChangeArrowheads="1" noTextEdit="1"/>
          </p:cNvSpPr>
          <p:nvPr>
            <p:ph type="sldImg"/>
          </p:nvPr>
        </p:nvSpPr>
        <p:spPr>
          <a:ln/>
        </p:spPr>
      </p:sp>
      <p:sp>
        <p:nvSpPr>
          <p:cNvPr id="829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08BC147-E302-4939-880D-DB69FC869312}" type="slidenum">
              <a:rPr lang="en-US"/>
              <a:pPr/>
              <a:t>10</a:t>
            </a:fld>
            <a:endParaRPr lang="en-US"/>
          </a:p>
        </p:txBody>
      </p:sp>
      <p:sp>
        <p:nvSpPr>
          <p:cNvPr id="83970" name="Rectangle 2"/>
          <p:cNvSpPr>
            <a:spLocks noGrp="1" noRot="1" noChangeAspect="1" noChangeArrowheads="1" noTextEdit="1"/>
          </p:cNvSpPr>
          <p:nvPr>
            <p:ph type="sldImg"/>
          </p:nvPr>
        </p:nvSpPr>
        <p:spPr>
          <a:ln/>
        </p:spPr>
      </p:sp>
      <p:sp>
        <p:nvSpPr>
          <p:cNvPr id="839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BA48F0-18B7-448D-8643-8C101BA90E9A}" type="slidenum">
              <a:rPr lang="en-US"/>
              <a:pPr/>
              <a:t>11</a:t>
            </a:fld>
            <a:endParaRPr lang="en-US"/>
          </a:p>
        </p:txBody>
      </p:sp>
      <p:sp>
        <p:nvSpPr>
          <p:cNvPr id="84994" name="Rectangle 2"/>
          <p:cNvSpPr>
            <a:spLocks noGrp="1" noRot="1" noChangeAspect="1" noChangeArrowheads="1" noTextEdit="1"/>
          </p:cNvSpPr>
          <p:nvPr>
            <p:ph type="sldImg"/>
          </p:nvPr>
        </p:nvSpPr>
        <p:spPr>
          <a:ln/>
        </p:spPr>
      </p:sp>
      <p:sp>
        <p:nvSpPr>
          <p:cNvPr id="849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44C0887-F987-43C1-A9E9-B41EC9942955}" type="slidenum">
              <a:rPr lang="en-US"/>
              <a:pPr/>
              <a:t>12</a:t>
            </a:fld>
            <a:endParaRPr lang="en-US"/>
          </a:p>
        </p:txBody>
      </p:sp>
      <p:sp>
        <p:nvSpPr>
          <p:cNvPr id="86018" name="Rectangle 2"/>
          <p:cNvSpPr>
            <a:spLocks noGrp="1" noRot="1" noChangeAspect="1" noChangeArrowheads="1" noTextEdit="1"/>
          </p:cNvSpPr>
          <p:nvPr>
            <p:ph type="sldImg"/>
          </p:nvPr>
        </p:nvSpPr>
        <p:spPr>
          <a:ln/>
        </p:spPr>
      </p:sp>
      <p:sp>
        <p:nvSpPr>
          <p:cNvPr id="860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2DA2E7E-37C4-4F02-BA4A-3BDA6D832B64}" type="slidenum">
              <a:rPr lang="en-US"/>
              <a:pPr/>
              <a:t>13</a:t>
            </a:fld>
            <a:endParaRPr lang="en-US"/>
          </a:p>
        </p:txBody>
      </p:sp>
      <p:sp>
        <p:nvSpPr>
          <p:cNvPr id="87042" name="Rectangle 2"/>
          <p:cNvSpPr>
            <a:spLocks noGrp="1" noRot="1" noChangeAspect="1" noChangeArrowheads="1" noTextEdit="1"/>
          </p:cNvSpPr>
          <p:nvPr>
            <p:ph type="sldImg"/>
          </p:nvPr>
        </p:nvSpPr>
        <p:spPr>
          <a:ln/>
        </p:spPr>
      </p:sp>
      <p:sp>
        <p:nvSpPr>
          <p:cNvPr id="870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1848D88-2F27-4F8A-9946-E73EAD2B3452}" type="slidenum">
              <a:rPr lang="en-US"/>
              <a:pPr/>
              <a:t>14</a:t>
            </a:fld>
            <a:endParaRPr lang="en-US"/>
          </a:p>
        </p:txBody>
      </p:sp>
      <p:sp>
        <p:nvSpPr>
          <p:cNvPr id="88066" name="Rectangle 2"/>
          <p:cNvSpPr>
            <a:spLocks noGrp="1" noRot="1" noChangeAspect="1" noChangeArrowheads="1" noTextEdit="1"/>
          </p:cNvSpPr>
          <p:nvPr>
            <p:ph type="sldImg"/>
          </p:nvPr>
        </p:nvSpPr>
        <p:spPr>
          <a:ln/>
        </p:spPr>
      </p:sp>
      <p:sp>
        <p:nvSpPr>
          <p:cNvPr id="880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B3FE5D6-93F3-4EDE-8C2B-4AF32FF12828}" type="slidenum">
              <a:rPr lang="en-US"/>
              <a:pPr/>
              <a:t>15</a:t>
            </a:fld>
            <a:endParaRPr lang="en-US"/>
          </a:p>
        </p:txBody>
      </p:sp>
      <p:sp>
        <p:nvSpPr>
          <p:cNvPr id="89090" name="Rectangle 2"/>
          <p:cNvSpPr>
            <a:spLocks noGrp="1" noRot="1" noChangeAspect="1" noChangeArrowheads="1" noTextEdit="1"/>
          </p:cNvSpPr>
          <p:nvPr>
            <p:ph type="sldImg"/>
          </p:nvPr>
        </p:nvSpPr>
        <p:spPr>
          <a:ln/>
        </p:spPr>
      </p:sp>
      <p:sp>
        <p:nvSpPr>
          <p:cNvPr id="890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1BD745A-6D72-46FC-A9E5-08ADF1598C4C}" type="slidenum">
              <a:rPr lang="en-US"/>
              <a:pPr/>
              <a:t>16</a:t>
            </a:fld>
            <a:endParaRPr lang="en-US"/>
          </a:p>
        </p:txBody>
      </p:sp>
      <p:sp>
        <p:nvSpPr>
          <p:cNvPr id="90114" name="Rectangle 2"/>
          <p:cNvSpPr>
            <a:spLocks noGrp="1" noRot="1" noChangeAspect="1" noChangeArrowheads="1" noTextEdit="1"/>
          </p:cNvSpPr>
          <p:nvPr>
            <p:ph type="sldImg"/>
          </p:nvPr>
        </p:nvSpPr>
        <p:spPr>
          <a:ln/>
        </p:spPr>
      </p:sp>
      <p:sp>
        <p:nvSpPr>
          <p:cNvPr id="901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B9C97EE-CDC9-498B-88DC-A2A90B201518}" type="slidenum">
              <a:rPr lang="en-US"/>
              <a:pPr/>
              <a:t>17</a:t>
            </a:fld>
            <a:endParaRPr lang="en-US"/>
          </a:p>
        </p:txBody>
      </p:sp>
      <p:sp>
        <p:nvSpPr>
          <p:cNvPr id="91138" name="Rectangle 2"/>
          <p:cNvSpPr>
            <a:spLocks noGrp="1" noRot="1" noChangeAspect="1" noChangeArrowheads="1" noTextEdit="1"/>
          </p:cNvSpPr>
          <p:nvPr>
            <p:ph type="sldImg"/>
          </p:nvPr>
        </p:nvSpPr>
        <p:spPr>
          <a:ln/>
        </p:spPr>
      </p:sp>
      <p:sp>
        <p:nvSpPr>
          <p:cNvPr id="911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D191858-F4B1-460E-9946-8BB835EE3C75}" type="slidenum">
              <a:rPr lang="en-US"/>
              <a:pPr/>
              <a:t>18</a:t>
            </a:fld>
            <a:endParaRPr lang="en-US"/>
          </a:p>
        </p:txBody>
      </p:sp>
      <p:sp>
        <p:nvSpPr>
          <p:cNvPr id="92162" name="Rectangle 2"/>
          <p:cNvSpPr>
            <a:spLocks noGrp="1" noRot="1" noChangeAspect="1" noChangeArrowheads="1" noTextEdit="1"/>
          </p:cNvSpPr>
          <p:nvPr>
            <p:ph type="sldImg"/>
          </p:nvPr>
        </p:nvSpPr>
        <p:spPr>
          <a:ln/>
        </p:spPr>
      </p:sp>
      <p:sp>
        <p:nvSpPr>
          <p:cNvPr id="921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2FB5855-1645-42F9-AE48-D0DA40DF5825}" type="slidenum">
              <a:rPr lang="en-US"/>
              <a:pPr/>
              <a:t>19</a:t>
            </a:fld>
            <a:endParaRPr lang="en-US"/>
          </a:p>
        </p:txBody>
      </p:sp>
      <p:sp>
        <p:nvSpPr>
          <p:cNvPr id="93186" name="Rectangle 2"/>
          <p:cNvSpPr>
            <a:spLocks noGrp="1" noRot="1" noChangeAspect="1" noChangeArrowheads="1" noTextEdit="1"/>
          </p:cNvSpPr>
          <p:nvPr>
            <p:ph type="sldImg"/>
          </p:nvPr>
        </p:nvSpPr>
        <p:spPr>
          <a:ln/>
        </p:spPr>
      </p:sp>
      <p:sp>
        <p:nvSpPr>
          <p:cNvPr id="931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BB9EFDA-6EA2-47F0-ABEB-47AF3EF86FFB}" type="slidenum">
              <a:rPr lang="en-US"/>
              <a:pPr/>
              <a:t>20</a:t>
            </a:fld>
            <a:endParaRPr lang="en-US"/>
          </a:p>
        </p:txBody>
      </p:sp>
      <p:sp>
        <p:nvSpPr>
          <p:cNvPr id="94210" name="Rectangle 2"/>
          <p:cNvSpPr>
            <a:spLocks noGrp="1" noRot="1" noChangeAspect="1" noChangeArrowheads="1" noTextEdit="1"/>
          </p:cNvSpPr>
          <p:nvPr>
            <p:ph type="sldImg"/>
          </p:nvPr>
        </p:nvSpPr>
        <p:spPr>
          <a:ln/>
        </p:spPr>
      </p:sp>
      <p:sp>
        <p:nvSpPr>
          <p:cNvPr id="942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4C9EF08-5CE5-410F-BD73-8399A93B9E89}" type="slidenum">
              <a:rPr lang="en-US"/>
              <a:pPr/>
              <a:t>21</a:t>
            </a:fld>
            <a:endParaRPr lang="en-US"/>
          </a:p>
        </p:txBody>
      </p:sp>
      <p:sp>
        <p:nvSpPr>
          <p:cNvPr id="95234" name="Rectangle 2"/>
          <p:cNvSpPr>
            <a:spLocks noGrp="1" noRot="1" noChangeAspect="1" noChangeArrowheads="1" noTextEdit="1"/>
          </p:cNvSpPr>
          <p:nvPr>
            <p:ph type="sldImg"/>
          </p:nvPr>
        </p:nvSpPr>
        <p:spPr>
          <a:ln/>
        </p:spPr>
      </p:sp>
      <p:sp>
        <p:nvSpPr>
          <p:cNvPr id="952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3C69D8F-6646-4718-8587-B05DADF697E8}" type="slidenum">
              <a:rPr lang="en-US"/>
              <a:pPr/>
              <a:t>22</a:t>
            </a:fld>
            <a:endParaRPr lang="en-US"/>
          </a:p>
        </p:txBody>
      </p:sp>
      <p:sp>
        <p:nvSpPr>
          <p:cNvPr id="96258" name="Rectangle 2"/>
          <p:cNvSpPr>
            <a:spLocks noGrp="1" noRot="1" noChangeAspect="1" noChangeArrowheads="1" noTextEdit="1"/>
          </p:cNvSpPr>
          <p:nvPr>
            <p:ph type="sldImg"/>
          </p:nvPr>
        </p:nvSpPr>
        <p:spPr>
          <a:ln/>
        </p:spPr>
      </p:sp>
      <p:sp>
        <p:nvSpPr>
          <p:cNvPr id="962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BD46B70-16F0-41C5-B653-A0425FE3C268}" type="slidenum">
              <a:rPr lang="en-US"/>
              <a:pPr/>
              <a:t>23</a:t>
            </a:fld>
            <a:endParaRPr lang="en-US"/>
          </a:p>
        </p:txBody>
      </p:sp>
      <p:sp>
        <p:nvSpPr>
          <p:cNvPr id="97282" name="Rectangle 2"/>
          <p:cNvSpPr>
            <a:spLocks noGrp="1" noRot="1" noChangeAspect="1" noChangeArrowheads="1" noTextEdit="1"/>
          </p:cNvSpPr>
          <p:nvPr>
            <p:ph type="sldImg"/>
          </p:nvPr>
        </p:nvSpPr>
        <p:spPr>
          <a:ln/>
        </p:spPr>
      </p:sp>
      <p:sp>
        <p:nvSpPr>
          <p:cNvPr id="972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938E558-982E-43BA-AFB6-3AC0AEFA9B49}" type="slidenum">
              <a:rPr lang="en-US"/>
              <a:pPr/>
              <a:t>24</a:t>
            </a:fld>
            <a:endParaRPr lang="en-US"/>
          </a:p>
        </p:txBody>
      </p:sp>
      <p:sp>
        <p:nvSpPr>
          <p:cNvPr id="98306" name="Rectangle 2"/>
          <p:cNvSpPr>
            <a:spLocks noGrp="1" noRot="1" noChangeAspect="1" noChangeArrowheads="1" noTextEdit="1"/>
          </p:cNvSpPr>
          <p:nvPr>
            <p:ph type="sldImg"/>
          </p:nvPr>
        </p:nvSpPr>
        <p:spPr>
          <a:ln/>
        </p:spPr>
      </p:sp>
      <p:sp>
        <p:nvSpPr>
          <p:cNvPr id="983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E906191-40BA-479B-814E-D1F5CB3E3EE4}" type="slidenum">
              <a:rPr lang="en-US"/>
              <a:pPr/>
              <a:t>25</a:t>
            </a:fld>
            <a:endParaRPr lang="en-US"/>
          </a:p>
        </p:txBody>
      </p:sp>
      <p:sp>
        <p:nvSpPr>
          <p:cNvPr id="99330" name="Rectangle 2"/>
          <p:cNvSpPr>
            <a:spLocks noGrp="1" noRot="1" noChangeAspect="1" noChangeArrowheads="1" noTextEdit="1"/>
          </p:cNvSpPr>
          <p:nvPr>
            <p:ph type="sldImg"/>
          </p:nvPr>
        </p:nvSpPr>
        <p:spPr>
          <a:ln/>
        </p:spPr>
      </p:sp>
      <p:sp>
        <p:nvSpPr>
          <p:cNvPr id="993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278E9A0-B9DB-45AC-9B12-51397685CF76}" type="slidenum">
              <a:rPr lang="en-US"/>
              <a:pPr/>
              <a:t>26</a:t>
            </a:fld>
            <a:endParaRPr lang="en-US"/>
          </a:p>
        </p:txBody>
      </p:sp>
      <p:sp>
        <p:nvSpPr>
          <p:cNvPr id="100354" name="Rectangle 2"/>
          <p:cNvSpPr>
            <a:spLocks noGrp="1" noRot="1" noChangeAspect="1" noChangeArrowheads="1" noTextEdit="1"/>
          </p:cNvSpPr>
          <p:nvPr>
            <p:ph type="sldImg"/>
          </p:nvPr>
        </p:nvSpPr>
        <p:spPr>
          <a:ln/>
        </p:spPr>
      </p:sp>
      <p:sp>
        <p:nvSpPr>
          <p:cNvPr id="1003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B52EC27-5A42-499C-8F59-AD80FDAC6A77}" type="slidenum">
              <a:rPr lang="en-US"/>
              <a:pPr/>
              <a:t>27</a:t>
            </a:fld>
            <a:endParaRPr lang="en-US"/>
          </a:p>
        </p:txBody>
      </p:sp>
      <p:sp>
        <p:nvSpPr>
          <p:cNvPr id="101378" name="Rectangle 2"/>
          <p:cNvSpPr>
            <a:spLocks noGrp="1" noRot="1" noChangeAspect="1" noChangeArrowheads="1" noTextEdit="1"/>
          </p:cNvSpPr>
          <p:nvPr>
            <p:ph type="sldImg"/>
          </p:nvPr>
        </p:nvSpPr>
        <p:spPr>
          <a:ln/>
        </p:spPr>
      </p:sp>
      <p:sp>
        <p:nvSpPr>
          <p:cNvPr id="1013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988E64-40E8-485B-8496-FC84A24D0F79}" type="slidenum">
              <a:rPr lang="en-US"/>
              <a:pPr/>
              <a:t>28</a:t>
            </a:fld>
            <a:endParaRPr lang="en-US"/>
          </a:p>
        </p:txBody>
      </p:sp>
      <p:sp>
        <p:nvSpPr>
          <p:cNvPr id="102402" name="Rectangle 2"/>
          <p:cNvSpPr>
            <a:spLocks noGrp="1" noRot="1" noChangeAspect="1" noChangeArrowheads="1" noTextEdit="1"/>
          </p:cNvSpPr>
          <p:nvPr>
            <p:ph type="sldImg"/>
          </p:nvPr>
        </p:nvSpPr>
        <p:spPr>
          <a:ln/>
        </p:spPr>
      </p:sp>
      <p:sp>
        <p:nvSpPr>
          <p:cNvPr id="1024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65593D7-061A-4885-8020-90B01CA7D3CE}" type="slidenum">
              <a:rPr lang="en-US"/>
              <a:pPr/>
              <a:t>29</a:t>
            </a:fld>
            <a:endParaRPr lang="en-US"/>
          </a:p>
        </p:txBody>
      </p:sp>
      <p:sp>
        <p:nvSpPr>
          <p:cNvPr id="103426" name="Rectangle 2"/>
          <p:cNvSpPr>
            <a:spLocks noGrp="1" noRot="1" noChangeAspect="1" noChangeArrowheads="1" noTextEdit="1"/>
          </p:cNvSpPr>
          <p:nvPr>
            <p:ph type="sldImg"/>
          </p:nvPr>
        </p:nvSpPr>
        <p:spPr>
          <a:ln/>
        </p:spPr>
      </p:sp>
      <p:sp>
        <p:nvSpPr>
          <p:cNvPr id="1034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13D7B60-89D3-4A27-8E52-6AC7324D170A}" type="slidenum">
              <a:rPr lang="en-US"/>
              <a:pPr/>
              <a:t>30</a:t>
            </a:fld>
            <a:endParaRPr lang="en-US"/>
          </a:p>
        </p:txBody>
      </p:sp>
      <p:sp>
        <p:nvSpPr>
          <p:cNvPr id="104450" name="Rectangle 2"/>
          <p:cNvSpPr>
            <a:spLocks noGrp="1" noRot="1" noChangeAspect="1" noChangeArrowheads="1" noTextEdit="1"/>
          </p:cNvSpPr>
          <p:nvPr>
            <p:ph type="sldImg"/>
          </p:nvPr>
        </p:nvSpPr>
        <p:spPr>
          <a:ln/>
        </p:spPr>
      </p:sp>
      <p:sp>
        <p:nvSpPr>
          <p:cNvPr id="1044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9CCD512-28B5-470D-A1CA-78BA5D8DF6A9}" type="slidenum">
              <a:rPr lang="en-US"/>
              <a:pPr/>
              <a:t>31</a:t>
            </a:fld>
            <a:endParaRPr lang="en-US"/>
          </a:p>
        </p:txBody>
      </p:sp>
      <p:sp>
        <p:nvSpPr>
          <p:cNvPr id="27650" name="Rectangle 2"/>
          <p:cNvSpPr>
            <a:spLocks noGrp="1" noRot="1" noChangeAspect="1" noChangeArrowheads="1" noTextEdit="1"/>
          </p:cNvSpPr>
          <p:nvPr>
            <p:ph type="sldImg"/>
          </p:nvPr>
        </p:nvSpPr>
        <p:spPr>
          <a:ln/>
        </p:spPr>
      </p:sp>
      <p:sp>
        <p:nvSpPr>
          <p:cNvPr id="276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44B679D-8B89-43EE-AA64-CC602DCF817B}" type="slidenum">
              <a:rPr lang="en-US"/>
              <a:pPr/>
              <a:t>32</a:t>
            </a:fld>
            <a:endParaRPr lang="en-US"/>
          </a:p>
        </p:txBody>
      </p:sp>
      <p:sp>
        <p:nvSpPr>
          <p:cNvPr id="28674" name="Rectangle 2"/>
          <p:cNvSpPr>
            <a:spLocks noGrp="1" noRot="1" noChangeAspect="1" noChangeArrowheads="1" noTextEdit="1"/>
          </p:cNvSpPr>
          <p:nvPr>
            <p:ph type="sldImg"/>
          </p:nvPr>
        </p:nvSpPr>
        <p:spPr>
          <a:ln/>
        </p:spPr>
      </p:sp>
      <p:sp>
        <p:nvSpPr>
          <p:cNvPr id="286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532E812-33A0-4B7B-BB96-E658E4F54950}" type="slidenum">
              <a:rPr lang="en-US"/>
              <a:pPr/>
              <a:t>33</a:t>
            </a:fld>
            <a:endParaRPr lang="en-US"/>
          </a:p>
        </p:txBody>
      </p:sp>
      <p:sp>
        <p:nvSpPr>
          <p:cNvPr id="29698" name="Rectangle 2"/>
          <p:cNvSpPr>
            <a:spLocks noGrp="1" noRot="1" noChangeAspect="1" noChangeArrowheads="1" noTextEdit="1"/>
          </p:cNvSpPr>
          <p:nvPr>
            <p:ph type="sldImg"/>
          </p:nvPr>
        </p:nvSpPr>
        <p:spPr>
          <a:ln/>
        </p:spPr>
      </p:sp>
      <p:sp>
        <p:nvSpPr>
          <p:cNvPr id="296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95590A3-2F4F-4E14-A110-751FD0ED5934}" type="slidenum">
              <a:rPr lang="en-US"/>
              <a:pPr/>
              <a:t>34</a:t>
            </a:fld>
            <a:endParaRPr lang="en-US"/>
          </a:p>
        </p:txBody>
      </p:sp>
      <p:sp>
        <p:nvSpPr>
          <p:cNvPr id="30722" name="Rectangle 2"/>
          <p:cNvSpPr>
            <a:spLocks noGrp="1" noRot="1" noChangeAspect="1" noChangeArrowheads="1" noTextEdit="1"/>
          </p:cNvSpPr>
          <p:nvPr>
            <p:ph type="sldImg"/>
          </p:nvPr>
        </p:nvSpPr>
        <p:spPr>
          <a:ln/>
        </p:spPr>
      </p:sp>
      <p:sp>
        <p:nvSpPr>
          <p:cNvPr id="30723"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544213AF-26F6-41FA-8D85-E2C5388D6E58}" type="datetimeFigureOut">
              <a:rPr lang="en-US" smtClean="0"/>
              <a:pPr/>
              <a:t>4/21/2020</a:t>
            </a:fld>
            <a:endParaRPr lang="en-US" dirty="0">
              <a:solidFill>
                <a:srgbClr val="FFFFFF"/>
              </a:solidFill>
            </a:endParaRPr>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kumimoji="0" lang="en-US">
              <a:solidFill>
                <a:schemeClr val="accent1">
                  <a:tint val="20000"/>
                </a:schemeClr>
              </a:solidFill>
            </a:endParaRPr>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D5BBC35B-A44B-4119-B8DA-DE9E3DFADA20}" type="slidenum">
              <a:rPr kumimoji="0" lang="en-US" smtClean="0"/>
              <a:pPr/>
              <a:t>‹#›</a:t>
            </a:fld>
            <a:endParaRPr kumimoji="0" lang="en-US" dirty="0">
              <a:solidFill>
                <a:srgbClr val="FFFFFF"/>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544213AF-26F6-41FA-8D85-E2C5388D6E58}" type="datetimeFigureOut">
              <a:rPr lang="en-US" smtClean="0"/>
              <a:pPr/>
              <a:t>4/21/2020</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D5BBC35B-A44B-4119-B8DA-DE9E3DFADA20}" type="slidenum">
              <a:rPr kumimoji="0" lang="en-US" smtClean="0"/>
              <a:pPr/>
              <a:t>‹#›</a:t>
            </a:fld>
            <a:endParaRPr kumimoji="0" lang="en-US"/>
          </a:p>
        </p:txBody>
      </p:sp>
      <p:sp>
        <p:nvSpPr>
          <p:cNvPr id="7" name="Title 6"/>
          <p:cNvSpPr>
            <a:spLocks noGrp="1"/>
          </p:cNvSpPr>
          <p:nvPr>
            <p:ph type="title"/>
          </p:nvPr>
        </p:nvSpPr>
        <p:spPr/>
        <p:txBody>
          <a:bodyPr rtlCol="0"/>
          <a:lstStyle/>
          <a:p>
            <a:r>
              <a:rPr kumimoji="0" lang="en-US"/>
              <a:t>Click to edit Master title style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544213AF-26F6-41FA-8D85-E2C5388D6E58}" type="datetimeFigureOut">
              <a:rPr lang="en-US" smtClean="0"/>
              <a:pPr/>
              <a:t>4/21/2020</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D5BBC35B-A44B-4119-B8DA-DE9E3DFADA20}" type="slidenum">
              <a:rPr kumimoji="0" lang="en-US" smtClean="0"/>
              <a:pPr/>
              <a:t>‹#›</a:t>
            </a:fld>
            <a:endParaRPr kumimoji="0"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544213AF-26F6-41FA-8D85-E2C5388D6E58}" type="datetimeFigureOut">
              <a:rPr lang="en-US" smtClean="0"/>
              <a:pPr/>
              <a:t>4/21/2020</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D5BBC35B-A44B-4119-B8DA-DE9E3DFADA20}" type="slidenum">
              <a:rPr kumimoji="0" lang="en-US" smtClean="0"/>
              <a:pPr/>
              <a:t>‹#›</a:t>
            </a:fld>
            <a:endParaRPr kumimoji="0" lang="en-US"/>
          </a:p>
        </p:txBody>
      </p:sp>
      <p:sp>
        <p:nvSpPr>
          <p:cNvPr id="8" name="Title 7"/>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544213AF-26F6-41FA-8D85-E2C5388D6E58}" type="datetimeFigureOut">
              <a:rPr lang="en-US" smtClean="0"/>
              <a:pPr/>
              <a:t>4/21/2020</a:t>
            </a:fld>
            <a:endParaRPr lang="en-US"/>
          </a:p>
        </p:txBody>
      </p:sp>
      <p:sp>
        <p:nvSpPr>
          <p:cNvPr id="8" name="Footer Placeholder 7"/>
          <p:cNvSpPr>
            <a:spLocks noGrp="1"/>
          </p:cNvSpPr>
          <p:nvPr>
            <p:ph type="ftr" sz="quarter" idx="11"/>
          </p:nvPr>
        </p:nvSpPr>
        <p:spPr/>
        <p:txBody>
          <a:bodyPr/>
          <a:lstStyle/>
          <a:p>
            <a:endParaRPr kumimoji="0" lang="en-US"/>
          </a:p>
        </p:txBody>
      </p:sp>
      <p:sp>
        <p:nvSpPr>
          <p:cNvPr id="9" name="Slide Number Placeholder 8"/>
          <p:cNvSpPr>
            <a:spLocks noGrp="1"/>
          </p:cNvSpPr>
          <p:nvPr>
            <p:ph type="sldNum" sz="quarter" idx="12"/>
          </p:nvPr>
        </p:nvSpPr>
        <p:spPr/>
        <p:txBody>
          <a:bodyPr/>
          <a:lstStyle/>
          <a:p>
            <a:fld id="{D5BBC35B-A44B-4119-B8DA-DE9E3DFADA20}" type="slidenum">
              <a:rPr kumimoji="0" lang="en-US" smtClean="0"/>
              <a:pPr/>
              <a:t>‹#›</a:t>
            </a:fld>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544213AF-26F6-41FA-8D85-E2C5388D6E58}" type="datetimeFigureOut">
              <a:rPr lang="en-US" smtClean="0"/>
              <a:pPr/>
              <a:t>4/21/2020</a:t>
            </a:fld>
            <a:endParaRPr lang="en-US"/>
          </a:p>
        </p:txBody>
      </p:sp>
      <p:sp>
        <p:nvSpPr>
          <p:cNvPr id="4" name="Footer Placeholder 3"/>
          <p:cNvSpPr>
            <a:spLocks noGrp="1"/>
          </p:cNvSpPr>
          <p:nvPr>
            <p:ph type="ftr" sz="quarter" idx="11"/>
          </p:nvPr>
        </p:nvSpPr>
        <p:spPr/>
        <p:txBody>
          <a:bodyPr/>
          <a:lstStyle/>
          <a:p>
            <a:endParaRPr kumimoji="0" lang="en-US"/>
          </a:p>
        </p:txBody>
      </p:sp>
      <p:sp>
        <p:nvSpPr>
          <p:cNvPr id="5" name="Slide Number Placeholder 4"/>
          <p:cNvSpPr>
            <a:spLocks noGrp="1"/>
          </p:cNvSpPr>
          <p:nvPr>
            <p:ph type="sldNum" sz="quarter" idx="12"/>
          </p:nvPr>
        </p:nvSpPr>
        <p:spPr/>
        <p:txBody>
          <a:bodyPr/>
          <a:lstStyle/>
          <a:p>
            <a:fld id="{D5BBC35B-A44B-4119-B8DA-DE9E3DFADA20}" type="slidenum">
              <a:rPr kumimoji="0" lang="en-US" smtClean="0"/>
              <a:pPr/>
              <a:t>‹#›</a:t>
            </a:fld>
            <a:endParaRPr kumimoji="0" lang="en-US"/>
          </a:p>
        </p:txBody>
      </p:sp>
      <p:sp>
        <p:nvSpPr>
          <p:cNvPr id="6" name="Title 5"/>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44213AF-26F6-41FA-8D85-E2C5388D6E58}" type="datetimeFigureOut">
              <a:rPr lang="en-US" smtClean="0"/>
              <a:pPr/>
              <a:t>4/21/2020</a:t>
            </a:fld>
            <a:endParaRPr lang="en-US"/>
          </a:p>
        </p:txBody>
      </p:sp>
      <p:sp>
        <p:nvSpPr>
          <p:cNvPr id="3" name="Footer Placeholder 2"/>
          <p:cNvSpPr>
            <a:spLocks noGrp="1"/>
          </p:cNvSpPr>
          <p:nvPr>
            <p:ph type="ftr" sz="quarter" idx="11"/>
          </p:nvPr>
        </p:nvSpPr>
        <p:spPr/>
        <p:txBody>
          <a:bodyPr/>
          <a:lstStyle/>
          <a:p>
            <a:endParaRPr kumimoji="0" lang="en-US"/>
          </a:p>
        </p:txBody>
      </p:sp>
      <p:sp>
        <p:nvSpPr>
          <p:cNvPr id="4" name="Slide Number Placeholder 3"/>
          <p:cNvSpPr>
            <a:spLocks noGrp="1"/>
          </p:cNvSpPr>
          <p:nvPr>
            <p:ph type="sldNum" sz="quarter" idx="12"/>
          </p:nvPr>
        </p:nvSpPr>
        <p:spPr/>
        <p:txBody>
          <a:bodyPr/>
          <a:lstStyle/>
          <a:p>
            <a:fld id="{D5BBC35B-A44B-4119-B8DA-DE9E3DFADA20}" type="slidenum">
              <a:rPr kumimoji="0" lang="en-US" smtClean="0"/>
              <a:pPr/>
              <a:t>‹#›</a:t>
            </a:fld>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a:t>Click to edit Master title style</a:t>
            </a:r>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p>
            <a:fld id="{544213AF-26F6-41FA-8D85-E2C5388D6E58}" type="datetimeFigureOut">
              <a:rPr lang="en-US" smtClean="0"/>
              <a:pPr/>
              <a:t>4/21/2020</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D5BBC35B-A44B-4119-B8DA-DE9E3DFADA20}" type="slidenum">
              <a:rPr kumimoji="0" lang="en-US" smtClean="0"/>
              <a:pPr/>
              <a:t>‹#›</a:t>
            </a:fld>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544213AF-26F6-41FA-8D85-E2C5388D6E58}" type="datetimeFigureOut">
              <a:rPr lang="en-US" smtClean="0"/>
              <a:pPr/>
              <a:t>4/21/2020</a:t>
            </a:fld>
            <a:endParaRPr lang="en-US">
              <a:solidFill>
                <a:schemeClr val="tx1"/>
              </a:solidFill>
            </a:endParaRPr>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kumimoji="0" lang="en-US">
              <a:solidFill>
                <a:schemeClr val="tx1"/>
              </a:solidFill>
            </a:endParaRPr>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D5BBC35B-A44B-4119-B8DA-DE9E3DFADA20}" type="slidenum">
              <a:rPr kumimoji="0" lang="en-US" smtClean="0"/>
              <a:pPr/>
              <a:t>‹#›</a:t>
            </a:fld>
            <a:endParaRPr kumimoji="0" lang="en-US">
              <a:solidFill>
                <a:schemeClr val="tx1"/>
              </a:solidFill>
            </a:endParaRPr>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a:t>Click to edit Master title style</a:t>
            </a:r>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a:xfrm>
            <a:off x="457200" y="1481329"/>
            <a:ext cx="8229600" cy="4386071"/>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544213AF-26F6-41FA-8D85-E2C5388D6E58}" type="datetimeFigureOut">
              <a:rPr lang="en-US" smtClean="0"/>
              <a:pPr/>
              <a:t>4/21/2020</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D5BBC35B-A44B-4119-B8DA-DE9E3DFADA20}" type="slidenum">
              <a:rPr kumimoji="0" lang="en-US" smtClean="0"/>
              <a:pPr/>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41"/>
            <a:ext cx="6324600" cy="5592760"/>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544213AF-26F6-41FA-8D85-E2C5388D6E58}" type="datetimeFigureOut">
              <a:rPr lang="en-US" smtClean="0"/>
              <a:pPr/>
              <a:t>4/21/2020</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D5BBC35B-A44B-4119-B8DA-DE9E3DFADA20}" type="slidenum">
              <a:rPr kumimoji="0" lang="en-US" smtClean="0"/>
              <a:pPr/>
              <a:t>‹#›</a:t>
            </a:fld>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en-US"/>
              <a:t>Click to edit Master title style</a:t>
            </a:r>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544213AF-26F6-41FA-8D85-E2C5388D6E58}" type="datetimeFigureOut">
              <a:rPr lang="en-US" smtClean="0"/>
              <a:pPr/>
              <a:t>4/21/2020</a:t>
            </a:fld>
            <a:endParaRPr lang="en-US" sz="1000" dirty="0">
              <a:solidFill>
                <a:schemeClr val="tx1"/>
              </a:solidFill>
            </a:endParaRPr>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pPr algn="r" eaLnBrk="1" latinLnBrk="0" hangingPunct="1"/>
            <a:endParaRPr kumimoji="0" lang="en-US" sz="1000" dirty="0">
              <a:solidFill>
                <a:schemeClr val="tx1"/>
              </a:solidFill>
            </a:endParaRPr>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D5BBC35B-A44B-4119-B8DA-DE9E3DFADA20}" type="slidenum">
              <a:rPr kumimoji="0" lang="en-US" smtClean="0"/>
              <a:pPr/>
              <a:t>‹#›</a:t>
            </a:fld>
            <a:endParaRPr kumimoji="0" lang="en-US" sz="1000" b="0">
              <a:solidFill>
                <a:schemeClr val="tx1"/>
              </a:solidFill>
            </a:endParaRPr>
          </a:p>
        </p:txBody>
      </p:sp>
    </p:spTree>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err="1"/>
              <a:t>Lenguaje</a:t>
            </a:r>
            <a:r>
              <a:rPr lang="en-US" dirty="0"/>
              <a:t> </a:t>
            </a:r>
            <a:r>
              <a:rPr lang="en-US" dirty="0" err="1"/>
              <a:t>médico</a:t>
            </a:r>
            <a:r>
              <a:rPr lang="en-US" dirty="0"/>
              <a:t>
</a:t>
            </a:r>
          </a:p>
        </p:txBody>
      </p:sp>
      <p:sp>
        <p:nvSpPr>
          <p:cNvPr id="3" name="Subtitle 2"/>
          <p:cNvSpPr>
            <a:spLocks noGrp="1"/>
          </p:cNvSpPr>
          <p:nvPr>
            <p:ph type="subTitle" idx="1"/>
          </p:nvPr>
        </p:nvSpPr>
        <p:spPr>
          <a:xfrm>
            <a:off x="685800" y="3657600"/>
            <a:ext cx="7772400" cy="1199704"/>
          </a:xfrm>
        </p:spPr>
        <p:txBody>
          <a:bodyPr>
            <a:normAutofit fontScale="70000" lnSpcReduction="20000"/>
          </a:bodyPr>
          <a:lstStyle/>
          <a:p>
            <a:pPr algn="l"/>
            <a:r>
              <a:rPr lang="es-ES" sz="4400" dirty="0"/>
              <a:t>Reglas para la construcción de palabras
</a:t>
            </a:r>
            <a:endParaRPr lang="en-US" sz="4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3"/>
          <p:cNvSpPr>
            <a:spLocks noGrp="1" noChangeArrowheads="1"/>
          </p:cNvSpPr>
          <p:nvPr>
            <p:ph idx="1"/>
          </p:nvPr>
        </p:nvSpPr>
        <p:spPr>
          <a:xfrm>
            <a:off x="692150" y="3352800"/>
            <a:ext cx="7994650" cy="2590800"/>
          </a:xfrm>
        </p:spPr>
        <p:txBody>
          <a:bodyPr>
            <a:normAutofit lnSpcReduction="10000"/>
          </a:bodyPr>
          <a:lstStyle/>
          <a:p>
            <a:r>
              <a:rPr lang="es-ES" dirty="0"/>
              <a:t>Fundamento básico de una palabra
Las piezas de componentes se añaden para cambiar el significado
Palabra de ejemplo: </a:t>
            </a:r>
            <a:r>
              <a:rPr lang="en-US" b="1" dirty="0"/>
              <a:t>cardi</a:t>
            </a:r>
            <a:r>
              <a:rPr lang="en-US" dirty="0"/>
              <a:t>ologist</a:t>
            </a:r>
          </a:p>
          <a:p>
            <a:pPr lvl="1"/>
            <a:r>
              <a:rPr lang="en-US" b="1" dirty="0" err="1">
                <a:solidFill>
                  <a:schemeClr val="accent2"/>
                </a:solidFill>
              </a:rPr>
              <a:t>cardi</a:t>
            </a:r>
            <a:r>
              <a:rPr lang="en-US" b="1" dirty="0">
                <a:solidFill>
                  <a:schemeClr val="accent2"/>
                </a:solidFill>
              </a:rPr>
              <a:t> </a:t>
            </a:r>
            <a:r>
              <a:rPr lang="en-US" dirty="0">
                <a:solidFill>
                  <a:schemeClr val="accent2"/>
                </a:solidFill>
              </a:rPr>
              <a:t>(</a:t>
            </a:r>
            <a:r>
              <a:rPr lang="en-US" dirty="0" err="1">
                <a:solidFill>
                  <a:schemeClr val="accent2"/>
                </a:solidFill>
              </a:rPr>
              <a:t>raíz</a:t>
            </a:r>
            <a:r>
              <a:rPr lang="en-US" dirty="0">
                <a:solidFill>
                  <a:schemeClr val="accent2"/>
                </a:solidFill>
              </a:rPr>
              <a:t> de la palabra) = </a:t>
            </a:r>
            <a:r>
              <a:rPr lang="en-US" dirty="0" err="1">
                <a:solidFill>
                  <a:schemeClr val="accent2"/>
                </a:solidFill>
              </a:rPr>
              <a:t>Corazón</a:t>
            </a:r>
            <a:endParaRPr lang="en-US" dirty="0">
              <a:solidFill>
                <a:schemeClr val="accent2"/>
              </a:solidFill>
            </a:endParaRPr>
          </a:p>
          <a:p>
            <a:pPr lvl="1"/>
            <a:r>
              <a:rPr lang="en-US" dirty="0">
                <a:solidFill>
                  <a:schemeClr val="accent2"/>
                </a:solidFill>
              </a:rPr>
              <a:t>Palabras con </a:t>
            </a:r>
            <a:r>
              <a:rPr lang="en-US" b="1" dirty="0" err="1">
                <a:solidFill>
                  <a:schemeClr val="accent2"/>
                </a:solidFill>
              </a:rPr>
              <a:t>cardi</a:t>
            </a:r>
            <a:r>
              <a:rPr lang="en-US" b="1" dirty="0">
                <a:solidFill>
                  <a:schemeClr val="accent2"/>
                </a:solidFill>
              </a:rPr>
              <a:t> </a:t>
            </a:r>
            <a:r>
              <a:rPr lang="es-ES" dirty="0">
                <a:solidFill>
                  <a:schemeClr val="accent2"/>
                </a:solidFill>
              </a:rPr>
              <a:t>siempre se referirá al corazón</a:t>
            </a:r>
            <a:endParaRPr lang="en-US" dirty="0">
              <a:solidFill>
                <a:schemeClr val="accent2"/>
              </a:solidFill>
            </a:endParaRPr>
          </a:p>
          <a:p>
            <a:pPr>
              <a:buClr>
                <a:schemeClr val="accent2"/>
              </a:buClr>
              <a:buFontTx/>
              <a:buNone/>
            </a:pPr>
            <a:endParaRPr lang="en-US" sz="1400" dirty="0">
              <a:solidFill>
                <a:schemeClr val="accent2"/>
              </a:solidFill>
            </a:endParaRPr>
          </a:p>
        </p:txBody>
      </p:sp>
      <p:sp>
        <p:nvSpPr>
          <p:cNvPr id="4098" name="Rectangle 2"/>
          <p:cNvSpPr>
            <a:spLocks noGrp="1" noChangeArrowheads="1"/>
          </p:cNvSpPr>
          <p:nvPr>
            <p:ph type="title"/>
          </p:nvPr>
        </p:nvSpPr>
        <p:spPr>
          <a:xfrm>
            <a:off x="762000" y="2286000"/>
            <a:ext cx="8229600" cy="1143000"/>
          </a:xfrm>
        </p:spPr>
        <p:txBody>
          <a:bodyPr>
            <a:normAutofit fontScale="90000"/>
          </a:bodyPr>
          <a:lstStyle/>
          <a:p>
            <a:r>
              <a:rPr lang="en-US" dirty="0" err="1"/>
              <a:t>Raíz</a:t>
            </a:r>
            <a:r>
              <a:rPr lang="en-US" dirty="0"/>
              <a:t> de palabra
</a:t>
            </a:r>
          </a:p>
        </p:txBody>
      </p:sp>
      <p:sp>
        <p:nvSpPr>
          <p:cNvPr id="4" name="Rectangle 2"/>
          <p:cNvSpPr txBox="1">
            <a:spLocks noChangeArrowheads="1"/>
          </p:cNvSpPr>
          <p:nvPr/>
        </p:nvSpPr>
        <p:spPr>
          <a:xfrm>
            <a:off x="685800" y="76200"/>
            <a:ext cx="7772400" cy="914400"/>
          </a:xfrm>
          <a:prstGeom prst="rect">
            <a:avLst/>
          </a:prstGeom>
        </p:spPr>
        <p:txBody>
          <a:bodyPr vert="horz" rtlCol="0" anchor="ctr">
            <a:normAutofit fontScale="77500" lnSpcReduction="20000"/>
            <a:scene3d>
              <a:camera prst="orthographicFront"/>
              <a:lightRig rig="soft" dir="t"/>
            </a:scene3d>
            <a:sp3d prstMaterial="softEdge">
              <a:bevelT w="25400" h="25400"/>
            </a:sp3d>
          </a:bodyPr>
          <a:lstStyle/>
          <a:p>
            <a:pPr lvl="0" eaLnBrk="1" fontAlgn="auto" hangingPunct="1">
              <a:spcAft>
                <a:spcPts val="0"/>
              </a:spcAft>
              <a:defRPr/>
            </a:pPr>
            <a:r>
              <a:rPr lang="es-ES" sz="4100" b="1" dirty="0">
                <a:solidFill>
                  <a:schemeClr val="tx2"/>
                </a:solidFill>
                <a:effectLst>
                  <a:outerShdw blurRad="31750" dist="25400" dir="5400000" algn="tl" rotWithShape="0">
                    <a:srgbClr val="000000">
                      <a:alpha val="25000"/>
                    </a:srgbClr>
                  </a:outerShdw>
                </a:effectLst>
                <a:latin typeface="+mj-lt"/>
                <a:ea typeface="+mj-ea"/>
                <a:cs typeface="+mj-cs"/>
              </a:rPr>
              <a:t>Reglas de creación de palabras
</a:t>
            </a:r>
            <a:endParaRPr kumimoji="0" lang="en-US" sz="4100" b="1" i="0" u="none" strike="noStrike" kern="1200" cap="none" spc="0" normalizeH="0" baseline="0" noProof="0" dirty="0">
              <a:ln>
                <a:noFill/>
              </a:ln>
              <a:solidFill>
                <a:schemeClr val="tx2"/>
              </a:solidFill>
              <a:effectLst>
                <a:outerShdw blurRad="31750" dist="25400" dir="5400000" algn="tl" rotWithShape="0">
                  <a:srgbClr val="000000">
                    <a:alpha val="25000"/>
                  </a:srgbClr>
                </a:outerShdw>
              </a:effectLst>
              <a:uLnTx/>
              <a:uFillTx/>
              <a:latin typeface="+mj-lt"/>
              <a:ea typeface="+mj-ea"/>
              <a:cs typeface="+mj-cs"/>
            </a:endParaRPr>
          </a:p>
        </p:txBody>
      </p:sp>
      <p:sp>
        <p:nvSpPr>
          <p:cNvPr id="5" name="Rectangle 3"/>
          <p:cNvSpPr txBox="1">
            <a:spLocks noChangeArrowheads="1"/>
          </p:cNvSpPr>
          <p:nvPr/>
        </p:nvSpPr>
        <p:spPr>
          <a:xfrm>
            <a:off x="609600" y="990600"/>
            <a:ext cx="8229600" cy="1338072"/>
          </a:xfrm>
          <a:prstGeom prst="rect">
            <a:avLst/>
          </a:prstGeom>
        </p:spPr>
        <p:txBody>
          <a:bodyPr vert="horz">
            <a:normAutofit fontScale="77500" lnSpcReduction="20000"/>
          </a:bodyPr>
          <a:lstStyle/>
          <a:p>
            <a:pPr marL="365760" lvl="0" indent="-256032" eaLnBrk="1" fontAlgn="auto" hangingPunct="1">
              <a:spcBef>
                <a:spcPts val="400"/>
              </a:spcBef>
              <a:spcAft>
                <a:spcPts val="0"/>
              </a:spcAft>
              <a:buClr>
                <a:schemeClr val="accent1"/>
              </a:buClr>
              <a:buSzPct val="68000"/>
              <a:buFont typeface="Wingdings 3"/>
              <a:buChar char=""/>
              <a:defRPr/>
            </a:pPr>
            <a:r>
              <a:rPr lang="es-ES" sz="2700" dirty="0">
                <a:latin typeface="+mn-lt"/>
              </a:rPr>
              <a:t>El éxito depende de:
Aprender partes de palabras
Reglas de aprendizaje para combinar partes de palabras
</a:t>
            </a:r>
            <a:endParaRPr kumimoji="0" lang="en-US" sz="2300" b="0" i="0" u="none" strike="noStrike" kern="1200" cap="none" spc="0" normalizeH="0" baseline="0" noProof="0" dirty="0">
              <a:ln>
                <a:noFill/>
              </a:ln>
              <a:solidFill>
                <a:schemeClr val="accent2"/>
              </a:solidFill>
              <a:effectLst/>
              <a:uLnTx/>
              <a:uFillTx/>
              <a:latin typeface="+mn-lt"/>
              <a:ea typeface="+mn-ea"/>
              <a:cs typeface="+mn-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idx="1"/>
          </p:nvPr>
        </p:nvSpPr>
        <p:spPr/>
        <p:txBody>
          <a:bodyPr/>
          <a:lstStyle/>
          <a:p>
            <a:r>
              <a:rPr lang="es-ES" dirty="0"/>
              <a:t>Raíz de la palabra + vocal - combinación de forma
Vocal se llama una vocal de combinación
Por lo general, una o – ocasionalmente una i
La combinación de vocales se une a las partes de la palabra apropiadamente
</a:t>
            </a:r>
            <a:endParaRPr lang="en-US" sz="1200" dirty="0">
              <a:solidFill>
                <a:schemeClr val="accent2"/>
              </a:solidFill>
            </a:endParaRPr>
          </a:p>
          <a:p>
            <a:pPr lvl="1">
              <a:buClr>
                <a:schemeClr val="accent2"/>
              </a:buClr>
              <a:buFontTx/>
              <a:buNone/>
            </a:pPr>
            <a:endParaRPr lang="en-US" sz="1200" dirty="0">
              <a:solidFill>
                <a:schemeClr val="accent2"/>
              </a:solidFill>
            </a:endParaRPr>
          </a:p>
        </p:txBody>
      </p:sp>
      <p:sp>
        <p:nvSpPr>
          <p:cNvPr id="5122" name="Rectangle 2"/>
          <p:cNvSpPr>
            <a:spLocks noGrp="1" noChangeArrowheads="1"/>
          </p:cNvSpPr>
          <p:nvPr>
            <p:ph type="title"/>
          </p:nvPr>
        </p:nvSpPr>
        <p:spPr/>
        <p:txBody>
          <a:bodyPr>
            <a:normAutofit fontScale="90000"/>
          </a:bodyPr>
          <a:lstStyle/>
          <a:p>
            <a:r>
              <a:rPr lang="en-US" dirty="0" err="1"/>
              <a:t>Combinación</a:t>
            </a:r>
            <a:r>
              <a:rPr lang="en-US" dirty="0"/>
              <a:t> de </a:t>
            </a:r>
            <a:r>
              <a:rPr lang="en-US" dirty="0" err="1"/>
              <a:t>formulario</a:t>
            </a:r>
            <a:r>
              <a:rPr lang="en-US" dirty="0"/>
              <a:t>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3"/>
          <p:cNvSpPr>
            <a:spLocks noGrp="1" noChangeArrowheads="1"/>
          </p:cNvSpPr>
          <p:nvPr>
            <p:ph idx="1"/>
          </p:nvPr>
        </p:nvSpPr>
        <p:spPr/>
        <p:txBody>
          <a:bodyPr/>
          <a:lstStyle/>
          <a:p>
            <a:r>
              <a:rPr lang="es-ES" dirty="0"/>
              <a:t>Cuando se utiliza más de una palabra raíz – como en la palabra compuesta
La combinación de vocales es necesaria para separar las diferentes raíces de la palabra
Por lo general, se hace si la raíz de segunda o tercera palabra comienza con una vocal
</a:t>
            </a:r>
            <a:endParaRPr lang="en-US" sz="1200" dirty="0">
              <a:solidFill>
                <a:schemeClr val="accent2"/>
              </a:solidFill>
            </a:endParaRPr>
          </a:p>
          <a:p>
            <a:pPr lvl="1">
              <a:buClr>
                <a:schemeClr val="accent2"/>
              </a:buClr>
              <a:buFontTx/>
              <a:buNone/>
            </a:pPr>
            <a:endParaRPr lang="en-US" sz="1200" dirty="0">
              <a:solidFill>
                <a:schemeClr val="accent2"/>
              </a:solidFill>
            </a:endParaRPr>
          </a:p>
        </p:txBody>
      </p:sp>
      <p:sp>
        <p:nvSpPr>
          <p:cNvPr id="6146" name="Rectangle 2"/>
          <p:cNvSpPr>
            <a:spLocks noGrp="1" noChangeArrowheads="1"/>
          </p:cNvSpPr>
          <p:nvPr>
            <p:ph type="title"/>
          </p:nvPr>
        </p:nvSpPr>
        <p:spPr/>
        <p:txBody>
          <a:bodyPr>
            <a:normAutofit fontScale="90000"/>
          </a:bodyPr>
          <a:lstStyle/>
          <a:p>
            <a:r>
              <a:rPr lang="en-US" dirty="0" err="1"/>
              <a:t>Combinación</a:t>
            </a:r>
            <a:r>
              <a:rPr lang="en-US" dirty="0"/>
              <a:t> de </a:t>
            </a:r>
            <a:r>
              <a:rPr lang="en-US" dirty="0" err="1"/>
              <a:t>vocales</a:t>
            </a:r>
            <a:r>
              <a:rPr lang="en-US" dirty="0"/>
              <a:t>: </a:t>
            </a:r>
            <a:r>
              <a:rPr lang="en-US" dirty="0" err="1"/>
              <a:t>Regla</a:t>
            </a:r>
            <a:r>
              <a:rPr lang="en-US" dirty="0"/>
              <a:t>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3"/>
          <p:cNvSpPr>
            <a:spLocks noGrp="1" noChangeArrowheads="1"/>
          </p:cNvSpPr>
          <p:nvPr>
            <p:ph idx="1"/>
          </p:nvPr>
        </p:nvSpPr>
        <p:spPr>
          <a:xfrm>
            <a:off x="762000" y="1447800"/>
            <a:ext cx="7772400" cy="4495800"/>
          </a:xfrm>
        </p:spPr>
        <p:txBody>
          <a:bodyPr/>
          <a:lstStyle/>
          <a:p>
            <a:r>
              <a:rPr lang="en-US" dirty="0"/>
              <a:t>Palabra de </a:t>
            </a:r>
            <a:r>
              <a:rPr lang="en-US" dirty="0" err="1"/>
              <a:t>ejemplo</a:t>
            </a:r>
            <a:r>
              <a:rPr lang="en-US" dirty="0"/>
              <a:t>:  myoelectric</a:t>
            </a:r>
          </a:p>
          <a:p>
            <a:pPr lvl="1"/>
            <a:r>
              <a:rPr lang="en-US" dirty="0" err="1">
                <a:solidFill>
                  <a:schemeClr val="accent2"/>
                </a:solidFill>
              </a:rPr>
              <a:t>Desglose</a:t>
            </a:r>
            <a:r>
              <a:rPr lang="en-US" dirty="0">
                <a:solidFill>
                  <a:schemeClr val="accent2"/>
                </a:solidFill>
              </a:rPr>
              <a:t> de la palabra: my/o/</a:t>
            </a:r>
            <a:r>
              <a:rPr lang="en-US" dirty="0" err="1">
                <a:solidFill>
                  <a:schemeClr val="accent2"/>
                </a:solidFill>
              </a:rPr>
              <a:t>electr</a:t>
            </a:r>
            <a:r>
              <a:rPr lang="en-US" dirty="0">
                <a:solidFill>
                  <a:schemeClr val="accent2"/>
                </a:solidFill>
              </a:rPr>
              <a:t>/</a:t>
            </a:r>
            <a:r>
              <a:rPr lang="en-US" dirty="0" err="1">
                <a:solidFill>
                  <a:schemeClr val="accent2"/>
                </a:solidFill>
              </a:rPr>
              <a:t>ic</a:t>
            </a:r>
            <a:endParaRPr lang="en-US" dirty="0">
              <a:solidFill>
                <a:schemeClr val="accent2"/>
              </a:solidFill>
            </a:endParaRPr>
          </a:p>
          <a:p>
            <a:pPr lvl="1"/>
            <a:r>
              <a:rPr lang="en-US" dirty="0" err="1">
                <a:solidFill>
                  <a:srgbClr val="008000"/>
                </a:solidFill>
              </a:rPr>
              <a:t>Raíz</a:t>
            </a:r>
            <a:r>
              <a:rPr lang="en-US" dirty="0">
                <a:solidFill>
                  <a:schemeClr val="accent2"/>
                </a:solidFill>
              </a:rPr>
              <a:t> = my</a:t>
            </a:r>
          </a:p>
          <a:p>
            <a:pPr lvl="1"/>
            <a:r>
              <a:rPr lang="en-US" dirty="0" err="1">
                <a:solidFill>
                  <a:srgbClr val="008000"/>
                </a:solidFill>
              </a:rPr>
              <a:t>Combinación</a:t>
            </a:r>
            <a:r>
              <a:rPr lang="en-US" dirty="0">
                <a:solidFill>
                  <a:srgbClr val="008000"/>
                </a:solidFill>
              </a:rPr>
              <a:t> de </a:t>
            </a:r>
            <a:r>
              <a:rPr lang="en-US" dirty="0" err="1">
                <a:solidFill>
                  <a:srgbClr val="008000"/>
                </a:solidFill>
              </a:rPr>
              <a:t>vocales</a:t>
            </a:r>
            <a:r>
              <a:rPr lang="en-US" dirty="0">
                <a:solidFill>
                  <a:srgbClr val="008000"/>
                </a:solidFill>
              </a:rPr>
              <a:t> </a:t>
            </a:r>
            <a:r>
              <a:rPr lang="en-US" dirty="0">
                <a:solidFill>
                  <a:schemeClr val="accent2"/>
                </a:solidFill>
              </a:rPr>
              <a:t>= o</a:t>
            </a:r>
          </a:p>
          <a:p>
            <a:pPr lvl="1"/>
            <a:r>
              <a:rPr lang="en-US" dirty="0" err="1">
                <a:solidFill>
                  <a:srgbClr val="008000"/>
                </a:solidFill>
              </a:rPr>
              <a:t>Raíz</a:t>
            </a:r>
            <a:r>
              <a:rPr lang="en-US" dirty="0">
                <a:solidFill>
                  <a:srgbClr val="008000"/>
                </a:solidFill>
              </a:rPr>
              <a:t> </a:t>
            </a:r>
            <a:r>
              <a:rPr lang="en-US" dirty="0">
                <a:solidFill>
                  <a:schemeClr val="accent2"/>
                </a:solidFill>
              </a:rPr>
              <a:t>= </a:t>
            </a:r>
            <a:r>
              <a:rPr lang="en-US" dirty="0" err="1">
                <a:solidFill>
                  <a:schemeClr val="accent2"/>
                </a:solidFill>
              </a:rPr>
              <a:t>electr</a:t>
            </a:r>
            <a:endParaRPr lang="en-US" dirty="0">
              <a:solidFill>
                <a:schemeClr val="accent2"/>
              </a:solidFill>
            </a:endParaRPr>
          </a:p>
          <a:p>
            <a:pPr lvl="1"/>
            <a:r>
              <a:rPr lang="en-US" dirty="0" err="1">
                <a:solidFill>
                  <a:srgbClr val="008000"/>
                </a:solidFill>
              </a:rPr>
              <a:t>Sufijo</a:t>
            </a:r>
            <a:r>
              <a:rPr lang="en-US" dirty="0">
                <a:solidFill>
                  <a:srgbClr val="008000"/>
                </a:solidFill>
              </a:rPr>
              <a:t> </a:t>
            </a:r>
            <a:r>
              <a:rPr lang="en-US" dirty="0">
                <a:solidFill>
                  <a:schemeClr val="accent2"/>
                </a:solidFill>
              </a:rPr>
              <a:t>= </a:t>
            </a:r>
            <a:r>
              <a:rPr lang="en-US" dirty="0" err="1">
                <a:solidFill>
                  <a:schemeClr val="accent2"/>
                </a:solidFill>
              </a:rPr>
              <a:t>ic</a:t>
            </a:r>
            <a:endParaRPr lang="en-US" sz="1500" dirty="0">
              <a:solidFill>
                <a:schemeClr val="accent2"/>
              </a:solidFill>
            </a:endParaRPr>
          </a:p>
          <a:p>
            <a:r>
              <a:rPr lang="es-ES" dirty="0"/>
              <a:t>Nota: raíz + vocal - combinación de forma
</a:t>
            </a:r>
            <a:r>
              <a:rPr lang="en-US" dirty="0">
                <a:solidFill>
                  <a:schemeClr val="accent2"/>
                </a:solidFill>
              </a:rPr>
              <a:t>my + o = my/o</a:t>
            </a:r>
            <a:endParaRPr lang="en-US" sz="1200" dirty="0">
              <a:solidFill>
                <a:schemeClr val="accent2"/>
              </a:solidFill>
            </a:endParaRPr>
          </a:p>
          <a:p>
            <a:pPr lvl="1">
              <a:buClr>
                <a:schemeClr val="accent2"/>
              </a:buClr>
              <a:buFontTx/>
              <a:buNone/>
            </a:pPr>
            <a:endParaRPr lang="en-US" sz="1200" dirty="0">
              <a:solidFill>
                <a:schemeClr val="accent2"/>
              </a:solidFill>
            </a:endParaRPr>
          </a:p>
        </p:txBody>
      </p:sp>
      <p:sp>
        <p:nvSpPr>
          <p:cNvPr id="7170" name="Rectangle 2"/>
          <p:cNvSpPr>
            <a:spLocks noGrp="1" noChangeArrowheads="1"/>
          </p:cNvSpPr>
          <p:nvPr>
            <p:ph type="title"/>
          </p:nvPr>
        </p:nvSpPr>
        <p:spPr/>
        <p:txBody>
          <a:bodyPr/>
          <a:lstStyle/>
          <a:p>
            <a:r>
              <a:rPr lang="en-US" dirty="0"/>
              <a:t>Vocal </a:t>
            </a:r>
            <a:r>
              <a:rPr lang="en-US" dirty="0" err="1"/>
              <a:t>combinante</a:t>
            </a:r>
            <a:r>
              <a:rPr lang="en-US" dirty="0"/>
              <a:t>. </a:t>
            </a:r>
            <a:r>
              <a:rPr lang="en-US" dirty="0" err="1"/>
              <a:t>Regla</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3"/>
          <p:cNvSpPr>
            <a:spLocks noGrp="1" noChangeArrowheads="1"/>
          </p:cNvSpPr>
          <p:nvPr>
            <p:ph idx="1"/>
          </p:nvPr>
        </p:nvSpPr>
        <p:spPr/>
        <p:txBody>
          <a:bodyPr/>
          <a:lstStyle/>
          <a:p>
            <a:r>
              <a:rPr lang="es-ES" dirty="0"/>
              <a:t>Una palabra no puede terminar en forma de combinación
Suelta la vocal de combinación
Añadir un sufijo
Hace que la palabra un sustantivo o un adjetivo
</a:t>
            </a:r>
            <a:endParaRPr lang="en-US" dirty="0">
              <a:solidFill>
                <a:schemeClr val="accent2"/>
              </a:solidFill>
            </a:endParaRPr>
          </a:p>
          <a:p>
            <a:pPr lvl="1"/>
            <a:endParaRPr lang="en-US" sz="1200" dirty="0">
              <a:solidFill>
                <a:schemeClr val="accent2"/>
              </a:solidFill>
            </a:endParaRPr>
          </a:p>
          <a:p>
            <a:pPr lvl="1">
              <a:buFontTx/>
              <a:buNone/>
            </a:pPr>
            <a:endParaRPr lang="en-US" sz="1200" dirty="0">
              <a:solidFill>
                <a:schemeClr val="accent2"/>
              </a:solidFill>
            </a:endParaRPr>
          </a:p>
        </p:txBody>
      </p:sp>
      <p:sp>
        <p:nvSpPr>
          <p:cNvPr id="8194" name="Rectangle 2"/>
          <p:cNvSpPr>
            <a:spLocks noGrp="1" noChangeArrowheads="1"/>
          </p:cNvSpPr>
          <p:nvPr>
            <p:ph type="title"/>
          </p:nvPr>
        </p:nvSpPr>
        <p:spPr/>
        <p:txBody>
          <a:bodyPr>
            <a:normAutofit fontScale="90000"/>
          </a:bodyPr>
          <a:lstStyle/>
          <a:p>
            <a:r>
              <a:rPr lang="en-US" dirty="0" err="1"/>
              <a:t>Combinación</a:t>
            </a:r>
            <a:r>
              <a:rPr lang="en-US" dirty="0"/>
              <a:t> de </a:t>
            </a:r>
            <a:r>
              <a:rPr lang="en-US" dirty="0" err="1"/>
              <a:t>vocales</a:t>
            </a:r>
            <a:r>
              <a:rPr lang="en-US" dirty="0"/>
              <a:t>: </a:t>
            </a:r>
            <a:r>
              <a:rPr lang="en-US" dirty="0" err="1"/>
              <a:t>Regla</a:t>
            </a:r>
            <a:r>
              <a:rPr lang="en-US" dirty="0"/>
              <a:t>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3"/>
          <p:cNvSpPr>
            <a:spLocks noGrp="1" noChangeArrowheads="1"/>
          </p:cNvSpPr>
          <p:nvPr>
            <p:ph idx="1"/>
          </p:nvPr>
        </p:nvSpPr>
        <p:spPr>
          <a:xfrm>
            <a:off x="685800" y="1295400"/>
            <a:ext cx="8001000" cy="4876800"/>
          </a:xfrm>
        </p:spPr>
        <p:txBody>
          <a:bodyPr>
            <a:normAutofit lnSpcReduction="10000"/>
          </a:bodyPr>
          <a:lstStyle/>
          <a:p>
            <a:r>
              <a:rPr lang="en-US" dirty="0"/>
              <a:t>Example </a:t>
            </a:r>
            <a:r>
              <a:rPr lang="en-US" dirty="0" err="1"/>
              <a:t>wordPalabra</a:t>
            </a:r>
            <a:r>
              <a:rPr lang="en-US" dirty="0"/>
              <a:t> de </a:t>
            </a:r>
            <a:r>
              <a:rPr lang="en-US" dirty="0" err="1"/>
              <a:t>ejemplo</a:t>
            </a:r>
            <a:r>
              <a:rPr lang="en-US" dirty="0"/>
              <a:t>:  megalocardia</a:t>
            </a:r>
          </a:p>
          <a:p>
            <a:pPr lvl="1"/>
            <a:r>
              <a:rPr lang="en-US" dirty="0" err="1">
                <a:solidFill>
                  <a:schemeClr val="accent2"/>
                </a:solidFill>
              </a:rPr>
              <a:t>Desglose</a:t>
            </a:r>
            <a:r>
              <a:rPr lang="en-US" dirty="0">
                <a:solidFill>
                  <a:schemeClr val="accent2"/>
                </a:solidFill>
              </a:rPr>
              <a:t> de la palabra:  </a:t>
            </a:r>
            <a:r>
              <a:rPr lang="en-US" dirty="0" err="1">
                <a:solidFill>
                  <a:schemeClr val="accent2"/>
                </a:solidFill>
              </a:rPr>
              <a:t>megal</a:t>
            </a:r>
            <a:r>
              <a:rPr lang="en-US" dirty="0">
                <a:solidFill>
                  <a:schemeClr val="accent2"/>
                </a:solidFill>
              </a:rPr>
              <a:t>/o/card/</a:t>
            </a:r>
            <a:r>
              <a:rPr lang="en-US" dirty="0" err="1">
                <a:solidFill>
                  <a:schemeClr val="accent2"/>
                </a:solidFill>
              </a:rPr>
              <a:t>ia</a:t>
            </a:r>
            <a:endParaRPr lang="en-US" dirty="0">
              <a:solidFill>
                <a:schemeClr val="accent2"/>
              </a:solidFill>
            </a:endParaRPr>
          </a:p>
          <a:p>
            <a:pPr lvl="1"/>
            <a:r>
              <a:rPr lang="en-US" dirty="0" err="1">
                <a:solidFill>
                  <a:srgbClr val="008000"/>
                </a:solidFill>
              </a:rPr>
              <a:t>Raíz</a:t>
            </a:r>
            <a:r>
              <a:rPr lang="en-US" dirty="0">
                <a:solidFill>
                  <a:srgbClr val="008000"/>
                </a:solidFill>
              </a:rPr>
              <a:t> </a:t>
            </a:r>
            <a:r>
              <a:rPr lang="en-US" dirty="0">
                <a:solidFill>
                  <a:schemeClr val="accent2"/>
                </a:solidFill>
              </a:rPr>
              <a:t>= </a:t>
            </a:r>
            <a:r>
              <a:rPr lang="en-US" dirty="0" err="1">
                <a:solidFill>
                  <a:schemeClr val="accent2"/>
                </a:solidFill>
              </a:rPr>
              <a:t>megal</a:t>
            </a:r>
            <a:endParaRPr lang="en-US" dirty="0">
              <a:solidFill>
                <a:schemeClr val="accent2"/>
              </a:solidFill>
            </a:endParaRPr>
          </a:p>
          <a:p>
            <a:pPr lvl="1"/>
            <a:r>
              <a:rPr lang="en-US" dirty="0" err="1">
                <a:solidFill>
                  <a:srgbClr val="008000"/>
                </a:solidFill>
              </a:rPr>
              <a:t>Combinación</a:t>
            </a:r>
            <a:r>
              <a:rPr lang="en-US" dirty="0">
                <a:solidFill>
                  <a:srgbClr val="008000"/>
                </a:solidFill>
              </a:rPr>
              <a:t> de </a:t>
            </a:r>
            <a:r>
              <a:rPr lang="en-US" dirty="0" err="1">
                <a:solidFill>
                  <a:srgbClr val="008000"/>
                </a:solidFill>
              </a:rPr>
              <a:t>vocales</a:t>
            </a:r>
            <a:r>
              <a:rPr lang="en-US" dirty="0">
                <a:solidFill>
                  <a:srgbClr val="008000"/>
                </a:solidFill>
              </a:rPr>
              <a:t> </a:t>
            </a:r>
            <a:r>
              <a:rPr lang="en-US" dirty="0">
                <a:solidFill>
                  <a:schemeClr val="accent2"/>
                </a:solidFill>
              </a:rPr>
              <a:t>= o</a:t>
            </a:r>
          </a:p>
          <a:p>
            <a:pPr lvl="1"/>
            <a:r>
              <a:rPr lang="en-US" dirty="0" err="1">
                <a:solidFill>
                  <a:srgbClr val="008000"/>
                </a:solidFill>
              </a:rPr>
              <a:t>Raíz</a:t>
            </a:r>
            <a:r>
              <a:rPr lang="en-US" dirty="0">
                <a:solidFill>
                  <a:schemeClr val="accent2"/>
                </a:solidFill>
              </a:rPr>
              <a:t> = card</a:t>
            </a:r>
          </a:p>
          <a:p>
            <a:pPr lvl="1"/>
            <a:r>
              <a:rPr lang="en-US" dirty="0" err="1">
                <a:solidFill>
                  <a:srgbClr val="008000"/>
                </a:solidFill>
              </a:rPr>
              <a:t>Sufijo</a:t>
            </a:r>
            <a:r>
              <a:rPr lang="en-US" dirty="0">
                <a:solidFill>
                  <a:srgbClr val="008000"/>
                </a:solidFill>
              </a:rPr>
              <a:t> </a:t>
            </a:r>
            <a:r>
              <a:rPr lang="en-US" dirty="0">
                <a:solidFill>
                  <a:schemeClr val="accent2"/>
                </a:solidFill>
              </a:rPr>
              <a:t>= </a:t>
            </a:r>
            <a:r>
              <a:rPr lang="en-US" dirty="0" err="1">
                <a:solidFill>
                  <a:schemeClr val="accent2"/>
                </a:solidFill>
              </a:rPr>
              <a:t>ia</a:t>
            </a:r>
            <a:endParaRPr lang="en-US" sz="1500" dirty="0">
              <a:solidFill>
                <a:schemeClr val="accent2"/>
              </a:solidFill>
            </a:endParaRPr>
          </a:p>
          <a:p>
            <a:r>
              <a:rPr lang="es-ES" dirty="0"/>
              <a:t>Nota: La palabra no puede ser </a:t>
            </a:r>
            <a:r>
              <a:rPr lang="en-US" dirty="0" err="1"/>
              <a:t>megal</a:t>
            </a:r>
            <a:r>
              <a:rPr lang="en-US" dirty="0"/>
              <a:t>/o/card/o</a:t>
            </a:r>
          </a:p>
          <a:p>
            <a:pPr lvl="1"/>
            <a:r>
              <a:rPr lang="es-ES" dirty="0">
                <a:solidFill>
                  <a:schemeClr val="accent2"/>
                </a:solidFill>
              </a:rPr>
              <a:t>Debe caer combinando vocal o
Debe añadir final
</a:t>
            </a:r>
            <a:endParaRPr lang="en-US" sz="1200" dirty="0">
              <a:solidFill>
                <a:schemeClr val="accent2"/>
              </a:solidFill>
            </a:endParaRPr>
          </a:p>
        </p:txBody>
      </p:sp>
      <p:sp>
        <p:nvSpPr>
          <p:cNvPr id="9220" name="Rectangle 4"/>
          <p:cNvSpPr>
            <a:spLocks noGrp="1" noChangeArrowheads="1"/>
          </p:cNvSpPr>
          <p:nvPr>
            <p:ph type="title"/>
          </p:nvPr>
        </p:nvSpPr>
        <p:spPr>
          <a:xfrm>
            <a:off x="457200" y="381000"/>
            <a:ext cx="8229600" cy="762000"/>
          </a:xfrm>
        </p:spPr>
        <p:txBody>
          <a:bodyPr>
            <a:normAutofit fontScale="90000"/>
          </a:bodyPr>
          <a:lstStyle/>
          <a:p>
            <a:r>
              <a:rPr lang="en-US" dirty="0" err="1"/>
              <a:t>Combinación</a:t>
            </a:r>
            <a:r>
              <a:rPr lang="en-US" dirty="0"/>
              <a:t> de </a:t>
            </a:r>
            <a:r>
              <a:rPr lang="en-US" dirty="0" err="1"/>
              <a:t>vocales</a:t>
            </a:r>
            <a:r>
              <a:rPr lang="en-US" dirty="0"/>
              <a:t>: </a:t>
            </a:r>
            <a:r>
              <a:rPr lang="en-US" dirty="0" err="1"/>
              <a:t>Regla</a:t>
            </a:r>
            <a:r>
              <a:rPr lang="en-US" dirty="0"/>
              <a:t>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3"/>
          <p:cNvSpPr>
            <a:spLocks noGrp="1" noChangeArrowheads="1"/>
          </p:cNvSpPr>
          <p:nvPr>
            <p:ph idx="1"/>
          </p:nvPr>
        </p:nvSpPr>
        <p:spPr/>
        <p:txBody>
          <a:bodyPr/>
          <a:lstStyle/>
          <a:p>
            <a:r>
              <a:rPr lang="es-ES" dirty="0"/>
              <a:t>Se adjunta al final de la palabra raíz
Hace que una palabra sea un sustantivo o un adjetivo
El significado del sufijo sigue siendo el mismo
El sufijo cambia el significado de la raíz a la que está unida
</a:t>
            </a:r>
            <a:endParaRPr lang="en-US" dirty="0">
              <a:solidFill>
                <a:schemeClr val="accent2"/>
              </a:solidFill>
            </a:endParaRPr>
          </a:p>
          <a:p>
            <a:pPr lvl="1"/>
            <a:endParaRPr lang="en-US" sz="1200" dirty="0">
              <a:solidFill>
                <a:schemeClr val="accent2"/>
              </a:solidFill>
            </a:endParaRPr>
          </a:p>
        </p:txBody>
      </p:sp>
      <p:sp>
        <p:nvSpPr>
          <p:cNvPr id="10242" name="Rectangle 2"/>
          <p:cNvSpPr>
            <a:spLocks noGrp="1" noChangeArrowheads="1"/>
          </p:cNvSpPr>
          <p:nvPr>
            <p:ph type="title"/>
          </p:nvPr>
        </p:nvSpPr>
        <p:spPr/>
        <p:txBody>
          <a:bodyPr>
            <a:normAutofit fontScale="90000"/>
          </a:bodyPr>
          <a:lstStyle/>
          <a:p>
            <a:r>
              <a:rPr lang="en-US" dirty="0" err="1"/>
              <a:t>Sufijo</a:t>
            </a:r>
            <a:r>
              <a:rPr lang="en-US" dirty="0"/>
              <a:t>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3"/>
          <p:cNvSpPr>
            <a:spLocks noGrp="1" noChangeArrowheads="1"/>
          </p:cNvSpPr>
          <p:nvPr>
            <p:ph idx="1"/>
          </p:nvPr>
        </p:nvSpPr>
        <p:spPr/>
        <p:txBody>
          <a:bodyPr/>
          <a:lstStyle/>
          <a:p>
            <a:r>
              <a:rPr lang="es-ES" dirty="0"/>
              <a:t>Si el sufijo comienza con una vocal (</a:t>
            </a:r>
            <a:r>
              <a:rPr lang="es-ES" dirty="0" err="1"/>
              <a:t>a,e,i,o,u,y</a:t>
            </a:r>
            <a:r>
              <a:rPr lang="es-ES" dirty="0"/>
              <a:t>)
Raíz se adjuntará directamente a ella
Si el sufijo comienza con una consonante
Raíz necesitará una vocal de combinación antes de unirse al sufijo
</a:t>
            </a:r>
            <a:endParaRPr lang="en-US" dirty="0">
              <a:solidFill>
                <a:schemeClr val="accent2"/>
              </a:solidFill>
            </a:endParaRPr>
          </a:p>
        </p:txBody>
      </p:sp>
      <p:sp>
        <p:nvSpPr>
          <p:cNvPr id="11266" name="Rectangle 2"/>
          <p:cNvSpPr>
            <a:spLocks noGrp="1" noChangeArrowheads="1"/>
          </p:cNvSpPr>
          <p:nvPr>
            <p:ph type="title"/>
          </p:nvPr>
        </p:nvSpPr>
        <p:spPr/>
        <p:txBody>
          <a:bodyPr>
            <a:normAutofit fontScale="90000"/>
          </a:bodyPr>
          <a:lstStyle/>
          <a:p>
            <a:r>
              <a:rPr lang="en-US" dirty="0" err="1"/>
              <a:t>Sufijo</a:t>
            </a:r>
            <a:r>
              <a:rPr lang="en-US" dirty="0"/>
              <a:t>: </a:t>
            </a:r>
            <a:r>
              <a:rPr lang="en-US" dirty="0" err="1"/>
              <a:t>Regla</a:t>
            </a:r>
            <a:r>
              <a:rPr lang="en-US" dirty="0"/>
              <a:t>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3"/>
          <p:cNvSpPr>
            <a:spLocks noGrp="1" noChangeArrowheads="1"/>
          </p:cNvSpPr>
          <p:nvPr>
            <p:ph idx="1"/>
          </p:nvPr>
        </p:nvSpPr>
        <p:spPr/>
        <p:txBody>
          <a:bodyPr/>
          <a:lstStyle/>
          <a:p>
            <a:pPr>
              <a:lnSpc>
                <a:spcPct val="90000"/>
              </a:lnSpc>
            </a:pPr>
            <a:r>
              <a:rPr lang="en-US" dirty="0"/>
              <a:t>Palabra de </a:t>
            </a:r>
            <a:r>
              <a:rPr lang="en-US" dirty="0" err="1"/>
              <a:t>ejemplo</a:t>
            </a:r>
            <a:r>
              <a:rPr lang="en-US" dirty="0"/>
              <a:t>: cardiogram</a:t>
            </a:r>
          </a:p>
          <a:p>
            <a:pPr lvl="1">
              <a:lnSpc>
                <a:spcPct val="90000"/>
              </a:lnSpc>
            </a:pPr>
            <a:r>
              <a:rPr lang="en-US" dirty="0" err="1">
                <a:solidFill>
                  <a:schemeClr val="accent2"/>
                </a:solidFill>
              </a:rPr>
              <a:t>Desglose</a:t>
            </a:r>
            <a:r>
              <a:rPr lang="en-US" dirty="0">
                <a:solidFill>
                  <a:schemeClr val="accent2"/>
                </a:solidFill>
              </a:rPr>
              <a:t> de la palabra: </a:t>
            </a:r>
            <a:r>
              <a:rPr lang="en-US" dirty="0" err="1">
                <a:solidFill>
                  <a:schemeClr val="accent2"/>
                </a:solidFill>
              </a:rPr>
              <a:t>cardi</a:t>
            </a:r>
            <a:r>
              <a:rPr lang="en-US" dirty="0">
                <a:solidFill>
                  <a:schemeClr val="accent2"/>
                </a:solidFill>
              </a:rPr>
              <a:t>/o/gram</a:t>
            </a:r>
          </a:p>
          <a:p>
            <a:pPr lvl="1">
              <a:lnSpc>
                <a:spcPct val="90000"/>
              </a:lnSpc>
            </a:pPr>
            <a:r>
              <a:rPr lang="en-US" dirty="0" err="1">
                <a:solidFill>
                  <a:srgbClr val="008000"/>
                </a:solidFill>
              </a:rPr>
              <a:t>Raíz</a:t>
            </a:r>
            <a:r>
              <a:rPr lang="en-US" dirty="0">
                <a:solidFill>
                  <a:schemeClr val="accent2"/>
                </a:solidFill>
              </a:rPr>
              <a:t> = </a:t>
            </a:r>
            <a:r>
              <a:rPr lang="en-US" dirty="0" err="1">
                <a:solidFill>
                  <a:schemeClr val="accent2"/>
                </a:solidFill>
              </a:rPr>
              <a:t>cardi</a:t>
            </a:r>
            <a:endParaRPr lang="en-US" dirty="0">
              <a:solidFill>
                <a:schemeClr val="accent2"/>
              </a:solidFill>
            </a:endParaRPr>
          </a:p>
          <a:p>
            <a:pPr lvl="1">
              <a:lnSpc>
                <a:spcPct val="90000"/>
              </a:lnSpc>
            </a:pPr>
            <a:r>
              <a:rPr lang="en-US" dirty="0" err="1">
                <a:solidFill>
                  <a:srgbClr val="008000"/>
                </a:solidFill>
              </a:rPr>
              <a:t>Combinación</a:t>
            </a:r>
            <a:r>
              <a:rPr lang="en-US" dirty="0">
                <a:solidFill>
                  <a:srgbClr val="008000"/>
                </a:solidFill>
              </a:rPr>
              <a:t> de </a:t>
            </a:r>
            <a:r>
              <a:rPr lang="en-US" dirty="0" err="1">
                <a:solidFill>
                  <a:srgbClr val="008000"/>
                </a:solidFill>
              </a:rPr>
              <a:t>vocales</a:t>
            </a:r>
            <a:r>
              <a:rPr lang="en-US" dirty="0">
                <a:solidFill>
                  <a:srgbClr val="008000"/>
                </a:solidFill>
              </a:rPr>
              <a:t> </a:t>
            </a:r>
            <a:r>
              <a:rPr lang="en-US" dirty="0">
                <a:solidFill>
                  <a:schemeClr val="accent2"/>
                </a:solidFill>
              </a:rPr>
              <a:t>= o</a:t>
            </a:r>
          </a:p>
          <a:p>
            <a:pPr lvl="1">
              <a:lnSpc>
                <a:spcPct val="90000"/>
              </a:lnSpc>
            </a:pPr>
            <a:r>
              <a:rPr lang="en-US" dirty="0" err="1">
                <a:solidFill>
                  <a:srgbClr val="008000"/>
                </a:solidFill>
              </a:rPr>
              <a:t>Sufijo</a:t>
            </a:r>
            <a:r>
              <a:rPr lang="en-US" dirty="0">
                <a:solidFill>
                  <a:srgbClr val="008000"/>
                </a:solidFill>
              </a:rPr>
              <a:t> </a:t>
            </a:r>
            <a:r>
              <a:rPr lang="en-US" dirty="0">
                <a:solidFill>
                  <a:schemeClr val="accent2"/>
                </a:solidFill>
              </a:rPr>
              <a:t>= gram </a:t>
            </a:r>
            <a:endParaRPr lang="en-US" sz="1500" dirty="0">
              <a:solidFill>
                <a:schemeClr val="accent2"/>
              </a:solidFill>
            </a:endParaRPr>
          </a:p>
          <a:p>
            <a:pPr>
              <a:lnSpc>
                <a:spcPct val="90000"/>
              </a:lnSpc>
            </a:pPr>
            <a:r>
              <a:rPr lang="en-US" dirty="0"/>
              <a:t>Nota: El </a:t>
            </a:r>
            <a:r>
              <a:rPr lang="en-US" dirty="0" err="1"/>
              <a:t>sufijo</a:t>
            </a:r>
            <a:r>
              <a:rPr lang="en-US" dirty="0"/>
              <a:t> </a:t>
            </a:r>
            <a:r>
              <a:rPr lang="en-US" dirty="0" err="1"/>
              <a:t>comienza</a:t>
            </a:r>
            <a:r>
              <a:rPr lang="en-US" dirty="0"/>
              <a:t> con una </a:t>
            </a:r>
            <a:r>
              <a:rPr lang="en-US" dirty="0" err="1"/>
              <a:t>consonante</a:t>
            </a:r>
            <a:r>
              <a:rPr lang="en-US" dirty="0"/>
              <a:t>
Se </a:t>
            </a:r>
            <a:r>
              <a:rPr lang="en-US" dirty="0" err="1"/>
              <a:t>necesita</a:t>
            </a:r>
            <a:r>
              <a:rPr lang="en-US" dirty="0"/>
              <a:t> </a:t>
            </a:r>
            <a:r>
              <a:rPr lang="en-US" dirty="0" err="1"/>
              <a:t>combinar</a:t>
            </a:r>
            <a:r>
              <a:rPr lang="en-US" dirty="0"/>
              <a:t> </a:t>
            </a:r>
            <a:r>
              <a:rPr lang="en-US" dirty="0" err="1"/>
              <a:t>vocales</a:t>
            </a:r>
            <a:r>
              <a:rPr lang="en-US" dirty="0"/>
              <a:t>
</a:t>
            </a:r>
            <a:endParaRPr lang="en-US" dirty="0">
              <a:solidFill>
                <a:schemeClr val="accent2"/>
              </a:solidFill>
            </a:endParaRPr>
          </a:p>
        </p:txBody>
      </p:sp>
      <p:sp>
        <p:nvSpPr>
          <p:cNvPr id="12290" name="Rectangle 2"/>
          <p:cNvSpPr>
            <a:spLocks noGrp="1" noChangeArrowheads="1"/>
          </p:cNvSpPr>
          <p:nvPr>
            <p:ph type="title"/>
          </p:nvPr>
        </p:nvSpPr>
        <p:spPr/>
        <p:txBody>
          <a:bodyPr>
            <a:normAutofit fontScale="90000"/>
          </a:bodyPr>
          <a:lstStyle/>
          <a:p>
            <a:r>
              <a:rPr lang="en-US" dirty="0" err="1"/>
              <a:t>Sufijo</a:t>
            </a:r>
            <a:r>
              <a:rPr lang="en-US" dirty="0"/>
              <a:t>: </a:t>
            </a:r>
            <a:r>
              <a:rPr lang="en-US" dirty="0" err="1"/>
              <a:t>Regla</a:t>
            </a:r>
            <a:r>
              <a:rPr lang="en-US" dirty="0"/>
              <a:t>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3"/>
          <p:cNvSpPr>
            <a:spLocks noGrp="1" noChangeArrowheads="1"/>
          </p:cNvSpPr>
          <p:nvPr>
            <p:ph idx="1"/>
          </p:nvPr>
        </p:nvSpPr>
        <p:spPr/>
        <p:txBody>
          <a:bodyPr/>
          <a:lstStyle/>
          <a:p>
            <a:r>
              <a:rPr lang="en-US" dirty="0"/>
              <a:t>Palabra de </a:t>
            </a:r>
            <a:r>
              <a:rPr lang="en-US" dirty="0" err="1"/>
              <a:t>ejemplo</a:t>
            </a:r>
            <a:r>
              <a:rPr lang="en-US" dirty="0"/>
              <a:t>: cardialgia</a:t>
            </a:r>
          </a:p>
          <a:p>
            <a:pPr lvl="1"/>
            <a:r>
              <a:rPr lang="en-US" dirty="0" err="1">
                <a:solidFill>
                  <a:schemeClr val="accent2"/>
                </a:solidFill>
              </a:rPr>
              <a:t>Desglose</a:t>
            </a:r>
            <a:r>
              <a:rPr lang="en-US" dirty="0">
                <a:solidFill>
                  <a:schemeClr val="accent2"/>
                </a:solidFill>
              </a:rPr>
              <a:t> de la palabra: </a:t>
            </a:r>
            <a:r>
              <a:rPr lang="en-US" dirty="0" err="1">
                <a:solidFill>
                  <a:schemeClr val="accent2"/>
                </a:solidFill>
              </a:rPr>
              <a:t>cardi</a:t>
            </a:r>
            <a:r>
              <a:rPr lang="en-US" dirty="0">
                <a:solidFill>
                  <a:schemeClr val="accent2"/>
                </a:solidFill>
              </a:rPr>
              <a:t>/</a:t>
            </a:r>
            <a:r>
              <a:rPr lang="en-US" dirty="0" err="1">
                <a:solidFill>
                  <a:schemeClr val="accent2"/>
                </a:solidFill>
              </a:rPr>
              <a:t>algia</a:t>
            </a:r>
            <a:endParaRPr lang="en-US" dirty="0">
              <a:solidFill>
                <a:schemeClr val="accent2"/>
              </a:solidFill>
            </a:endParaRPr>
          </a:p>
          <a:p>
            <a:pPr lvl="1"/>
            <a:r>
              <a:rPr lang="en-US" dirty="0" err="1">
                <a:solidFill>
                  <a:srgbClr val="008000"/>
                </a:solidFill>
              </a:rPr>
              <a:t>Raíz</a:t>
            </a:r>
            <a:r>
              <a:rPr lang="en-US" dirty="0">
                <a:solidFill>
                  <a:schemeClr val="accent2"/>
                </a:solidFill>
              </a:rPr>
              <a:t> = </a:t>
            </a:r>
            <a:r>
              <a:rPr lang="en-US" dirty="0" err="1">
                <a:solidFill>
                  <a:schemeClr val="accent2"/>
                </a:solidFill>
              </a:rPr>
              <a:t>cardi</a:t>
            </a:r>
            <a:endParaRPr lang="en-US" dirty="0">
              <a:solidFill>
                <a:schemeClr val="accent2"/>
              </a:solidFill>
            </a:endParaRPr>
          </a:p>
          <a:p>
            <a:pPr lvl="1"/>
            <a:r>
              <a:rPr lang="en-US" dirty="0" err="1">
                <a:solidFill>
                  <a:srgbClr val="008000"/>
                </a:solidFill>
              </a:rPr>
              <a:t>Sufijo</a:t>
            </a:r>
            <a:r>
              <a:rPr lang="en-US" dirty="0">
                <a:solidFill>
                  <a:srgbClr val="008000"/>
                </a:solidFill>
              </a:rPr>
              <a:t> </a:t>
            </a:r>
            <a:r>
              <a:rPr lang="en-US" dirty="0">
                <a:solidFill>
                  <a:schemeClr val="accent2"/>
                </a:solidFill>
              </a:rPr>
              <a:t>= </a:t>
            </a:r>
            <a:r>
              <a:rPr lang="en-US" dirty="0" err="1">
                <a:solidFill>
                  <a:schemeClr val="accent2"/>
                </a:solidFill>
              </a:rPr>
              <a:t>algia</a:t>
            </a:r>
            <a:endParaRPr lang="en-US" dirty="0"/>
          </a:p>
          <a:p>
            <a:pPr>
              <a:buClr>
                <a:srgbClr val="CC0000"/>
              </a:buClr>
            </a:pPr>
            <a:r>
              <a:rPr lang="es-ES" dirty="0"/>
              <a:t>Nota: El sufijo comienza con una vocal
No es necesario combinar vocales
</a:t>
            </a:r>
            <a:endParaRPr lang="en-US" dirty="0">
              <a:solidFill>
                <a:schemeClr val="accent2"/>
              </a:solidFill>
            </a:endParaRPr>
          </a:p>
          <a:p>
            <a:pPr lvl="1">
              <a:buClr>
                <a:schemeClr val="accent2"/>
              </a:buClr>
              <a:buFontTx/>
              <a:buNone/>
            </a:pPr>
            <a:endParaRPr lang="en-US" sz="1200" dirty="0">
              <a:solidFill>
                <a:schemeClr val="accent2"/>
              </a:solidFill>
            </a:endParaRPr>
          </a:p>
        </p:txBody>
      </p:sp>
      <p:sp>
        <p:nvSpPr>
          <p:cNvPr id="14338" name="Rectangle 2"/>
          <p:cNvSpPr>
            <a:spLocks noGrp="1" noChangeArrowheads="1"/>
          </p:cNvSpPr>
          <p:nvPr>
            <p:ph type="title"/>
          </p:nvPr>
        </p:nvSpPr>
        <p:spPr/>
        <p:txBody>
          <a:bodyPr/>
          <a:lstStyle/>
          <a:p>
            <a:r>
              <a:rPr lang="en-US"/>
              <a:t>Suffix: Rule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3"/>
          <p:cNvSpPr>
            <a:spLocks noGrp="1" noChangeArrowheads="1"/>
          </p:cNvSpPr>
          <p:nvPr>
            <p:ph idx="1"/>
          </p:nvPr>
        </p:nvSpPr>
        <p:spPr/>
        <p:txBody>
          <a:bodyPr/>
          <a:lstStyle/>
          <a:p>
            <a:r>
              <a:rPr lang="es-ES" dirty="0"/>
              <a:t>Se adhiere al comienzo de una palabra
El significado del prefijo siempre sigue siendo el mismo
El prefijo cambia el significado de la raíz a la que está asociada
No todas las palabras tienen prefijos
</a:t>
            </a:r>
            <a:endParaRPr lang="en-US" dirty="0">
              <a:solidFill>
                <a:schemeClr val="accent2"/>
              </a:solidFill>
            </a:endParaRPr>
          </a:p>
        </p:txBody>
      </p:sp>
      <p:sp>
        <p:nvSpPr>
          <p:cNvPr id="15362" name="Rectangle 2"/>
          <p:cNvSpPr>
            <a:spLocks noGrp="1" noChangeArrowheads="1"/>
          </p:cNvSpPr>
          <p:nvPr>
            <p:ph type="title"/>
          </p:nvPr>
        </p:nvSpPr>
        <p:spPr/>
        <p:txBody>
          <a:bodyPr>
            <a:normAutofit fontScale="90000"/>
          </a:bodyPr>
          <a:lstStyle/>
          <a:p>
            <a:r>
              <a:rPr lang="en-US" dirty="0" err="1"/>
              <a:t>Prefijo</a:t>
            </a:r>
            <a:r>
              <a:rPr lang="en-US" dirty="0"/>
              <a:t>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3"/>
          <p:cNvSpPr>
            <a:spLocks noGrp="1" noChangeArrowheads="1"/>
          </p:cNvSpPr>
          <p:nvPr>
            <p:ph idx="1"/>
          </p:nvPr>
        </p:nvSpPr>
        <p:spPr>
          <a:xfrm>
            <a:off x="609600" y="1371600"/>
            <a:ext cx="8077200" cy="4419600"/>
          </a:xfrm>
        </p:spPr>
        <p:txBody>
          <a:bodyPr/>
          <a:lstStyle/>
          <a:p>
            <a:r>
              <a:rPr lang="en-US" dirty="0"/>
              <a:t>Palabra de </a:t>
            </a:r>
            <a:r>
              <a:rPr lang="en-US" dirty="0" err="1"/>
              <a:t>ejemplo</a:t>
            </a:r>
            <a:r>
              <a:rPr lang="en-US" dirty="0"/>
              <a:t>: endocardium</a:t>
            </a:r>
          </a:p>
          <a:p>
            <a:pPr lvl="1"/>
            <a:r>
              <a:rPr lang="en-US" dirty="0" err="1">
                <a:solidFill>
                  <a:schemeClr val="accent2"/>
                </a:solidFill>
              </a:rPr>
              <a:t>Desglose</a:t>
            </a:r>
            <a:r>
              <a:rPr lang="en-US" dirty="0">
                <a:solidFill>
                  <a:schemeClr val="accent2"/>
                </a:solidFill>
              </a:rPr>
              <a:t> de la palabra: endo/</a:t>
            </a:r>
            <a:r>
              <a:rPr lang="en-US" dirty="0" err="1">
                <a:solidFill>
                  <a:schemeClr val="accent2"/>
                </a:solidFill>
              </a:rPr>
              <a:t>cardi</a:t>
            </a:r>
            <a:r>
              <a:rPr lang="en-US" dirty="0">
                <a:solidFill>
                  <a:schemeClr val="accent2"/>
                </a:solidFill>
              </a:rPr>
              <a:t>/um</a:t>
            </a:r>
          </a:p>
          <a:p>
            <a:pPr lvl="1"/>
            <a:r>
              <a:rPr lang="en-US" dirty="0" err="1">
                <a:solidFill>
                  <a:srgbClr val="008000"/>
                </a:solidFill>
              </a:rPr>
              <a:t>Prefijo</a:t>
            </a:r>
            <a:r>
              <a:rPr lang="en-US" dirty="0">
                <a:solidFill>
                  <a:srgbClr val="008000"/>
                </a:solidFill>
              </a:rPr>
              <a:t> </a:t>
            </a:r>
            <a:r>
              <a:rPr lang="en-US" dirty="0">
                <a:solidFill>
                  <a:schemeClr val="accent2"/>
                </a:solidFill>
              </a:rPr>
              <a:t>= endo</a:t>
            </a:r>
          </a:p>
          <a:p>
            <a:pPr lvl="1"/>
            <a:r>
              <a:rPr lang="en-US" dirty="0" err="1">
                <a:solidFill>
                  <a:srgbClr val="008000"/>
                </a:solidFill>
              </a:rPr>
              <a:t>Raíz</a:t>
            </a:r>
            <a:r>
              <a:rPr lang="en-US" dirty="0">
                <a:solidFill>
                  <a:schemeClr val="accent2"/>
                </a:solidFill>
              </a:rPr>
              <a:t> = </a:t>
            </a:r>
            <a:r>
              <a:rPr lang="en-US" dirty="0" err="1">
                <a:solidFill>
                  <a:schemeClr val="accent2"/>
                </a:solidFill>
              </a:rPr>
              <a:t>cardi</a:t>
            </a:r>
            <a:endParaRPr lang="en-US" dirty="0">
              <a:solidFill>
                <a:schemeClr val="accent2"/>
              </a:solidFill>
            </a:endParaRPr>
          </a:p>
          <a:p>
            <a:pPr lvl="1"/>
            <a:r>
              <a:rPr lang="en-US" dirty="0" err="1">
                <a:solidFill>
                  <a:srgbClr val="008000"/>
                </a:solidFill>
              </a:rPr>
              <a:t>Sufijo</a:t>
            </a:r>
            <a:r>
              <a:rPr lang="en-US" dirty="0">
                <a:solidFill>
                  <a:srgbClr val="008000"/>
                </a:solidFill>
              </a:rPr>
              <a:t> </a:t>
            </a:r>
            <a:r>
              <a:rPr lang="en-US" dirty="0">
                <a:solidFill>
                  <a:schemeClr val="accent2"/>
                </a:solidFill>
              </a:rPr>
              <a:t>= um </a:t>
            </a:r>
          </a:p>
          <a:p>
            <a:r>
              <a:rPr lang="es-ES" dirty="0"/>
              <a:t>El prefijo se adjunta directamente al principio de la palabra 
Nota: No es necesario combinar la vocal
</a:t>
            </a:r>
            <a:endParaRPr lang="en-US" dirty="0">
              <a:solidFill>
                <a:schemeClr val="accent2"/>
              </a:solidFill>
            </a:endParaRPr>
          </a:p>
        </p:txBody>
      </p:sp>
      <p:sp>
        <p:nvSpPr>
          <p:cNvPr id="16386" name="Rectangle 2"/>
          <p:cNvSpPr>
            <a:spLocks noGrp="1" noChangeArrowheads="1"/>
          </p:cNvSpPr>
          <p:nvPr>
            <p:ph type="title"/>
          </p:nvPr>
        </p:nvSpPr>
        <p:spPr/>
        <p:txBody>
          <a:bodyPr>
            <a:normAutofit fontScale="90000"/>
          </a:bodyPr>
          <a:lstStyle/>
          <a:p>
            <a:r>
              <a:rPr lang="en-US" dirty="0" err="1"/>
              <a:t>Prefijo</a:t>
            </a:r>
            <a:r>
              <a:rPr lang="en-US" dirty="0"/>
              <a:t>: </a:t>
            </a:r>
            <a:r>
              <a:rPr lang="en-US" dirty="0" err="1"/>
              <a:t>Regla</a:t>
            </a:r>
            <a:r>
              <a:rPr lang="en-US" dirty="0"/>
              <a:t>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3"/>
          <p:cNvSpPr>
            <a:spLocks noGrp="1" noChangeArrowheads="1"/>
          </p:cNvSpPr>
          <p:nvPr>
            <p:ph idx="1"/>
          </p:nvPr>
        </p:nvSpPr>
        <p:spPr>
          <a:xfrm>
            <a:off x="457200" y="1295400"/>
            <a:ext cx="8229600" cy="4495800"/>
          </a:xfrm>
        </p:spPr>
        <p:txBody>
          <a:bodyPr/>
          <a:lstStyle/>
          <a:p>
            <a:r>
              <a:rPr lang="es-ES" dirty="0"/>
              <a:t>Revisión 
Prefijo se coloca al principio de la palabra
El sufijo se coloca al final de la raíz de la palabra
La combinación de formas se utiliza cuando la palabra tiene más de una palabra raíz - palabra compuesta
</a:t>
            </a:r>
            <a:endParaRPr lang="en-US" sz="1400" dirty="0">
              <a:solidFill>
                <a:schemeClr val="accent2"/>
              </a:solidFill>
            </a:endParaRPr>
          </a:p>
        </p:txBody>
      </p:sp>
      <p:sp>
        <p:nvSpPr>
          <p:cNvPr id="17410" name="Rectangle 2"/>
          <p:cNvSpPr>
            <a:spLocks noGrp="1" noChangeArrowheads="1"/>
          </p:cNvSpPr>
          <p:nvPr>
            <p:ph type="title"/>
          </p:nvPr>
        </p:nvSpPr>
        <p:spPr/>
        <p:txBody>
          <a:bodyPr>
            <a:normAutofit fontScale="90000"/>
          </a:bodyPr>
          <a:lstStyle/>
          <a:p>
            <a:r>
              <a:rPr lang="en-US" dirty="0" err="1"/>
              <a:t>Estructura</a:t>
            </a:r>
            <a:r>
              <a:rPr lang="en-US" dirty="0"/>
              <a:t> de palabras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3"/>
          <p:cNvSpPr>
            <a:spLocks noGrp="1" noChangeArrowheads="1"/>
          </p:cNvSpPr>
          <p:nvPr>
            <p:ph idx="1"/>
          </p:nvPr>
        </p:nvSpPr>
        <p:spPr>
          <a:xfrm>
            <a:off x="457200" y="1371600"/>
            <a:ext cx="8229600" cy="4343400"/>
          </a:xfrm>
        </p:spPr>
        <p:txBody>
          <a:bodyPr/>
          <a:lstStyle/>
          <a:p>
            <a:r>
              <a:rPr lang="en-US" dirty="0"/>
              <a:t>Review  </a:t>
            </a:r>
          </a:p>
          <a:p>
            <a:pPr lvl="1"/>
            <a:r>
              <a:rPr lang="es-ES" dirty="0">
                <a:solidFill>
                  <a:srgbClr val="008000"/>
                </a:solidFill>
              </a:rPr>
              <a:t>Las palabras compuestas generalmente se componen en el siguiente orden:
Combinación de forma + raíz de palabra + sufijo
Ejemplo:
</a:t>
            </a:r>
            <a:r>
              <a:rPr lang="es-ES" dirty="0" err="1">
                <a:solidFill>
                  <a:srgbClr val="008000"/>
                </a:solidFill>
              </a:rPr>
              <a:t>Leuk</a:t>
            </a:r>
            <a:r>
              <a:rPr lang="es-ES" dirty="0">
                <a:solidFill>
                  <a:srgbClr val="008000"/>
                </a:solidFill>
              </a:rPr>
              <a:t> + o + </a:t>
            </a:r>
            <a:r>
              <a:rPr lang="es-ES" dirty="0" err="1">
                <a:solidFill>
                  <a:srgbClr val="008000"/>
                </a:solidFill>
              </a:rPr>
              <a:t>cyt</a:t>
            </a:r>
            <a:r>
              <a:rPr lang="es-ES" dirty="0">
                <a:solidFill>
                  <a:srgbClr val="008000"/>
                </a:solidFill>
              </a:rPr>
              <a:t> + </a:t>
            </a:r>
            <a:r>
              <a:rPr lang="es-ES" dirty="0" err="1">
                <a:solidFill>
                  <a:srgbClr val="008000"/>
                </a:solidFill>
              </a:rPr>
              <a:t>osis</a:t>
            </a:r>
            <a:r>
              <a:rPr lang="es-ES" dirty="0">
                <a:solidFill>
                  <a:srgbClr val="008000"/>
                </a:solidFill>
              </a:rPr>
              <a:t>
(Forma de combinación) + raíz de palabra + sufijo
</a:t>
            </a:r>
            <a:endParaRPr lang="en-US" sz="1400" dirty="0">
              <a:solidFill>
                <a:schemeClr val="accent2"/>
              </a:solidFill>
            </a:endParaRPr>
          </a:p>
        </p:txBody>
      </p:sp>
      <p:sp>
        <p:nvSpPr>
          <p:cNvPr id="19460" name="Rectangle 4"/>
          <p:cNvSpPr>
            <a:spLocks noGrp="1" noChangeArrowheads="1"/>
          </p:cNvSpPr>
          <p:nvPr>
            <p:ph type="title"/>
          </p:nvPr>
        </p:nvSpPr>
        <p:spPr/>
        <p:txBody>
          <a:bodyPr>
            <a:normAutofit fontScale="90000"/>
          </a:bodyPr>
          <a:lstStyle/>
          <a:p>
            <a:r>
              <a:rPr lang="en-US" dirty="0" err="1"/>
              <a:t>Estructura</a:t>
            </a:r>
            <a:r>
              <a:rPr lang="en-US" dirty="0"/>
              <a:t> de palabras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3"/>
          <p:cNvSpPr>
            <a:spLocks noGrp="1" noChangeArrowheads="1"/>
          </p:cNvSpPr>
          <p:nvPr>
            <p:ph idx="1"/>
          </p:nvPr>
        </p:nvSpPr>
        <p:spPr>
          <a:xfrm>
            <a:off x="457200" y="1219200"/>
            <a:ext cx="8229600" cy="4876800"/>
          </a:xfrm>
        </p:spPr>
        <p:txBody>
          <a:bodyPr/>
          <a:lstStyle/>
          <a:p>
            <a:r>
              <a:rPr lang="es-ES" dirty="0"/>
              <a:t>Revisión 
Definición de un término médico:
Definir el sufijo primero
Leer de derecha a izquierda y definir cada elemento de palabra
</a:t>
            </a:r>
            <a:r>
              <a:rPr lang="en-US" dirty="0" err="1"/>
              <a:t>Ejemplo</a:t>
            </a:r>
            <a:r>
              <a:rPr lang="en-US" dirty="0"/>
              <a:t>: carditis
</a:t>
            </a:r>
            <a:r>
              <a:rPr lang="en-US" dirty="0" err="1">
                <a:solidFill>
                  <a:srgbClr val="008000"/>
                </a:solidFill>
              </a:rPr>
              <a:t>Sufijo</a:t>
            </a:r>
            <a:r>
              <a:rPr lang="en-US" dirty="0">
                <a:solidFill>
                  <a:srgbClr val="008000"/>
                </a:solidFill>
              </a:rPr>
              <a:t>: itis </a:t>
            </a:r>
            <a:r>
              <a:rPr lang="en-US" dirty="0" err="1">
                <a:solidFill>
                  <a:srgbClr val="008000"/>
                </a:solidFill>
              </a:rPr>
              <a:t>inflamación</a:t>
            </a:r>
            <a:r>
              <a:rPr lang="en-US" dirty="0">
                <a:solidFill>
                  <a:srgbClr val="008000"/>
                </a:solidFill>
              </a:rPr>
              <a:t>
</a:t>
            </a:r>
            <a:r>
              <a:rPr lang="es-ES" dirty="0">
                <a:solidFill>
                  <a:srgbClr val="008000"/>
                </a:solidFill>
              </a:rPr>
              <a:t>Raíz de la palabra -</a:t>
            </a:r>
            <a:r>
              <a:rPr lang="es-ES" dirty="0" err="1">
                <a:solidFill>
                  <a:srgbClr val="008000"/>
                </a:solidFill>
              </a:rPr>
              <a:t>card</a:t>
            </a:r>
            <a:r>
              <a:rPr lang="es-ES" dirty="0">
                <a:solidFill>
                  <a:srgbClr val="008000"/>
                </a:solidFill>
              </a:rPr>
              <a:t>- corazón
</a:t>
            </a:r>
            <a:endParaRPr lang="en-US" dirty="0">
              <a:solidFill>
                <a:schemeClr val="accent2"/>
              </a:solidFill>
            </a:endParaRPr>
          </a:p>
          <a:p>
            <a:pPr lvl="1"/>
            <a:r>
              <a:rPr lang="en-US" dirty="0">
                <a:solidFill>
                  <a:srgbClr val="008000"/>
                </a:solidFill>
              </a:rPr>
              <a:t>Definition</a:t>
            </a:r>
            <a:r>
              <a:rPr lang="en-US" dirty="0">
                <a:solidFill>
                  <a:schemeClr val="accent2"/>
                </a:solidFill>
              </a:rPr>
              <a:t> = inflammation of the heart</a:t>
            </a:r>
            <a:endParaRPr lang="en-US" sz="2400" dirty="0">
              <a:solidFill>
                <a:schemeClr val="accent2"/>
              </a:solidFill>
            </a:endParaRPr>
          </a:p>
        </p:txBody>
      </p:sp>
      <p:sp>
        <p:nvSpPr>
          <p:cNvPr id="21508" name="Rectangle 4"/>
          <p:cNvSpPr>
            <a:spLocks noGrp="1" noChangeArrowheads="1"/>
          </p:cNvSpPr>
          <p:nvPr>
            <p:ph type="title"/>
          </p:nvPr>
        </p:nvSpPr>
        <p:spPr/>
        <p:txBody>
          <a:bodyPr>
            <a:normAutofit fontScale="90000"/>
          </a:bodyPr>
          <a:lstStyle/>
          <a:p>
            <a:r>
              <a:rPr lang="en-US" dirty="0" err="1"/>
              <a:t>Estructura</a:t>
            </a:r>
            <a:r>
              <a:rPr lang="en-US" dirty="0"/>
              <a:t> de palabras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3"/>
          <p:cNvSpPr>
            <a:spLocks noGrp="1" noChangeArrowheads="1"/>
          </p:cNvSpPr>
          <p:nvPr>
            <p:ph idx="1"/>
          </p:nvPr>
        </p:nvSpPr>
        <p:spPr>
          <a:xfrm>
            <a:off x="457200" y="1295400"/>
            <a:ext cx="8229600" cy="4800600"/>
          </a:xfrm>
        </p:spPr>
        <p:txBody>
          <a:bodyPr/>
          <a:lstStyle/>
          <a:p>
            <a:r>
              <a:rPr lang="es-ES" dirty="0"/>
              <a:t>Revisión  
Palabras médicas con prefijos	
Definir sufijo primero, prefijo segundo, raíces de palabra sin fin
</a:t>
            </a:r>
            <a:endParaRPr lang="en-US" dirty="0"/>
          </a:p>
        </p:txBody>
      </p:sp>
      <p:sp>
        <p:nvSpPr>
          <p:cNvPr id="24580" name="Rectangle 4"/>
          <p:cNvSpPr>
            <a:spLocks noGrp="1" noChangeArrowheads="1"/>
          </p:cNvSpPr>
          <p:nvPr>
            <p:ph type="title"/>
          </p:nvPr>
        </p:nvSpPr>
        <p:spPr>
          <a:xfrm>
            <a:off x="457200" y="381000"/>
            <a:ext cx="8229600" cy="762000"/>
          </a:xfrm>
        </p:spPr>
        <p:txBody>
          <a:bodyPr>
            <a:normAutofit fontScale="90000"/>
          </a:bodyPr>
          <a:lstStyle/>
          <a:p>
            <a:r>
              <a:rPr lang="en-US" dirty="0" err="1"/>
              <a:t>Estructura</a:t>
            </a:r>
            <a:r>
              <a:rPr lang="en-US" dirty="0"/>
              <a:t> de palabras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idx="1"/>
          </p:nvPr>
        </p:nvSpPr>
        <p:spPr>
          <a:xfrm>
            <a:off x="457200" y="1295400"/>
            <a:ext cx="8229600" cy="4800600"/>
          </a:xfrm>
        </p:spPr>
        <p:txBody>
          <a:bodyPr/>
          <a:lstStyle/>
          <a:p>
            <a:r>
              <a:rPr lang="en-US" dirty="0" err="1"/>
              <a:t>Ejemplo</a:t>
            </a:r>
            <a:r>
              <a:rPr lang="en-US" dirty="0"/>
              <a:t>: intracardiac</a:t>
            </a:r>
          </a:p>
          <a:p>
            <a:pPr lvl="1"/>
            <a:r>
              <a:rPr lang="es-ES" dirty="0">
                <a:solidFill>
                  <a:srgbClr val="008000"/>
                </a:solidFill>
              </a:rPr>
              <a:t>Sufijo - ac - perteneciente a
Prefijo: intra dentro de
Raíz de la palabra - </a:t>
            </a:r>
            <a:r>
              <a:rPr lang="es-ES" dirty="0" err="1">
                <a:solidFill>
                  <a:srgbClr val="008000"/>
                </a:solidFill>
              </a:rPr>
              <a:t>cardi</a:t>
            </a:r>
            <a:r>
              <a:rPr lang="es-ES" dirty="0">
                <a:solidFill>
                  <a:srgbClr val="008000"/>
                </a:solidFill>
              </a:rPr>
              <a:t> - corazón
Definición- perteneciente al corazón
</a:t>
            </a:r>
            <a:endParaRPr lang="en-US" dirty="0"/>
          </a:p>
        </p:txBody>
      </p:sp>
      <p:sp>
        <p:nvSpPr>
          <p:cNvPr id="71683" name="Rectangle 3"/>
          <p:cNvSpPr>
            <a:spLocks noGrp="1" noChangeArrowheads="1"/>
          </p:cNvSpPr>
          <p:nvPr>
            <p:ph type="title"/>
          </p:nvPr>
        </p:nvSpPr>
        <p:spPr>
          <a:xfrm>
            <a:off x="457200" y="381000"/>
            <a:ext cx="8229600" cy="762000"/>
          </a:xfrm>
        </p:spPr>
        <p:txBody>
          <a:bodyPr>
            <a:normAutofit fontScale="90000"/>
          </a:bodyPr>
          <a:lstStyle/>
          <a:p>
            <a:r>
              <a:rPr lang="en-US" dirty="0" err="1"/>
              <a:t>Estructura</a:t>
            </a:r>
            <a:r>
              <a:rPr lang="en-US" dirty="0"/>
              <a:t> de palabras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3"/>
          <p:cNvSpPr>
            <a:spLocks noGrp="1" noChangeArrowheads="1"/>
          </p:cNvSpPr>
          <p:nvPr>
            <p:ph idx="1"/>
          </p:nvPr>
        </p:nvSpPr>
        <p:spPr>
          <a:xfrm>
            <a:off x="457200" y="1295400"/>
            <a:ext cx="8229600" cy="4876800"/>
          </a:xfrm>
        </p:spPr>
        <p:txBody>
          <a:bodyPr/>
          <a:lstStyle/>
          <a:p>
            <a:r>
              <a:rPr lang="es-ES" dirty="0"/>
              <a:t>Revisión  
Cuando las palabras médicas identifican sistemas o partes del cuerpo
Definir el sufijo primero, órganos corporales para que se estudien en el sistema corporal
</a:t>
            </a:r>
            <a:endParaRPr lang="en-US" sz="1200" dirty="0">
              <a:solidFill>
                <a:schemeClr val="accent2"/>
              </a:solidFill>
            </a:endParaRPr>
          </a:p>
        </p:txBody>
      </p:sp>
      <p:sp>
        <p:nvSpPr>
          <p:cNvPr id="25605" name="Rectangle 5"/>
          <p:cNvSpPr>
            <a:spLocks noGrp="1" noChangeArrowheads="1"/>
          </p:cNvSpPr>
          <p:nvPr>
            <p:ph type="title"/>
          </p:nvPr>
        </p:nvSpPr>
        <p:spPr>
          <a:xfrm>
            <a:off x="457200" y="381000"/>
            <a:ext cx="8229600" cy="762000"/>
          </a:xfrm>
        </p:spPr>
        <p:txBody>
          <a:bodyPr>
            <a:normAutofit fontScale="90000"/>
          </a:bodyPr>
          <a:lstStyle/>
          <a:p>
            <a:r>
              <a:rPr lang="en-US" dirty="0" err="1"/>
              <a:t>Estructura</a:t>
            </a:r>
            <a:r>
              <a:rPr lang="en-US" dirty="0"/>
              <a:t> de palabras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idx="1"/>
          </p:nvPr>
        </p:nvSpPr>
        <p:spPr>
          <a:xfrm>
            <a:off x="457200" y="1295400"/>
            <a:ext cx="8229600" cy="4876800"/>
          </a:xfrm>
        </p:spPr>
        <p:txBody>
          <a:bodyPr/>
          <a:lstStyle/>
          <a:p>
            <a:r>
              <a:rPr lang="es-ES" dirty="0"/>
              <a:t>Ejemplo: cardiopulmonar
Sufijo s </a:t>
            </a:r>
            <a:r>
              <a:rPr lang="es-ES" dirty="0" err="1"/>
              <a:t>ary</a:t>
            </a:r>
            <a:r>
              <a:rPr lang="es-ES" dirty="0"/>
              <a:t> , perteneciente a
Órgano corporal : </a:t>
            </a:r>
            <a:r>
              <a:rPr lang="es-ES" dirty="0" err="1"/>
              <a:t>cardi</a:t>
            </a:r>
            <a:r>
              <a:rPr lang="es-ES" dirty="0"/>
              <a:t> - corazón
Órgano del cuerpo - pulmón - pulmones
Definición: perteneciente al corazón y a los pulmones
</a:t>
            </a:r>
            <a:endParaRPr lang="en-US" sz="1200" dirty="0">
              <a:solidFill>
                <a:schemeClr val="accent2"/>
              </a:solidFill>
            </a:endParaRPr>
          </a:p>
          <a:p>
            <a:pPr lvl="1">
              <a:buFontTx/>
              <a:buNone/>
            </a:pPr>
            <a:endParaRPr lang="en-US" sz="1200" dirty="0">
              <a:solidFill>
                <a:schemeClr val="accent2"/>
              </a:solidFill>
            </a:endParaRPr>
          </a:p>
        </p:txBody>
      </p:sp>
      <p:sp>
        <p:nvSpPr>
          <p:cNvPr id="72707" name="Rectangle 3"/>
          <p:cNvSpPr>
            <a:spLocks noGrp="1" noChangeArrowheads="1"/>
          </p:cNvSpPr>
          <p:nvPr>
            <p:ph type="title"/>
          </p:nvPr>
        </p:nvSpPr>
        <p:spPr>
          <a:xfrm>
            <a:off x="457200" y="381000"/>
            <a:ext cx="8229600" cy="762000"/>
          </a:xfrm>
        </p:spPr>
        <p:txBody>
          <a:bodyPr>
            <a:normAutofit fontScale="90000"/>
          </a:bodyPr>
          <a:lstStyle/>
          <a:p>
            <a:r>
              <a:rPr lang="en-US" dirty="0" err="1"/>
              <a:t>Estructura</a:t>
            </a:r>
            <a:r>
              <a:rPr lang="en-US" dirty="0"/>
              <a:t> de palabras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3"/>
          <p:cNvSpPr>
            <a:spLocks noGrp="1" noChangeArrowheads="1"/>
          </p:cNvSpPr>
          <p:nvPr>
            <p:ph idx="1"/>
          </p:nvPr>
        </p:nvSpPr>
        <p:spPr>
          <a:xfrm>
            <a:off x="685800" y="1447800"/>
            <a:ext cx="8001000" cy="4419600"/>
          </a:xfrm>
        </p:spPr>
        <p:txBody>
          <a:bodyPr/>
          <a:lstStyle/>
          <a:p>
            <a:r>
              <a:rPr lang="es-ES" dirty="0"/>
              <a:t>Pronunciación de la palabra médica
Puede ser exactamente como suena
Ejemplo</a:t>
            </a:r>
            <a:r>
              <a:rPr lang="en-US" sz="3000" dirty="0">
                <a:solidFill>
                  <a:schemeClr val="accent2"/>
                </a:solidFill>
              </a:rPr>
              <a:t>: febrile = ‘f’ </a:t>
            </a:r>
            <a:r>
              <a:rPr lang="en-US" sz="3000" dirty="0" err="1">
                <a:solidFill>
                  <a:schemeClr val="accent2"/>
                </a:solidFill>
              </a:rPr>
              <a:t>sonido</a:t>
            </a:r>
            <a:r>
              <a:rPr lang="en-US" sz="3000" dirty="0">
                <a:solidFill>
                  <a:schemeClr val="accent2"/>
                </a:solidFill>
              </a:rPr>
              <a:t>, </a:t>
            </a:r>
            <a:r>
              <a:rPr lang="en-US" sz="3000" dirty="0" err="1">
                <a:solidFill>
                  <a:schemeClr val="accent2"/>
                </a:solidFill>
              </a:rPr>
              <a:t>comienza</a:t>
            </a:r>
            <a:r>
              <a:rPr lang="en-US" sz="3000" dirty="0">
                <a:solidFill>
                  <a:schemeClr val="accent2"/>
                </a:solidFill>
              </a:rPr>
              <a:t> con ‘f’</a:t>
            </a:r>
          </a:p>
          <a:p>
            <a:pPr>
              <a:buClr>
                <a:srgbClr val="CC0000"/>
              </a:buClr>
            </a:pPr>
            <a:r>
              <a:rPr lang="es-ES" dirty="0"/>
              <a:t>Puede comenzar con una letra, o letras que producen el mismo sonido fonético
</a:t>
            </a:r>
            <a:r>
              <a:rPr lang="en-US" sz="3200" dirty="0" err="1">
                <a:solidFill>
                  <a:schemeClr val="accent2"/>
                </a:solidFill>
              </a:rPr>
              <a:t>Ejemplo</a:t>
            </a:r>
            <a:r>
              <a:rPr lang="en-US" sz="3200" dirty="0">
                <a:solidFill>
                  <a:schemeClr val="accent2"/>
                </a:solidFill>
              </a:rPr>
              <a:t>: physiology = </a:t>
            </a:r>
            <a:r>
              <a:rPr lang="en-US" sz="3200" dirty="0" err="1">
                <a:solidFill>
                  <a:schemeClr val="accent2"/>
                </a:solidFill>
              </a:rPr>
              <a:t>Sonido</a:t>
            </a:r>
            <a:r>
              <a:rPr lang="en-US" sz="3200" dirty="0">
                <a:solidFill>
                  <a:schemeClr val="accent2"/>
                </a:solidFill>
              </a:rPr>
              <a:t> 'f', </a:t>
            </a:r>
            <a:r>
              <a:rPr lang="en-US" sz="3200" dirty="0" err="1">
                <a:solidFill>
                  <a:schemeClr val="accent2"/>
                </a:solidFill>
              </a:rPr>
              <a:t>comienza</a:t>
            </a:r>
            <a:r>
              <a:rPr lang="en-US" sz="3200" dirty="0">
                <a:solidFill>
                  <a:schemeClr val="accent2"/>
                </a:solidFill>
              </a:rPr>
              <a:t> con '</a:t>
            </a:r>
            <a:r>
              <a:rPr lang="en-US" sz="3200" dirty="0" err="1">
                <a:solidFill>
                  <a:schemeClr val="accent2"/>
                </a:solidFill>
              </a:rPr>
              <a:t>ph</a:t>
            </a:r>
            <a:r>
              <a:rPr lang="en-US" sz="3200" dirty="0">
                <a:solidFill>
                  <a:schemeClr val="accent2"/>
                </a:solidFill>
              </a:rPr>
              <a:t>' </a:t>
            </a:r>
            <a:endParaRPr lang="en-US" dirty="0">
              <a:solidFill>
                <a:schemeClr val="accent2"/>
              </a:solidFill>
            </a:endParaRPr>
          </a:p>
        </p:txBody>
      </p:sp>
      <p:sp>
        <p:nvSpPr>
          <p:cNvPr id="27650" name="Rectangle 2"/>
          <p:cNvSpPr>
            <a:spLocks noGrp="1" noChangeArrowheads="1"/>
          </p:cNvSpPr>
          <p:nvPr>
            <p:ph type="title"/>
          </p:nvPr>
        </p:nvSpPr>
        <p:spPr/>
        <p:txBody>
          <a:bodyPr>
            <a:normAutofit fontScale="90000"/>
          </a:bodyPr>
          <a:lstStyle/>
          <a:p>
            <a:r>
              <a:rPr lang="en-US" dirty="0" err="1"/>
              <a:t>Pautas</a:t>
            </a:r>
            <a:r>
              <a:rPr lang="en-US" dirty="0"/>
              <a:t> de </a:t>
            </a:r>
            <a:r>
              <a:rPr lang="en-US" dirty="0" err="1"/>
              <a:t>pronunciación</a:t>
            </a:r>
            <a:r>
              <a:rPr lang="en-US" dirty="0"/>
              <a:t>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Rectangle 3"/>
          <p:cNvSpPr>
            <a:spLocks noGrp="1" noChangeArrowheads="1"/>
          </p:cNvSpPr>
          <p:nvPr>
            <p:ph idx="1"/>
          </p:nvPr>
        </p:nvSpPr>
        <p:spPr>
          <a:xfrm>
            <a:off x="457200" y="1447800"/>
            <a:ext cx="8229600" cy="4343400"/>
          </a:xfrm>
        </p:spPr>
        <p:txBody>
          <a:bodyPr/>
          <a:lstStyle/>
          <a:p>
            <a:r>
              <a:rPr lang="en-US" dirty="0"/>
              <a:t>Si </a:t>
            </a:r>
            <a:r>
              <a:rPr lang="en-US" dirty="0" err="1"/>
              <a:t>suena</a:t>
            </a:r>
            <a:r>
              <a:rPr lang="en-US" dirty="0"/>
              <a:t> </a:t>
            </a:r>
            <a:r>
              <a:rPr lang="en-US" dirty="0" err="1"/>
              <a:t>como</a:t>
            </a:r>
            <a:r>
              <a:rPr lang="en-US" dirty="0"/>
              <a:t> 'f'
</a:t>
            </a:r>
            <a:r>
              <a:rPr lang="en-US" dirty="0">
                <a:solidFill>
                  <a:srgbClr val="DA1F28"/>
                </a:solidFill>
              </a:rPr>
              <a:t> Aparece </a:t>
            </a:r>
            <a:r>
              <a:rPr lang="en-US" dirty="0" err="1">
                <a:solidFill>
                  <a:srgbClr val="DA1F28"/>
                </a:solidFill>
              </a:rPr>
              <a:t>como</a:t>
            </a:r>
            <a:r>
              <a:rPr lang="en-US" dirty="0">
                <a:solidFill>
                  <a:srgbClr val="DA1F28"/>
                </a:solidFill>
              </a:rPr>
              <a:t> </a:t>
            </a:r>
            <a:r>
              <a:rPr lang="en-US" dirty="0">
                <a:solidFill>
                  <a:srgbClr val="008000"/>
                </a:solidFill>
              </a:rPr>
              <a:t>‘f’</a:t>
            </a:r>
            <a:r>
              <a:rPr lang="en-US" dirty="0">
                <a:solidFill>
                  <a:schemeClr val="accent2"/>
                </a:solidFill>
              </a:rPr>
              <a:t> = febrile</a:t>
            </a:r>
          </a:p>
          <a:p>
            <a:pPr lvl="1"/>
            <a:r>
              <a:rPr lang="en-US" dirty="0">
                <a:solidFill>
                  <a:schemeClr val="accent2"/>
                </a:solidFill>
              </a:rPr>
              <a:t>Aparece </a:t>
            </a:r>
            <a:r>
              <a:rPr lang="en-US" dirty="0" err="1">
                <a:solidFill>
                  <a:schemeClr val="accent2"/>
                </a:solidFill>
              </a:rPr>
              <a:t>como</a:t>
            </a:r>
            <a:r>
              <a:rPr lang="en-US" dirty="0">
                <a:solidFill>
                  <a:schemeClr val="accent2"/>
                </a:solidFill>
              </a:rPr>
              <a:t> </a:t>
            </a:r>
            <a:r>
              <a:rPr lang="en-US" dirty="0">
                <a:solidFill>
                  <a:srgbClr val="008000"/>
                </a:solidFill>
              </a:rPr>
              <a:t>‘</a:t>
            </a:r>
            <a:r>
              <a:rPr lang="en-US" dirty="0" err="1">
                <a:solidFill>
                  <a:srgbClr val="008000"/>
                </a:solidFill>
              </a:rPr>
              <a:t>ph</a:t>
            </a:r>
            <a:r>
              <a:rPr lang="en-US" dirty="0">
                <a:solidFill>
                  <a:srgbClr val="008000"/>
                </a:solidFill>
              </a:rPr>
              <a:t>’</a:t>
            </a:r>
            <a:r>
              <a:rPr lang="en-US" dirty="0">
                <a:solidFill>
                  <a:schemeClr val="accent2"/>
                </a:solidFill>
              </a:rPr>
              <a:t> = physiology</a:t>
            </a:r>
          </a:p>
          <a:p>
            <a:r>
              <a:rPr lang="en-US" dirty="0"/>
              <a:t>Si </a:t>
            </a:r>
            <a:r>
              <a:rPr lang="en-US" dirty="0" err="1"/>
              <a:t>suena</a:t>
            </a:r>
            <a:r>
              <a:rPr lang="en-US" dirty="0"/>
              <a:t> </a:t>
            </a:r>
            <a:r>
              <a:rPr lang="en-US" dirty="0" err="1"/>
              <a:t>como</a:t>
            </a:r>
            <a:r>
              <a:rPr lang="en-US" dirty="0"/>
              <a:t> 'j'
</a:t>
            </a:r>
            <a:r>
              <a:rPr lang="en-US" dirty="0">
                <a:solidFill>
                  <a:srgbClr val="DA1F28"/>
                </a:solidFill>
              </a:rPr>
              <a:t> Aparece </a:t>
            </a:r>
            <a:r>
              <a:rPr lang="en-US" dirty="0" err="1">
                <a:solidFill>
                  <a:srgbClr val="DA1F28"/>
                </a:solidFill>
              </a:rPr>
              <a:t>como</a:t>
            </a:r>
            <a:r>
              <a:rPr lang="en-US" dirty="0">
                <a:solidFill>
                  <a:srgbClr val="DA1F28"/>
                </a:solidFill>
              </a:rPr>
              <a:t> </a:t>
            </a:r>
            <a:r>
              <a:rPr lang="en-US" dirty="0">
                <a:solidFill>
                  <a:srgbClr val="008000"/>
                </a:solidFill>
              </a:rPr>
              <a:t>‘j’</a:t>
            </a:r>
            <a:r>
              <a:rPr lang="en-US" dirty="0">
                <a:solidFill>
                  <a:schemeClr val="accent2"/>
                </a:solidFill>
              </a:rPr>
              <a:t> = jejunum</a:t>
            </a:r>
          </a:p>
          <a:p>
            <a:pPr lvl="1"/>
            <a:r>
              <a:rPr lang="en-US" sz="2700" dirty="0">
                <a:solidFill>
                  <a:srgbClr val="DA1F28"/>
                </a:solidFill>
              </a:rPr>
              <a:t>Aparece </a:t>
            </a:r>
            <a:r>
              <a:rPr lang="en-US" sz="2700" dirty="0" err="1">
                <a:solidFill>
                  <a:srgbClr val="DA1F28"/>
                </a:solidFill>
              </a:rPr>
              <a:t>como</a:t>
            </a:r>
            <a:r>
              <a:rPr lang="en-US" dirty="0" err="1">
                <a:solidFill>
                  <a:srgbClr val="008000"/>
                </a:solidFill>
              </a:rPr>
              <a:t>‘ge</a:t>
            </a:r>
            <a:r>
              <a:rPr lang="en-US" dirty="0">
                <a:solidFill>
                  <a:srgbClr val="008000"/>
                </a:solidFill>
              </a:rPr>
              <a:t>’</a:t>
            </a:r>
            <a:r>
              <a:rPr lang="en-US" dirty="0">
                <a:solidFill>
                  <a:schemeClr val="accent2"/>
                </a:solidFill>
              </a:rPr>
              <a:t> = genesis</a:t>
            </a:r>
          </a:p>
          <a:p>
            <a:pPr lvl="1"/>
            <a:r>
              <a:rPr lang="en-US" sz="2700" dirty="0">
                <a:solidFill>
                  <a:srgbClr val="DA1F28"/>
                </a:solidFill>
              </a:rPr>
              <a:t>Aparece </a:t>
            </a:r>
            <a:r>
              <a:rPr lang="en-US" sz="2700" dirty="0" err="1">
                <a:solidFill>
                  <a:srgbClr val="DA1F28"/>
                </a:solidFill>
              </a:rPr>
              <a:t>como</a:t>
            </a:r>
            <a:r>
              <a:rPr lang="en-US" dirty="0" err="1">
                <a:solidFill>
                  <a:srgbClr val="008000"/>
                </a:solidFill>
              </a:rPr>
              <a:t>‘gi</a:t>
            </a:r>
            <a:r>
              <a:rPr lang="en-US" dirty="0">
                <a:solidFill>
                  <a:srgbClr val="008000"/>
                </a:solidFill>
              </a:rPr>
              <a:t>’</a:t>
            </a:r>
            <a:r>
              <a:rPr lang="en-US" dirty="0">
                <a:solidFill>
                  <a:schemeClr val="accent2"/>
                </a:solidFill>
              </a:rPr>
              <a:t> = gingivitis</a:t>
            </a:r>
          </a:p>
          <a:p>
            <a:pPr lvl="1"/>
            <a:r>
              <a:rPr lang="en-US" sz="2700" dirty="0">
                <a:solidFill>
                  <a:srgbClr val="DA1F28"/>
                </a:solidFill>
              </a:rPr>
              <a:t>Aparece </a:t>
            </a:r>
            <a:r>
              <a:rPr lang="en-US" sz="2700" dirty="0" err="1">
                <a:solidFill>
                  <a:srgbClr val="DA1F28"/>
                </a:solidFill>
              </a:rPr>
              <a:t>como</a:t>
            </a:r>
            <a:r>
              <a:rPr lang="en-US" dirty="0" err="1">
                <a:solidFill>
                  <a:srgbClr val="008000"/>
                </a:solidFill>
              </a:rPr>
              <a:t>‘gy</a:t>
            </a:r>
            <a:r>
              <a:rPr lang="en-US" dirty="0">
                <a:solidFill>
                  <a:srgbClr val="008000"/>
                </a:solidFill>
              </a:rPr>
              <a:t>’</a:t>
            </a:r>
            <a:r>
              <a:rPr lang="en-US" dirty="0">
                <a:solidFill>
                  <a:schemeClr val="accent2"/>
                </a:solidFill>
              </a:rPr>
              <a:t> = gyrus</a:t>
            </a:r>
          </a:p>
        </p:txBody>
      </p:sp>
      <p:sp>
        <p:nvSpPr>
          <p:cNvPr id="29698" name="Rectangle 2"/>
          <p:cNvSpPr>
            <a:spLocks noGrp="1" noChangeArrowheads="1"/>
          </p:cNvSpPr>
          <p:nvPr>
            <p:ph type="title"/>
          </p:nvPr>
        </p:nvSpPr>
        <p:spPr/>
        <p:txBody>
          <a:bodyPr>
            <a:normAutofit fontScale="90000"/>
          </a:bodyPr>
          <a:lstStyle/>
          <a:p>
            <a:r>
              <a:rPr lang="en-US" dirty="0" err="1"/>
              <a:t>Pautas</a:t>
            </a:r>
            <a:r>
              <a:rPr lang="en-US" dirty="0"/>
              <a:t> de </a:t>
            </a:r>
            <a:r>
              <a:rPr lang="en-US" dirty="0" err="1"/>
              <a:t>pronunciación</a:t>
            </a:r>
            <a:r>
              <a:rPr lang="en-US" dirty="0"/>
              <a:t>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Rectangle 3"/>
          <p:cNvSpPr>
            <a:spLocks noGrp="1" noChangeArrowheads="1"/>
          </p:cNvSpPr>
          <p:nvPr>
            <p:ph idx="1"/>
          </p:nvPr>
        </p:nvSpPr>
        <p:spPr>
          <a:xfrm>
            <a:off x="685800" y="1371600"/>
            <a:ext cx="8001000" cy="4724400"/>
          </a:xfrm>
        </p:spPr>
        <p:txBody>
          <a:bodyPr/>
          <a:lstStyle/>
          <a:p>
            <a:pPr>
              <a:lnSpc>
                <a:spcPct val="90000"/>
              </a:lnSpc>
            </a:pPr>
            <a:r>
              <a:rPr lang="en-US" dirty="0"/>
              <a:t>Si </a:t>
            </a:r>
            <a:r>
              <a:rPr lang="en-US" dirty="0" err="1"/>
              <a:t>suena</a:t>
            </a:r>
            <a:r>
              <a:rPr lang="en-US" dirty="0"/>
              <a:t> </a:t>
            </a:r>
            <a:r>
              <a:rPr lang="en-US" dirty="0" err="1"/>
              <a:t>como</a:t>
            </a:r>
            <a:r>
              <a:rPr lang="en-US" dirty="0"/>
              <a:t> 'k</a:t>
            </a:r>
            <a:r>
              <a:rPr lang="en-US" dirty="0">
                <a:solidFill>
                  <a:srgbClr val="008000"/>
                </a:solidFill>
              </a:rPr>
              <a:t>’</a:t>
            </a:r>
          </a:p>
          <a:p>
            <a:pPr lvl="1">
              <a:lnSpc>
                <a:spcPct val="90000"/>
              </a:lnSpc>
            </a:pPr>
            <a:r>
              <a:rPr lang="en-US" sz="2700" dirty="0">
                <a:solidFill>
                  <a:srgbClr val="DA1F28"/>
                </a:solidFill>
              </a:rPr>
              <a:t>Aparece </a:t>
            </a:r>
            <a:r>
              <a:rPr lang="en-US" sz="2700" dirty="0" err="1">
                <a:solidFill>
                  <a:srgbClr val="DA1F28"/>
                </a:solidFill>
              </a:rPr>
              <a:t>como</a:t>
            </a:r>
            <a:r>
              <a:rPr lang="en-US" dirty="0" err="1">
                <a:solidFill>
                  <a:srgbClr val="008000"/>
                </a:solidFill>
              </a:rPr>
              <a:t>‘k</a:t>
            </a:r>
            <a:r>
              <a:rPr lang="en-US" dirty="0">
                <a:solidFill>
                  <a:srgbClr val="008000"/>
                </a:solidFill>
              </a:rPr>
              <a:t>’</a:t>
            </a:r>
            <a:r>
              <a:rPr lang="en-US" dirty="0">
                <a:solidFill>
                  <a:schemeClr val="accent2"/>
                </a:solidFill>
              </a:rPr>
              <a:t> = kyphosis</a:t>
            </a:r>
          </a:p>
          <a:p>
            <a:pPr lvl="1">
              <a:lnSpc>
                <a:spcPct val="90000"/>
              </a:lnSpc>
            </a:pPr>
            <a:r>
              <a:rPr lang="en-US" sz="2700" dirty="0">
                <a:solidFill>
                  <a:srgbClr val="DA1F28"/>
                </a:solidFill>
              </a:rPr>
              <a:t>Aparece </a:t>
            </a:r>
            <a:r>
              <a:rPr lang="en-US" sz="2700" dirty="0" err="1">
                <a:solidFill>
                  <a:srgbClr val="DA1F28"/>
                </a:solidFill>
              </a:rPr>
              <a:t>como</a:t>
            </a:r>
            <a:r>
              <a:rPr lang="en-US" dirty="0" err="1">
                <a:solidFill>
                  <a:srgbClr val="008000"/>
                </a:solidFill>
              </a:rPr>
              <a:t>‘c</a:t>
            </a:r>
            <a:r>
              <a:rPr lang="en-US" dirty="0">
                <a:solidFill>
                  <a:srgbClr val="008000"/>
                </a:solidFill>
              </a:rPr>
              <a:t>’</a:t>
            </a:r>
            <a:r>
              <a:rPr lang="en-US" dirty="0">
                <a:solidFill>
                  <a:schemeClr val="accent2"/>
                </a:solidFill>
              </a:rPr>
              <a:t> = cornea</a:t>
            </a:r>
          </a:p>
          <a:p>
            <a:pPr lvl="1">
              <a:lnSpc>
                <a:spcPct val="90000"/>
              </a:lnSpc>
            </a:pPr>
            <a:r>
              <a:rPr lang="en-US" sz="2700" dirty="0">
                <a:solidFill>
                  <a:srgbClr val="DA1F28"/>
                </a:solidFill>
              </a:rPr>
              <a:t>Aparece </a:t>
            </a:r>
            <a:r>
              <a:rPr lang="en-US" sz="2700" dirty="0" err="1">
                <a:solidFill>
                  <a:srgbClr val="DA1F28"/>
                </a:solidFill>
              </a:rPr>
              <a:t>como</a:t>
            </a:r>
            <a:r>
              <a:rPr lang="en-US" dirty="0" err="1">
                <a:solidFill>
                  <a:srgbClr val="008000"/>
                </a:solidFill>
              </a:rPr>
              <a:t>‘ch</a:t>
            </a:r>
            <a:r>
              <a:rPr lang="en-US" dirty="0">
                <a:solidFill>
                  <a:srgbClr val="008000"/>
                </a:solidFill>
              </a:rPr>
              <a:t>’</a:t>
            </a:r>
            <a:r>
              <a:rPr lang="en-US" dirty="0">
                <a:solidFill>
                  <a:schemeClr val="accent2"/>
                </a:solidFill>
              </a:rPr>
              <a:t> = chorion</a:t>
            </a:r>
          </a:p>
          <a:p>
            <a:pPr lvl="1">
              <a:lnSpc>
                <a:spcPct val="90000"/>
              </a:lnSpc>
            </a:pPr>
            <a:r>
              <a:rPr lang="en-US" sz="2700" dirty="0">
                <a:solidFill>
                  <a:srgbClr val="DA1F28"/>
                </a:solidFill>
              </a:rPr>
              <a:t>Aparece </a:t>
            </a:r>
            <a:r>
              <a:rPr lang="en-US" sz="2700" dirty="0" err="1">
                <a:solidFill>
                  <a:srgbClr val="DA1F28"/>
                </a:solidFill>
              </a:rPr>
              <a:t>como</a:t>
            </a:r>
            <a:r>
              <a:rPr lang="en-US" dirty="0" err="1">
                <a:solidFill>
                  <a:srgbClr val="008000"/>
                </a:solidFill>
              </a:rPr>
              <a:t>‘qu</a:t>
            </a:r>
            <a:r>
              <a:rPr lang="en-US" dirty="0">
                <a:solidFill>
                  <a:srgbClr val="008000"/>
                </a:solidFill>
              </a:rPr>
              <a:t>’</a:t>
            </a:r>
            <a:r>
              <a:rPr lang="en-US" dirty="0">
                <a:solidFill>
                  <a:schemeClr val="accent2"/>
                </a:solidFill>
              </a:rPr>
              <a:t> = quadruplet</a:t>
            </a:r>
            <a:endParaRPr lang="en-US" sz="1500" dirty="0">
              <a:solidFill>
                <a:schemeClr val="accent2"/>
              </a:solidFill>
            </a:endParaRPr>
          </a:p>
          <a:p>
            <a:pPr>
              <a:lnSpc>
                <a:spcPct val="90000"/>
              </a:lnSpc>
            </a:pPr>
            <a:r>
              <a:rPr lang="en-US" dirty="0"/>
              <a:t>Si </a:t>
            </a:r>
            <a:r>
              <a:rPr lang="en-US" dirty="0" err="1"/>
              <a:t>suena</a:t>
            </a:r>
            <a:r>
              <a:rPr lang="en-US" dirty="0"/>
              <a:t> </a:t>
            </a:r>
            <a:r>
              <a:rPr lang="en-US" dirty="0" err="1"/>
              <a:t>como</a:t>
            </a:r>
            <a:r>
              <a:rPr lang="en-US" dirty="0"/>
              <a:t> 'n'
</a:t>
            </a:r>
            <a:r>
              <a:rPr lang="en-US" dirty="0">
                <a:solidFill>
                  <a:srgbClr val="DA1F28"/>
                </a:solidFill>
              </a:rPr>
              <a:t> Aparece </a:t>
            </a:r>
            <a:r>
              <a:rPr lang="en-US" dirty="0" err="1">
                <a:solidFill>
                  <a:srgbClr val="DA1F28"/>
                </a:solidFill>
              </a:rPr>
              <a:t>como</a:t>
            </a:r>
            <a:r>
              <a:rPr lang="en-US" dirty="0">
                <a:solidFill>
                  <a:srgbClr val="DA1F28"/>
                </a:solidFill>
              </a:rPr>
              <a:t> </a:t>
            </a:r>
            <a:r>
              <a:rPr lang="en-US" dirty="0">
                <a:solidFill>
                  <a:srgbClr val="008000"/>
                </a:solidFill>
              </a:rPr>
              <a:t>‘n’</a:t>
            </a:r>
            <a:r>
              <a:rPr lang="en-US" dirty="0">
                <a:solidFill>
                  <a:schemeClr val="accent2"/>
                </a:solidFill>
              </a:rPr>
              <a:t> = neonatal</a:t>
            </a:r>
          </a:p>
          <a:p>
            <a:pPr lvl="1">
              <a:lnSpc>
                <a:spcPct val="90000"/>
              </a:lnSpc>
            </a:pPr>
            <a:r>
              <a:rPr lang="en-US" sz="2700" dirty="0">
                <a:solidFill>
                  <a:srgbClr val="DA1F28"/>
                </a:solidFill>
              </a:rPr>
              <a:t>Aparece </a:t>
            </a:r>
            <a:r>
              <a:rPr lang="en-US" sz="2700" dirty="0" err="1">
                <a:solidFill>
                  <a:srgbClr val="DA1F28"/>
                </a:solidFill>
              </a:rPr>
              <a:t>como</a:t>
            </a:r>
            <a:r>
              <a:rPr lang="en-US" dirty="0" err="1">
                <a:solidFill>
                  <a:srgbClr val="008000"/>
                </a:solidFill>
              </a:rPr>
              <a:t>‘pn</a:t>
            </a:r>
            <a:r>
              <a:rPr lang="en-US" dirty="0">
                <a:solidFill>
                  <a:srgbClr val="008000"/>
                </a:solidFill>
              </a:rPr>
              <a:t>’</a:t>
            </a:r>
            <a:r>
              <a:rPr lang="en-US" dirty="0">
                <a:solidFill>
                  <a:schemeClr val="accent2"/>
                </a:solidFill>
              </a:rPr>
              <a:t> = pneumonia</a:t>
            </a:r>
          </a:p>
          <a:p>
            <a:pPr lvl="1">
              <a:lnSpc>
                <a:spcPct val="90000"/>
              </a:lnSpc>
            </a:pPr>
            <a:r>
              <a:rPr lang="en-US" sz="2700" dirty="0">
                <a:solidFill>
                  <a:srgbClr val="DA1F28"/>
                </a:solidFill>
              </a:rPr>
              <a:t>Aparece </a:t>
            </a:r>
            <a:r>
              <a:rPr lang="en-US" sz="2700" dirty="0" err="1">
                <a:solidFill>
                  <a:srgbClr val="DA1F28"/>
                </a:solidFill>
              </a:rPr>
              <a:t>como</a:t>
            </a:r>
            <a:r>
              <a:rPr lang="en-US" dirty="0" err="1">
                <a:solidFill>
                  <a:srgbClr val="008000"/>
                </a:solidFill>
              </a:rPr>
              <a:t>‘kn</a:t>
            </a:r>
            <a:r>
              <a:rPr lang="en-US" dirty="0">
                <a:solidFill>
                  <a:srgbClr val="008000"/>
                </a:solidFill>
              </a:rPr>
              <a:t>’</a:t>
            </a:r>
            <a:r>
              <a:rPr lang="en-US" dirty="0">
                <a:solidFill>
                  <a:schemeClr val="accent2"/>
                </a:solidFill>
              </a:rPr>
              <a:t> = knee</a:t>
            </a:r>
            <a:endParaRPr lang="en-US" sz="3200" dirty="0">
              <a:solidFill>
                <a:schemeClr val="accent2"/>
              </a:solidFill>
            </a:endParaRPr>
          </a:p>
        </p:txBody>
      </p:sp>
      <p:sp>
        <p:nvSpPr>
          <p:cNvPr id="32772" name="Rectangle 4"/>
          <p:cNvSpPr>
            <a:spLocks noGrp="1" noChangeArrowheads="1"/>
          </p:cNvSpPr>
          <p:nvPr>
            <p:ph type="title"/>
          </p:nvPr>
        </p:nvSpPr>
        <p:spPr/>
        <p:txBody>
          <a:bodyPr>
            <a:normAutofit fontScale="90000"/>
          </a:bodyPr>
          <a:lstStyle/>
          <a:p>
            <a:r>
              <a:rPr lang="en-US" dirty="0" err="1"/>
              <a:t>Pautas</a:t>
            </a:r>
            <a:r>
              <a:rPr lang="en-US" dirty="0"/>
              <a:t> de </a:t>
            </a:r>
            <a:r>
              <a:rPr lang="en-US" dirty="0" err="1"/>
              <a:t>pronunciación</a:t>
            </a:r>
            <a:r>
              <a:rPr lang="en-US" dirty="0"/>
              <a:t>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3"/>
          <p:cNvSpPr>
            <a:spLocks noGrp="1" noChangeArrowheads="1"/>
          </p:cNvSpPr>
          <p:nvPr>
            <p:ph idx="1"/>
          </p:nvPr>
        </p:nvSpPr>
        <p:spPr>
          <a:xfrm>
            <a:off x="685800" y="1371600"/>
            <a:ext cx="7772400" cy="4495800"/>
          </a:xfrm>
        </p:spPr>
        <p:txBody>
          <a:bodyPr/>
          <a:lstStyle/>
          <a:p>
            <a:r>
              <a:rPr lang="en-US" dirty="0"/>
              <a:t>Si </a:t>
            </a:r>
            <a:r>
              <a:rPr lang="en-US" dirty="0" err="1"/>
              <a:t>suena</a:t>
            </a:r>
            <a:r>
              <a:rPr lang="en-US" dirty="0"/>
              <a:t> </a:t>
            </a:r>
            <a:r>
              <a:rPr lang="en-US" dirty="0" err="1"/>
              <a:t>como</a:t>
            </a:r>
            <a:r>
              <a:rPr lang="en-US" dirty="0"/>
              <a:t> 's'
</a:t>
            </a:r>
            <a:r>
              <a:rPr lang="en-US" dirty="0">
                <a:solidFill>
                  <a:srgbClr val="DA1F28"/>
                </a:solidFill>
              </a:rPr>
              <a:t> Aparece </a:t>
            </a:r>
            <a:r>
              <a:rPr lang="en-US" dirty="0" err="1">
                <a:solidFill>
                  <a:srgbClr val="DA1F28"/>
                </a:solidFill>
              </a:rPr>
              <a:t>como</a:t>
            </a:r>
            <a:r>
              <a:rPr lang="en-US" dirty="0">
                <a:solidFill>
                  <a:srgbClr val="DA1F28"/>
                </a:solidFill>
              </a:rPr>
              <a:t> </a:t>
            </a:r>
            <a:r>
              <a:rPr lang="en-US" dirty="0">
                <a:solidFill>
                  <a:srgbClr val="008000"/>
                </a:solidFill>
              </a:rPr>
              <a:t>‘s’</a:t>
            </a:r>
            <a:r>
              <a:rPr lang="en-US" dirty="0">
                <a:solidFill>
                  <a:schemeClr val="accent2"/>
                </a:solidFill>
              </a:rPr>
              <a:t> = sarcoma</a:t>
            </a:r>
          </a:p>
          <a:p>
            <a:pPr lvl="1">
              <a:buClr>
                <a:schemeClr val="accent2"/>
              </a:buClr>
            </a:pPr>
            <a:r>
              <a:rPr lang="en-US" sz="2700" dirty="0">
                <a:solidFill>
                  <a:srgbClr val="DA1F28"/>
                </a:solidFill>
              </a:rPr>
              <a:t>Aparece </a:t>
            </a:r>
            <a:r>
              <a:rPr lang="en-US" sz="2700" dirty="0" err="1">
                <a:solidFill>
                  <a:srgbClr val="DA1F28"/>
                </a:solidFill>
              </a:rPr>
              <a:t>como</a:t>
            </a:r>
            <a:r>
              <a:rPr lang="en-US" dirty="0" err="1">
                <a:solidFill>
                  <a:srgbClr val="008000"/>
                </a:solidFill>
              </a:rPr>
              <a:t>‘c</a:t>
            </a:r>
            <a:r>
              <a:rPr lang="en-US" dirty="0">
                <a:solidFill>
                  <a:srgbClr val="008000"/>
                </a:solidFill>
              </a:rPr>
              <a:t>’</a:t>
            </a:r>
            <a:r>
              <a:rPr lang="en-US" dirty="0">
                <a:solidFill>
                  <a:schemeClr val="accent2"/>
                </a:solidFill>
              </a:rPr>
              <a:t> = cervix</a:t>
            </a:r>
          </a:p>
          <a:p>
            <a:pPr lvl="1">
              <a:buClr>
                <a:schemeClr val="accent2"/>
              </a:buClr>
            </a:pPr>
            <a:r>
              <a:rPr lang="en-US" sz="2700" dirty="0">
                <a:solidFill>
                  <a:srgbClr val="DA1F28"/>
                </a:solidFill>
              </a:rPr>
              <a:t>Aparece </a:t>
            </a:r>
            <a:r>
              <a:rPr lang="en-US" sz="2700" dirty="0" err="1">
                <a:solidFill>
                  <a:srgbClr val="DA1F28"/>
                </a:solidFill>
              </a:rPr>
              <a:t>como</a:t>
            </a:r>
            <a:r>
              <a:rPr lang="en-US" dirty="0" err="1">
                <a:solidFill>
                  <a:srgbClr val="008000"/>
                </a:solidFill>
              </a:rPr>
              <a:t>‘ps</a:t>
            </a:r>
            <a:r>
              <a:rPr lang="en-US" dirty="0">
                <a:solidFill>
                  <a:srgbClr val="008000"/>
                </a:solidFill>
              </a:rPr>
              <a:t>’</a:t>
            </a:r>
            <a:r>
              <a:rPr lang="en-US" dirty="0">
                <a:solidFill>
                  <a:schemeClr val="accent2"/>
                </a:solidFill>
              </a:rPr>
              <a:t> = psychology</a:t>
            </a:r>
            <a:endParaRPr lang="en-US" sz="1300" dirty="0"/>
          </a:p>
          <a:p>
            <a:r>
              <a:rPr lang="en-US" dirty="0"/>
              <a:t>Si </a:t>
            </a:r>
            <a:r>
              <a:rPr lang="en-US" dirty="0" err="1"/>
              <a:t>suena</a:t>
            </a:r>
            <a:r>
              <a:rPr lang="en-US" dirty="0"/>
              <a:t> </a:t>
            </a:r>
            <a:r>
              <a:rPr lang="en-US" dirty="0" err="1"/>
              <a:t>como</a:t>
            </a:r>
            <a:r>
              <a:rPr lang="en-US" dirty="0"/>
              <a:t> '</a:t>
            </a:r>
            <a:r>
              <a:rPr lang="en-US" dirty="0" err="1"/>
              <a:t>sk</a:t>
            </a:r>
            <a:r>
              <a:rPr lang="en-US" dirty="0"/>
              <a:t>'
</a:t>
            </a:r>
            <a:r>
              <a:rPr lang="en-US" dirty="0">
                <a:solidFill>
                  <a:srgbClr val="DA1F28"/>
                </a:solidFill>
              </a:rPr>
              <a:t> Aparece </a:t>
            </a:r>
            <a:r>
              <a:rPr lang="en-US" dirty="0" err="1">
                <a:solidFill>
                  <a:srgbClr val="DA1F28"/>
                </a:solidFill>
              </a:rPr>
              <a:t>como</a:t>
            </a:r>
            <a:r>
              <a:rPr lang="en-US" dirty="0">
                <a:solidFill>
                  <a:srgbClr val="DA1F28"/>
                </a:solidFill>
              </a:rPr>
              <a:t> </a:t>
            </a:r>
            <a:r>
              <a:rPr lang="en-US" dirty="0">
                <a:solidFill>
                  <a:srgbClr val="008000"/>
                </a:solidFill>
              </a:rPr>
              <a:t>‘</a:t>
            </a:r>
            <a:r>
              <a:rPr lang="en-US" dirty="0" err="1">
                <a:solidFill>
                  <a:srgbClr val="008000"/>
                </a:solidFill>
              </a:rPr>
              <a:t>sk</a:t>
            </a:r>
            <a:r>
              <a:rPr lang="en-US" dirty="0">
                <a:solidFill>
                  <a:srgbClr val="008000"/>
                </a:solidFill>
              </a:rPr>
              <a:t>’</a:t>
            </a:r>
            <a:r>
              <a:rPr lang="en-US" dirty="0">
                <a:solidFill>
                  <a:schemeClr val="accent2"/>
                </a:solidFill>
              </a:rPr>
              <a:t> = skeleton</a:t>
            </a:r>
          </a:p>
          <a:p>
            <a:pPr lvl="1">
              <a:buClr>
                <a:schemeClr val="accent2"/>
              </a:buClr>
            </a:pPr>
            <a:r>
              <a:rPr lang="en-US" sz="2700" dirty="0">
                <a:solidFill>
                  <a:srgbClr val="DA1F28"/>
                </a:solidFill>
              </a:rPr>
              <a:t>Aparece </a:t>
            </a:r>
            <a:r>
              <a:rPr lang="en-US" sz="2700" dirty="0" err="1">
                <a:solidFill>
                  <a:srgbClr val="DA1F28"/>
                </a:solidFill>
              </a:rPr>
              <a:t>como</a:t>
            </a:r>
            <a:r>
              <a:rPr lang="en-US" dirty="0" err="1">
                <a:solidFill>
                  <a:srgbClr val="008000"/>
                </a:solidFill>
              </a:rPr>
              <a:t>‘sc</a:t>
            </a:r>
            <a:r>
              <a:rPr lang="en-US" dirty="0">
                <a:solidFill>
                  <a:srgbClr val="008000"/>
                </a:solidFill>
              </a:rPr>
              <a:t>’</a:t>
            </a:r>
            <a:r>
              <a:rPr lang="en-US" dirty="0">
                <a:solidFill>
                  <a:schemeClr val="accent2"/>
                </a:solidFill>
              </a:rPr>
              <a:t> = sclera</a:t>
            </a:r>
          </a:p>
          <a:p>
            <a:pPr lvl="1">
              <a:buClr>
                <a:schemeClr val="accent2"/>
              </a:buClr>
            </a:pPr>
            <a:r>
              <a:rPr lang="en-US" sz="2700" dirty="0">
                <a:solidFill>
                  <a:srgbClr val="DA1F28"/>
                </a:solidFill>
              </a:rPr>
              <a:t>Aparece </a:t>
            </a:r>
            <a:r>
              <a:rPr lang="en-US" sz="2700" dirty="0" err="1">
                <a:solidFill>
                  <a:srgbClr val="DA1F28"/>
                </a:solidFill>
              </a:rPr>
              <a:t>como</a:t>
            </a:r>
            <a:r>
              <a:rPr lang="en-US" dirty="0" err="1">
                <a:solidFill>
                  <a:srgbClr val="008000"/>
                </a:solidFill>
              </a:rPr>
              <a:t>‘sch</a:t>
            </a:r>
            <a:r>
              <a:rPr lang="en-US" dirty="0">
                <a:solidFill>
                  <a:srgbClr val="008000"/>
                </a:solidFill>
              </a:rPr>
              <a:t>’</a:t>
            </a:r>
            <a:r>
              <a:rPr lang="en-US" dirty="0">
                <a:solidFill>
                  <a:schemeClr val="accent2"/>
                </a:solidFill>
              </a:rPr>
              <a:t> = schizophrenia</a:t>
            </a:r>
          </a:p>
        </p:txBody>
      </p:sp>
      <p:sp>
        <p:nvSpPr>
          <p:cNvPr id="34820" name="Rectangle 4"/>
          <p:cNvSpPr>
            <a:spLocks noGrp="1" noChangeArrowheads="1"/>
          </p:cNvSpPr>
          <p:nvPr>
            <p:ph type="title"/>
          </p:nvPr>
        </p:nvSpPr>
        <p:spPr/>
        <p:txBody>
          <a:bodyPr>
            <a:normAutofit fontScale="90000"/>
          </a:bodyPr>
          <a:lstStyle/>
          <a:p>
            <a:r>
              <a:rPr lang="en-US" dirty="0" err="1"/>
              <a:t>Pautas</a:t>
            </a:r>
            <a:r>
              <a:rPr lang="en-US" dirty="0"/>
              <a:t> de </a:t>
            </a:r>
            <a:r>
              <a:rPr lang="en-US" dirty="0" err="1"/>
              <a:t>pronunciación</a:t>
            </a:r>
            <a:r>
              <a:rPr lang="en-US" dirty="0"/>
              <a:t>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3"/>
          <p:cNvSpPr>
            <a:spLocks noGrp="1" noChangeArrowheads="1"/>
          </p:cNvSpPr>
          <p:nvPr>
            <p:ph idx="1"/>
          </p:nvPr>
        </p:nvSpPr>
        <p:spPr/>
        <p:txBody>
          <a:bodyPr/>
          <a:lstStyle/>
          <a:p>
            <a:r>
              <a:rPr lang="en-US" dirty="0"/>
              <a:t>Si </a:t>
            </a:r>
            <a:r>
              <a:rPr lang="en-US" dirty="0" err="1"/>
              <a:t>suena</a:t>
            </a:r>
            <a:r>
              <a:rPr lang="en-US" dirty="0"/>
              <a:t> </a:t>
            </a:r>
            <a:r>
              <a:rPr lang="en-US" dirty="0" err="1"/>
              <a:t>como</a:t>
            </a:r>
            <a:r>
              <a:rPr lang="en-US" dirty="0"/>
              <a:t> 'z'
</a:t>
            </a:r>
            <a:r>
              <a:rPr lang="en-US" dirty="0">
                <a:solidFill>
                  <a:srgbClr val="DA1F28"/>
                </a:solidFill>
              </a:rPr>
              <a:t> Aparece </a:t>
            </a:r>
            <a:r>
              <a:rPr lang="en-US" dirty="0" err="1">
                <a:solidFill>
                  <a:srgbClr val="DA1F28"/>
                </a:solidFill>
              </a:rPr>
              <a:t>como</a:t>
            </a:r>
            <a:r>
              <a:rPr lang="en-US" dirty="0">
                <a:solidFill>
                  <a:srgbClr val="DA1F28"/>
                </a:solidFill>
              </a:rPr>
              <a:t> </a:t>
            </a:r>
            <a:r>
              <a:rPr lang="en-US" dirty="0">
                <a:solidFill>
                  <a:srgbClr val="008000"/>
                </a:solidFill>
              </a:rPr>
              <a:t>‘z’</a:t>
            </a:r>
            <a:r>
              <a:rPr lang="en-US" dirty="0">
                <a:solidFill>
                  <a:schemeClr val="accent2"/>
                </a:solidFill>
              </a:rPr>
              <a:t> = zygomatic</a:t>
            </a:r>
          </a:p>
          <a:p>
            <a:pPr lvl="1"/>
            <a:r>
              <a:rPr lang="en-US" sz="2700" dirty="0">
                <a:solidFill>
                  <a:srgbClr val="DA1F28"/>
                </a:solidFill>
              </a:rPr>
              <a:t>Aparece </a:t>
            </a:r>
            <a:r>
              <a:rPr lang="en-US" sz="2700" dirty="0" err="1">
                <a:solidFill>
                  <a:srgbClr val="DA1F28"/>
                </a:solidFill>
              </a:rPr>
              <a:t>como</a:t>
            </a:r>
            <a:r>
              <a:rPr lang="en-US" dirty="0" err="1">
                <a:solidFill>
                  <a:srgbClr val="008000"/>
                </a:solidFill>
              </a:rPr>
              <a:t>‘x</a:t>
            </a:r>
            <a:r>
              <a:rPr lang="en-US" dirty="0">
                <a:solidFill>
                  <a:srgbClr val="008000"/>
                </a:solidFill>
              </a:rPr>
              <a:t>’</a:t>
            </a:r>
            <a:r>
              <a:rPr lang="en-US" dirty="0">
                <a:solidFill>
                  <a:schemeClr val="accent2"/>
                </a:solidFill>
              </a:rPr>
              <a:t> = xanthoma</a:t>
            </a:r>
          </a:p>
          <a:p>
            <a:pPr lvl="1"/>
            <a:endParaRPr lang="en-US" dirty="0">
              <a:solidFill>
                <a:schemeClr val="accent2"/>
              </a:solidFill>
            </a:endParaRPr>
          </a:p>
          <a:p>
            <a:pPr lvl="1"/>
            <a:endParaRPr lang="en-US" dirty="0">
              <a:solidFill>
                <a:schemeClr val="accent2"/>
              </a:solidFill>
            </a:endParaRPr>
          </a:p>
          <a:p>
            <a:pPr lvl="1">
              <a:buFontTx/>
              <a:buNone/>
            </a:pPr>
            <a:endParaRPr lang="en-US" sz="1200" dirty="0">
              <a:solidFill>
                <a:schemeClr val="accent2"/>
              </a:solidFill>
            </a:endParaRPr>
          </a:p>
        </p:txBody>
      </p:sp>
      <p:sp>
        <p:nvSpPr>
          <p:cNvPr id="36868" name="Rectangle 4"/>
          <p:cNvSpPr>
            <a:spLocks noGrp="1" noChangeArrowheads="1"/>
          </p:cNvSpPr>
          <p:nvPr>
            <p:ph type="title"/>
          </p:nvPr>
        </p:nvSpPr>
        <p:spPr/>
        <p:txBody>
          <a:bodyPr>
            <a:normAutofit fontScale="90000"/>
          </a:bodyPr>
          <a:lstStyle/>
          <a:p>
            <a:r>
              <a:rPr lang="en-US" dirty="0" err="1"/>
              <a:t>Pautas</a:t>
            </a:r>
            <a:r>
              <a:rPr lang="en-US" dirty="0"/>
              <a:t> de </a:t>
            </a:r>
            <a:r>
              <a:rPr lang="en-US" dirty="0" err="1"/>
              <a:t>pronunciación</a:t>
            </a:r>
            <a:r>
              <a:rPr lang="en-US" dirty="0"/>
              <a:t>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Rectangle 3"/>
          <p:cNvSpPr>
            <a:spLocks noGrp="1" noChangeArrowheads="1"/>
          </p:cNvSpPr>
          <p:nvPr>
            <p:ph idx="1"/>
          </p:nvPr>
        </p:nvSpPr>
        <p:spPr>
          <a:xfrm>
            <a:off x="457200" y="1447800"/>
            <a:ext cx="8229600" cy="4495800"/>
          </a:xfrm>
        </p:spPr>
        <p:txBody>
          <a:bodyPr/>
          <a:lstStyle/>
          <a:p>
            <a:r>
              <a:rPr lang="es-ES" dirty="0"/>
              <a:t>Palabras que comienzan con 'c'
</a:t>
            </a:r>
            <a:r>
              <a:rPr lang="en-US" dirty="0">
                <a:solidFill>
                  <a:schemeClr val="accent2"/>
                </a:solidFill>
              </a:rPr>
              <a:t>Si </a:t>
            </a:r>
            <a:r>
              <a:rPr lang="en-US" dirty="0" err="1">
                <a:solidFill>
                  <a:schemeClr val="accent2"/>
                </a:solidFill>
              </a:rPr>
              <a:t>va</a:t>
            </a:r>
            <a:r>
              <a:rPr lang="en-US" dirty="0">
                <a:solidFill>
                  <a:schemeClr val="accent2"/>
                </a:solidFill>
              </a:rPr>
              <a:t> </a:t>
            </a:r>
            <a:r>
              <a:rPr lang="en-US" dirty="0" err="1">
                <a:solidFill>
                  <a:schemeClr val="accent2"/>
                </a:solidFill>
              </a:rPr>
              <a:t>seguido</a:t>
            </a:r>
            <a:r>
              <a:rPr lang="en-US" dirty="0">
                <a:solidFill>
                  <a:schemeClr val="accent2"/>
                </a:solidFill>
              </a:rPr>
              <a:t> de </a:t>
            </a:r>
            <a:r>
              <a:rPr lang="en-US" dirty="0">
                <a:solidFill>
                  <a:srgbClr val="008000"/>
                </a:solidFill>
              </a:rPr>
              <a:t>‘e’, ‘</a:t>
            </a:r>
            <a:r>
              <a:rPr lang="en-US" dirty="0" err="1">
                <a:solidFill>
                  <a:srgbClr val="008000"/>
                </a:solidFill>
              </a:rPr>
              <a:t>i</a:t>
            </a:r>
            <a:r>
              <a:rPr lang="en-US" dirty="0">
                <a:solidFill>
                  <a:srgbClr val="008000"/>
                </a:solidFill>
              </a:rPr>
              <a:t>’, or ‘y’</a:t>
            </a:r>
          </a:p>
          <a:p>
            <a:pPr lvl="1"/>
            <a:r>
              <a:rPr lang="en-US" dirty="0" err="1">
                <a:solidFill>
                  <a:schemeClr val="accent2"/>
                </a:solidFill>
              </a:rPr>
              <a:t>Pronunciado</a:t>
            </a:r>
            <a:r>
              <a:rPr lang="en-US" dirty="0">
                <a:solidFill>
                  <a:schemeClr val="accent2"/>
                </a:solidFill>
              </a:rPr>
              <a:t> </a:t>
            </a:r>
            <a:r>
              <a:rPr lang="en-US" dirty="0" err="1">
                <a:solidFill>
                  <a:schemeClr val="accent2"/>
                </a:solidFill>
              </a:rPr>
              <a:t>como</a:t>
            </a:r>
            <a:r>
              <a:rPr lang="en-US" dirty="0">
                <a:solidFill>
                  <a:schemeClr val="accent2"/>
                </a:solidFill>
              </a:rPr>
              <a:t> suave </a:t>
            </a:r>
            <a:r>
              <a:rPr lang="en-US" dirty="0">
                <a:solidFill>
                  <a:srgbClr val="008000"/>
                </a:solidFill>
              </a:rPr>
              <a:t>‘c’</a:t>
            </a:r>
            <a:r>
              <a:rPr lang="en-US" dirty="0">
                <a:solidFill>
                  <a:schemeClr val="accent2"/>
                </a:solidFill>
              </a:rPr>
              <a:t> </a:t>
            </a:r>
          </a:p>
          <a:p>
            <a:pPr lvl="1"/>
            <a:r>
              <a:rPr lang="en-US" dirty="0">
                <a:solidFill>
                  <a:schemeClr val="accent2"/>
                </a:solidFill>
              </a:rPr>
              <a:t>Tiene </a:t>
            </a:r>
            <a:r>
              <a:rPr lang="en-US" dirty="0" err="1">
                <a:solidFill>
                  <a:schemeClr val="accent2"/>
                </a:solidFill>
              </a:rPr>
              <a:t>sonido</a:t>
            </a:r>
            <a:r>
              <a:rPr lang="en-US" dirty="0">
                <a:solidFill>
                  <a:schemeClr val="accent2"/>
                </a:solidFill>
              </a:rPr>
              <a:t> 'j'
</a:t>
            </a:r>
            <a:r>
              <a:rPr lang="en-US" dirty="0" err="1"/>
              <a:t>Ejemplos</a:t>
            </a:r>
            <a:r>
              <a:rPr lang="en-US" dirty="0"/>
              <a:t>
 </a:t>
            </a:r>
            <a:r>
              <a:rPr lang="en-US" dirty="0">
                <a:solidFill>
                  <a:srgbClr val="008000"/>
                </a:solidFill>
              </a:rPr>
              <a:t>‘</a:t>
            </a:r>
            <a:r>
              <a:rPr lang="en-US" dirty="0" err="1">
                <a:solidFill>
                  <a:srgbClr val="008000"/>
                </a:solidFill>
              </a:rPr>
              <a:t>ce</a:t>
            </a:r>
            <a:r>
              <a:rPr lang="en-US" dirty="0">
                <a:solidFill>
                  <a:srgbClr val="008000"/>
                </a:solidFill>
              </a:rPr>
              <a:t>’</a:t>
            </a:r>
            <a:r>
              <a:rPr lang="en-US" dirty="0">
                <a:solidFill>
                  <a:schemeClr val="accent2"/>
                </a:solidFill>
              </a:rPr>
              <a:t> = cervix</a:t>
            </a:r>
          </a:p>
          <a:p>
            <a:pPr lvl="1"/>
            <a:r>
              <a:rPr lang="en-US" dirty="0">
                <a:solidFill>
                  <a:srgbClr val="008000"/>
                </a:solidFill>
              </a:rPr>
              <a:t>‘ci’</a:t>
            </a:r>
            <a:r>
              <a:rPr lang="en-US" dirty="0">
                <a:solidFill>
                  <a:schemeClr val="accent2"/>
                </a:solidFill>
              </a:rPr>
              <a:t> = circumduction</a:t>
            </a:r>
          </a:p>
          <a:p>
            <a:pPr lvl="1"/>
            <a:r>
              <a:rPr lang="en-US" dirty="0">
                <a:solidFill>
                  <a:srgbClr val="008000"/>
                </a:solidFill>
              </a:rPr>
              <a:t>‘cy’</a:t>
            </a:r>
            <a:r>
              <a:rPr lang="en-US" dirty="0">
                <a:solidFill>
                  <a:schemeClr val="accent2"/>
                </a:solidFill>
              </a:rPr>
              <a:t> = cyst</a:t>
            </a:r>
            <a:endParaRPr lang="en-US" sz="1200" dirty="0">
              <a:solidFill>
                <a:schemeClr val="accent2"/>
              </a:solidFill>
            </a:endParaRPr>
          </a:p>
        </p:txBody>
      </p:sp>
      <p:sp>
        <p:nvSpPr>
          <p:cNvPr id="38914" name="Rectangle 2"/>
          <p:cNvSpPr>
            <a:spLocks noGrp="1" noChangeArrowheads="1"/>
          </p:cNvSpPr>
          <p:nvPr>
            <p:ph type="title"/>
          </p:nvPr>
        </p:nvSpPr>
        <p:spPr/>
        <p:txBody>
          <a:bodyPr>
            <a:normAutofit fontScale="90000"/>
          </a:bodyPr>
          <a:lstStyle/>
          <a:p>
            <a:r>
              <a:rPr lang="en-US" dirty="0" err="1"/>
              <a:t>Reglas</a:t>
            </a:r>
            <a:r>
              <a:rPr lang="en-US" dirty="0"/>
              <a:t> de </a:t>
            </a:r>
            <a:r>
              <a:rPr lang="en-US" dirty="0" err="1"/>
              <a:t>pronunciación</a:t>
            </a:r>
            <a:r>
              <a:rPr lang="en-US" dirty="0"/>
              <a:t> </a:t>
            </a:r>
            <a:r>
              <a:rPr lang="en-US" dirty="0" err="1"/>
              <a:t>adicionales</a:t>
            </a:r>
            <a:r>
              <a:rPr lang="en-US" dirty="0"/>
              <a:t>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Rectangle 3"/>
          <p:cNvSpPr>
            <a:spLocks noGrp="1" noChangeArrowheads="1"/>
          </p:cNvSpPr>
          <p:nvPr>
            <p:ph idx="1"/>
          </p:nvPr>
        </p:nvSpPr>
        <p:spPr>
          <a:xfrm>
            <a:off x="685800" y="1371600"/>
            <a:ext cx="7772400" cy="4495800"/>
          </a:xfrm>
        </p:spPr>
        <p:txBody>
          <a:bodyPr/>
          <a:lstStyle/>
          <a:p>
            <a:pPr>
              <a:lnSpc>
                <a:spcPct val="90000"/>
              </a:lnSpc>
            </a:pPr>
            <a:r>
              <a:rPr lang="es-ES" dirty="0"/>
              <a:t>Palabras que comienzan con 'c'
Si va seguido de 'a', 'o', 'u', o consonante
Pronunciada como dura 'c'
Tiene un sonido 'k'
Ejemplos
</a:t>
            </a:r>
            <a:r>
              <a:rPr lang="en-US" sz="2800" dirty="0">
                <a:solidFill>
                  <a:srgbClr val="008000"/>
                </a:solidFill>
              </a:rPr>
              <a:t>‘ca’</a:t>
            </a:r>
            <a:r>
              <a:rPr lang="en-US" sz="2800" dirty="0">
                <a:solidFill>
                  <a:schemeClr val="accent2"/>
                </a:solidFill>
              </a:rPr>
              <a:t> = cancer</a:t>
            </a:r>
          </a:p>
          <a:p>
            <a:pPr>
              <a:lnSpc>
                <a:spcPct val="90000"/>
              </a:lnSpc>
              <a:buClr>
                <a:srgbClr val="008000"/>
              </a:buClr>
              <a:buFontTx/>
              <a:buChar char="–"/>
            </a:pPr>
            <a:r>
              <a:rPr lang="en-US" sz="2800" dirty="0">
                <a:solidFill>
                  <a:srgbClr val="008000"/>
                </a:solidFill>
              </a:rPr>
              <a:t>‘co’</a:t>
            </a:r>
            <a:r>
              <a:rPr lang="en-US" sz="2800" dirty="0">
                <a:solidFill>
                  <a:schemeClr val="accent2"/>
                </a:solidFill>
              </a:rPr>
              <a:t> = collagen</a:t>
            </a:r>
          </a:p>
          <a:p>
            <a:pPr>
              <a:lnSpc>
                <a:spcPct val="90000"/>
              </a:lnSpc>
              <a:buClr>
                <a:srgbClr val="008000"/>
              </a:buClr>
              <a:buFontTx/>
              <a:buChar char="–"/>
            </a:pPr>
            <a:r>
              <a:rPr lang="en-US" sz="2800" dirty="0">
                <a:solidFill>
                  <a:srgbClr val="008000"/>
                </a:solidFill>
              </a:rPr>
              <a:t>‘cu’</a:t>
            </a:r>
            <a:r>
              <a:rPr lang="en-US" sz="2800" dirty="0">
                <a:solidFill>
                  <a:schemeClr val="accent2"/>
                </a:solidFill>
              </a:rPr>
              <a:t> = cuticle</a:t>
            </a:r>
          </a:p>
          <a:p>
            <a:pPr>
              <a:lnSpc>
                <a:spcPct val="90000"/>
              </a:lnSpc>
              <a:buClr>
                <a:srgbClr val="008000"/>
              </a:buClr>
              <a:buFontTx/>
              <a:buChar char="–"/>
            </a:pPr>
            <a:r>
              <a:rPr lang="en-US" sz="2800" dirty="0">
                <a:solidFill>
                  <a:srgbClr val="008000"/>
                </a:solidFill>
              </a:rPr>
              <a:t>‘</a:t>
            </a:r>
            <a:r>
              <a:rPr lang="en-US" sz="2800" dirty="0" err="1">
                <a:solidFill>
                  <a:srgbClr val="008000"/>
                </a:solidFill>
              </a:rPr>
              <a:t>ch</a:t>
            </a:r>
            <a:r>
              <a:rPr lang="en-US" sz="2800" dirty="0">
                <a:solidFill>
                  <a:srgbClr val="008000"/>
                </a:solidFill>
              </a:rPr>
              <a:t>’</a:t>
            </a:r>
            <a:r>
              <a:rPr lang="en-US" sz="2800" dirty="0">
                <a:solidFill>
                  <a:schemeClr val="accent2"/>
                </a:solidFill>
              </a:rPr>
              <a:t> = cheiloplasty</a:t>
            </a:r>
          </a:p>
        </p:txBody>
      </p:sp>
      <p:sp>
        <p:nvSpPr>
          <p:cNvPr id="40962" name="Rectangle 2"/>
          <p:cNvSpPr>
            <a:spLocks noGrp="1" noChangeArrowheads="1"/>
          </p:cNvSpPr>
          <p:nvPr>
            <p:ph type="title"/>
          </p:nvPr>
        </p:nvSpPr>
        <p:spPr/>
        <p:txBody>
          <a:bodyPr>
            <a:normAutofit fontScale="90000"/>
          </a:bodyPr>
          <a:lstStyle/>
          <a:p>
            <a:r>
              <a:rPr lang="en-US" dirty="0" err="1"/>
              <a:t>Reglas</a:t>
            </a:r>
            <a:r>
              <a:rPr lang="en-US" dirty="0"/>
              <a:t> de </a:t>
            </a:r>
            <a:r>
              <a:rPr lang="en-US" dirty="0" err="1"/>
              <a:t>pronunciación</a:t>
            </a:r>
            <a:r>
              <a:rPr lang="en-US" dirty="0"/>
              <a:t> </a:t>
            </a:r>
            <a:r>
              <a:rPr lang="en-US" dirty="0" err="1"/>
              <a:t>adicionales</a:t>
            </a:r>
            <a:r>
              <a:rPr lang="en-US" dirty="0"/>
              <a:t>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Rectangle 3"/>
          <p:cNvSpPr>
            <a:spLocks noGrp="1" noChangeArrowheads="1"/>
          </p:cNvSpPr>
          <p:nvPr>
            <p:ph idx="1"/>
          </p:nvPr>
        </p:nvSpPr>
        <p:spPr>
          <a:xfrm>
            <a:off x="762000" y="1447800"/>
            <a:ext cx="7772400" cy="4343400"/>
          </a:xfrm>
        </p:spPr>
        <p:txBody>
          <a:bodyPr/>
          <a:lstStyle/>
          <a:p>
            <a:r>
              <a:rPr lang="en-US" dirty="0" err="1"/>
              <a:t>Raíces</a:t>
            </a:r>
            <a:r>
              <a:rPr lang="en-US" dirty="0"/>
              <a:t> de palabras que </a:t>
            </a:r>
            <a:r>
              <a:rPr lang="en-US" dirty="0" err="1"/>
              <a:t>terminan</a:t>
            </a:r>
            <a:r>
              <a:rPr lang="en-US" dirty="0"/>
              <a:t> </a:t>
            </a:r>
            <a:r>
              <a:rPr lang="en-US" dirty="0" err="1"/>
              <a:t>en</a:t>
            </a:r>
            <a:r>
              <a:rPr lang="en-US" dirty="0"/>
              <a:t> 'g'
Si </a:t>
            </a:r>
            <a:r>
              <a:rPr lang="en-US" dirty="0" err="1"/>
              <a:t>va</a:t>
            </a:r>
            <a:r>
              <a:rPr lang="en-US" dirty="0"/>
              <a:t> </a:t>
            </a:r>
            <a:r>
              <a:rPr lang="en-US" dirty="0" err="1"/>
              <a:t>seguido</a:t>
            </a:r>
            <a:r>
              <a:rPr lang="en-US" dirty="0"/>
              <a:t> de 'e' o '</a:t>
            </a:r>
            <a:r>
              <a:rPr lang="en-US" dirty="0" err="1"/>
              <a:t>i</a:t>
            </a:r>
            <a:r>
              <a:rPr lang="en-US" dirty="0"/>
              <a:t>' 
</a:t>
            </a:r>
            <a:r>
              <a:rPr lang="en-US" dirty="0" err="1"/>
              <a:t>Pronunciado</a:t>
            </a:r>
            <a:r>
              <a:rPr lang="en-US" dirty="0"/>
              <a:t> </a:t>
            </a:r>
            <a:r>
              <a:rPr lang="en-US" dirty="0" err="1"/>
              <a:t>como</a:t>
            </a:r>
            <a:r>
              <a:rPr lang="en-US" dirty="0"/>
              <a:t> suave 'g'
</a:t>
            </a:r>
            <a:r>
              <a:rPr lang="en-US" dirty="0" err="1"/>
              <a:t>Suena</a:t>
            </a:r>
            <a:r>
              <a:rPr lang="en-US" dirty="0"/>
              <a:t> </a:t>
            </a:r>
            <a:r>
              <a:rPr lang="en-US" dirty="0" err="1"/>
              <a:t>como</a:t>
            </a:r>
            <a:r>
              <a:rPr lang="en-US" dirty="0"/>
              <a:t> 'j'
</a:t>
            </a:r>
            <a:r>
              <a:rPr lang="en-US" dirty="0" err="1"/>
              <a:t>Ejemplos</a:t>
            </a:r>
            <a:r>
              <a:rPr lang="en-US" dirty="0"/>
              <a:t>
</a:t>
            </a:r>
            <a:r>
              <a:rPr lang="en-US" dirty="0" err="1">
                <a:solidFill>
                  <a:schemeClr val="accent2"/>
                </a:solidFill>
              </a:rPr>
              <a:t>Laryn</a:t>
            </a:r>
            <a:r>
              <a:rPr lang="en-US" dirty="0" err="1">
                <a:solidFill>
                  <a:srgbClr val="008000"/>
                </a:solidFill>
              </a:rPr>
              <a:t>g</a:t>
            </a:r>
            <a:r>
              <a:rPr lang="en-US" dirty="0">
                <a:solidFill>
                  <a:schemeClr val="accent2"/>
                </a:solidFill>
              </a:rPr>
              <a:t> / </a:t>
            </a:r>
            <a:r>
              <a:rPr lang="en-US" dirty="0" err="1">
                <a:solidFill>
                  <a:srgbClr val="008000"/>
                </a:solidFill>
              </a:rPr>
              <a:t>e</a:t>
            </a:r>
            <a:r>
              <a:rPr lang="en-US" dirty="0" err="1">
                <a:solidFill>
                  <a:schemeClr val="accent2"/>
                </a:solidFill>
              </a:rPr>
              <a:t>ctomy</a:t>
            </a:r>
            <a:r>
              <a:rPr lang="en-US" dirty="0">
                <a:solidFill>
                  <a:schemeClr val="accent2"/>
                </a:solidFill>
              </a:rPr>
              <a:t> </a:t>
            </a:r>
          </a:p>
          <a:p>
            <a:pPr lvl="1"/>
            <a:r>
              <a:rPr lang="en-US" dirty="0" err="1">
                <a:solidFill>
                  <a:schemeClr val="accent2"/>
                </a:solidFill>
              </a:rPr>
              <a:t>Pharyn</a:t>
            </a:r>
            <a:r>
              <a:rPr lang="en-US" dirty="0" err="1">
                <a:solidFill>
                  <a:srgbClr val="008000"/>
                </a:solidFill>
              </a:rPr>
              <a:t>g</a:t>
            </a:r>
            <a:r>
              <a:rPr lang="en-US" dirty="0">
                <a:solidFill>
                  <a:schemeClr val="accent2"/>
                </a:solidFill>
              </a:rPr>
              <a:t> / </a:t>
            </a:r>
            <a:r>
              <a:rPr lang="en-US" dirty="0">
                <a:solidFill>
                  <a:srgbClr val="008000"/>
                </a:solidFill>
              </a:rPr>
              <a:t>i</a:t>
            </a:r>
            <a:r>
              <a:rPr lang="en-US" dirty="0">
                <a:solidFill>
                  <a:schemeClr val="accent2"/>
                </a:solidFill>
              </a:rPr>
              <a:t>tis</a:t>
            </a:r>
            <a:endParaRPr lang="en-US" sz="1200" dirty="0">
              <a:solidFill>
                <a:schemeClr val="accent2"/>
              </a:solidFill>
            </a:endParaRPr>
          </a:p>
        </p:txBody>
      </p:sp>
      <p:sp>
        <p:nvSpPr>
          <p:cNvPr id="43010" name="Rectangle 2"/>
          <p:cNvSpPr>
            <a:spLocks noGrp="1" noChangeArrowheads="1"/>
          </p:cNvSpPr>
          <p:nvPr>
            <p:ph type="title"/>
          </p:nvPr>
        </p:nvSpPr>
        <p:spPr/>
        <p:txBody>
          <a:bodyPr>
            <a:normAutofit fontScale="90000"/>
          </a:bodyPr>
          <a:lstStyle/>
          <a:p>
            <a:r>
              <a:rPr lang="en-US" dirty="0" err="1"/>
              <a:t>Reglas</a:t>
            </a:r>
            <a:r>
              <a:rPr lang="en-US" dirty="0"/>
              <a:t> de </a:t>
            </a:r>
            <a:r>
              <a:rPr lang="en-US" dirty="0" err="1"/>
              <a:t>pronunciación</a:t>
            </a:r>
            <a:r>
              <a:rPr lang="en-US" dirty="0"/>
              <a:t> </a:t>
            </a:r>
            <a:r>
              <a:rPr lang="en-US" dirty="0" err="1"/>
              <a:t>adicionales</a:t>
            </a:r>
            <a:r>
              <a:rPr lang="en-US" dirty="0"/>
              <a:t>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Rectangle 3"/>
          <p:cNvSpPr>
            <a:spLocks noGrp="1" noChangeArrowheads="1"/>
          </p:cNvSpPr>
          <p:nvPr>
            <p:ph idx="1"/>
          </p:nvPr>
        </p:nvSpPr>
        <p:spPr>
          <a:xfrm>
            <a:off x="685800" y="1447800"/>
            <a:ext cx="7772400" cy="4495800"/>
          </a:xfrm>
        </p:spPr>
        <p:txBody>
          <a:bodyPr/>
          <a:lstStyle/>
          <a:p>
            <a:r>
              <a:rPr lang="es-ES" dirty="0"/>
              <a:t>Raíces de palabras que terminan en 'g'
Si va seguido de 'a', 'o', o consonante
Pronunciado como duro 'g'
Tiene sonido '</a:t>
            </a:r>
            <a:r>
              <a:rPr lang="es-ES" dirty="0" err="1"/>
              <a:t>guh</a:t>
            </a:r>
            <a:r>
              <a:rPr lang="es-ES" dirty="0"/>
              <a:t>'
Ejemplos
</a:t>
            </a:r>
            <a:r>
              <a:rPr lang="en-US" dirty="0" err="1">
                <a:solidFill>
                  <a:schemeClr val="accent2"/>
                </a:solidFill>
              </a:rPr>
              <a:t>Laryn</a:t>
            </a:r>
            <a:r>
              <a:rPr lang="en-US" dirty="0" err="1">
                <a:solidFill>
                  <a:srgbClr val="008000"/>
                </a:solidFill>
              </a:rPr>
              <a:t>g</a:t>
            </a:r>
            <a:r>
              <a:rPr lang="en-US" dirty="0">
                <a:solidFill>
                  <a:srgbClr val="008000"/>
                </a:solidFill>
              </a:rPr>
              <a:t> </a:t>
            </a:r>
            <a:r>
              <a:rPr lang="en-US" dirty="0">
                <a:solidFill>
                  <a:schemeClr val="accent2"/>
                </a:solidFill>
              </a:rPr>
              <a:t>/ </a:t>
            </a:r>
            <a:r>
              <a:rPr lang="en-US" dirty="0" err="1">
                <a:solidFill>
                  <a:srgbClr val="008000"/>
                </a:solidFill>
              </a:rPr>
              <a:t>a</a:t>
            </a:r>
            <a:r>
              <a:rPr lang="en-US" dirty="0" err="1">
                <a:solidFill>
                  <a:schemeClr val="accent2"/>
                </a:solidFill>
              </a:rPr>
              <a:t>lgia</a:t>
            </a:r>
            <a:endParaRPr lang="en-US" dirty="0">
              <a:solidFill>
                <a:schemeClr val="accent2"/>
              </a:solidFill>
            </a:endParaRPr>
          </a:p>
          <a:p>
            <a:pPr lvl="1"/>
            <a:r>
              <a:rPr lang="en-US" dirty="0" err="1">
                <a:solidFill>
                  <a:schemeClr val="accent2"/>
                </a:solidFill>
              </a:rPr>
              <a:t>Menin</a:t>
            </a:r>
            <a:r>
              <a:rPr lang="en-US" dirty="0" err="1">
                <a:solidFill>
                  <a:srgbClr val="008000"/>
                </a:solidFill>
              </a:rPr>
              <a:t>g</a:t>
            </a:r>
            <a:r>
              <a:rPr lang="en-US" dirty="0">
                <a:solidFill>
                  <a:srgbClr val="008000"/>
                </a:solidFill>
              </a:rPr>
              <a:t> </a:t>
            </a:r>
            <a:r>
              <a:rPr lang="en-US" dirty="0">
                <a:solidFill>
                  <a:schemeClr val="accent2"/>
                </a:solidFill>
              </a:rPr>
              <a:t>/ </a:t>
            </a:r>
            <a:r>
              <a:rPr lang="en-US" dirty="0" err="1">
                <a:solidFill>
                  <a:srgbClr val="008000"/>
                </a:solidFill>
              </a:rPr>
              <a:t>o</a:t>
            </a:r>
            <a:r>
              <a:rPr lang="en-US" dirty="0" err="1">
                <a:solidFill>
                  <a:schemeClr val="accent2"/>
                </a:solidFill>
              </a:rPr>
              <a:t>cele</a:t>
            </a:r>
            <a:endParaRPr lang="en-US" dirty="0">
              <a:solidFill>
                <a:schemeClr val="accent2"/>
              </a:solidFill>
            </a:endParaRPr>
          </a:p>
          <a:p>
            <a:pPr lvl="1"/>
            <a:r>
              <a:rPr lang="en-US" dirty="0">
                <a:solidFill>
                  <a:srgbClr val="008000"/>
                </a:solidFill>
              </a:rPr>
              <a:t>Gl</a:t>
            </a:r>
            <a:r>
              <a:rPr lang="en-US" dirty="0">
                <a:solidFill>
                  <a:schemeClr val="accent2"/>
                </a:solidFill>
              </a:rPr>
              <a:t>ossal</a:t>
            </a:r>
          </a:p>
        </p:txBody>
      </p:sp>
      <p:sp>
        <p:nvSpPr>
          <p:cNvPr id="46082" name="Rectangle 2"/>
          <p:cNvSpPr>
            <a:spLocks noGrp="1" noChangeArrowheads="1"/>
          </p:cNvSpPr>
          <p:nvPr>
            <p:ph type="title"/>
          </p:nvPr>
        </p:nvSpPr>
        <p:spPr/>
        <p:txBody>
          <a:bodyPr>
            <a:normAutofit fontScale="90000"/>
          </a:bodyPr>
          <a:lstStyle/>
          <a:p>
            <a:r>
              <a:rPr lang="en-US" dirty="0" err="1"/>
              <a:t>Reglas</a:t>
            </a:r>
            <a:r>
              <a:rPr lang="en-US" dirty="0"/>
              <a:t> de </a:t>
            </a:r>
            <a:r>
              <a:rPr lang="en-US" dirty="0" err="1"/>
              <a:t>pronunciación</a:t>
            </a:r>
            <a:r>
              <a:rPr lang="en-US" dirty="0"/>
              <a:t> </a:t>
            </a:r>
            <a:r>
              <a:rPr lang="en-US" dirty="0" err="1"/>
              <a:t>adicionales</a:t>
            </a:r>
            <a:r>
              <a:rPr lang="en-US" dirty="0"/>
              <a:t>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1" name="Rectangle 3"/>
          <p:cNvSpPr>
            <a:spLocks noGrp="1" noChangeArrowheads="1"/>
          </p:cNvSpPr>
          <p:nvPr>
            <p:ph idx="1"/>
          </p:nvPr>
        </p:nvSpPr>
        <p:spPr/>
        <p:txBody>
          <a:bodyPr/>
          <a:lstStyle/>
          <a:p>
            <a:r>
              <a:rPr lang="es-ES" dirty="0"/>
              <a:t>Algunas enfermedades llevan el nombre de individuos
Pronunciado y escrito en formas posesivas
Epónimo (EP-oh-nim)
Nombre de una enfermedad, órgano, procedimiento o función corporal
Derivado del nombre de una persona</a:t>
            </a:r>
            <a:endParaRPr lang="en-US" dirty="0">
              <a:solidFill>
                <a:schemeClr val="accent2"/>
              </a:solidFill>
            </a:endParaRPr>
          </a:p>
        </p:txBody>
      </p:sp>
      <p:sp>
        <p:nvSpPr>
          <p:cNvPr id="68610" name="Rectangle 2"/>
          <p:cNvSpPr>
            <a:spLocks noGrp="1" noChangeArrowheads="1"/>
          </p:cNvSpPr>
          <p:nvPr>
            <p:ph type="title"/>
          </p:nvPr>
        </p:nvSpPr>
        <p:spPr/>
        <p:txBody>
          <a:bodyPr/>
          <a:lstStyle/>
          <a:p>
            <a:r>
              <a:rPr lang="en-US" dirty="0"/>
              <a:t>Possessive Forms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US"/>
              <a:t>Prefixes</a:t>
            </a:r>
          </a:p>
        </p:txBody>
      </p:sp>
      <p:sp>
        <p:nvSpPr>
          <p:cNvPr id="14339" name="Rectangle 3"/>
          <p:cNvSpPr>
            <a:spLocks noGrp="1" noChangeArrowheads="1"/>
          </p:cNvSpPr>
          <p:nvPr>
            <p:ph type="body" idx="1"/>
          </p:nvPr>
        </p:nvSpPr>
        <p:spPr>
          <a:xfrm>
            <a:off x="533400" y="1295400"/>
            <a:ext cx="8153400" cy="4495800"/>
          </a:xfrm>
        </p:spPr>
        <p:txBody>
          <a:bodyPr/>
          <a:lstStyle/>
          <a:p>
            <a:r>
              <a:rPr lang="es-ES" dirty="0"/>
              <a:t>Recordar
El significado del prefijo no cambia
Prefijo cambia el significado de la palabra
No todas las palabras médicas tienen un prefijo
Prefijos expresos
Números, medidas, posición, dirección, negativos y color
</a:t>
            </a:r>
            <a:endParaRPr lang="en-US" sz="1400" dirty="0">
              <a:solidFill>
                <a:schemeClr val="accent2"/>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normAutofit fontScale="90000"/>
          </a:bodyPr>
          <a:lstStyle/>
          <a:p>
            <a:r>
              <a:rPr lang="en-US" dirty="0" err="1"/>
              <a:t>Prefijos</a:t>
            </a:r>
            <a:r>
              <a:rPr lang="en-US" dirty="0"/>
              <a:t>
</a:t>
            </a:r>
          </a:p>
        </p:txBody>
      </p:sp>
      <p:sp>
        <p:nvSpPr>
          <p:cNvPr id="5123" name="Rectangle 3"/>
          <p:cNvSpPr>
            <a:spLocks noGrp="1" noChangeArrowheads="1"/>
          </p:cNvSpPr>
          <p:nvPr>
            <p:ph type="body" idx="1"/>
          </p:nvPr>
        </p:nvSpPr>
        <p:spPr/>
        <p:txBody>
          <a:bodyPr/>
          <a:lstStyle/>
          <a:p>
            <a:r>
              <a:rPr lang="es-ES" dirty="0"/>
              <a:t>Prefijos expresan números
Ninguno, uno, dos, tres, cuatro
Individual, doble, mitad
Prefija la medición exprés
Cantidades:
Mucho, muchos, excesivo
Múltiples sin números específicos
</a:t>
            </a:r>
            <a:endParaRPr lang="en-US" dirty="0">
              <a:solidFill>
                <a:schemeClr val="accent2"/>
              </a:solidFill>
            </a:endParaRPr>
          </a:p>
          <a:p>
            <a:pPr lvl="1">
              <a:buClr>
                <a:schemeClr val="accent2"/>
              </a:buClr>
              <a:buFontTx/>
              <a:buNone/>
            </a:pPr>
            <a:endParaRPr lang="en-US" sz="1200" dirty="0">
              <a:solidFill>
                <a:schemeClr val="accent2"/>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normAutofit fontScale="90000"/>
          </a:bodyPr>
          <a:lstStyle/>
          <a:p>
            <a:r>
              <a:rPr lang="en-US" dirty="0" err="1"/>
              <a:t>Prefijos</a:t>
            </a:r>
            <a:r>
              <a:rPr lang="en-US" dirty="0"/>
              <a:t>
</a:t>
            </a:r>
          </a:p>
        </p:txBody>
      </p:sp>
      <p:sp>
        <p:nvSpPr>
          <p:cNvPr id="8195" name="Rectangle 3"/>
          <p:cNvSpPr>
            <a:spLocks noGrp="1" noChangeArrowheads="1"/>
          </p:cNvSpPr>
          <p:nvPr>
            <p:ph type="body" idx="1"/>
          </p:nvPr>
        </p:nvSpPr>
        <p:spPr>
          <a:xfrm>
            <a:off x="457200" y="1371600"/>
            <a:ext cx="8229600" cy="4572000"/>
          </a:xfrm>
        </p:spPr>
        <p:txBody>
          <a:bodyPr>
            <a:normAutofit lnSpcReduction="10000"/>
          </a:bodyPr>
          <a:lstStyle/>
          <a:p>
            <a:r>
              <a:rPr lang="es-ES" dirty="0"/>
              <a:t>Los prefijos expresan la posición y/o la dirección
Se utiliza para describir una ubicación
Quizás:
Entre, debajo, alrededor, lejos de
Quizás:
Tras, más, dentro, cerca, medio
Quizás:
A continuación, detrás, arriba, a través de 
</a:t>
            </a:r>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normAutofit fontScale="90000"/>
          </a:bodyPr>
          <a:lstStyle/>
          <a:p>
            <a:r>
              <a:rPr lang="en-US" dirty="0" err="1"/>
              <a:t>Prefijos</a:t>
            </a:r>
            <a:r>
              <a:rPr lang="en-US" dirty="0"/>
              <a:t>
</a:t>
            </a:r>
          </a:p>
        </p:txBody>
      </p:sp>
      <p:sp>
        <p:nvSpPr>
          <p:cNvPr id="10243" name="Rectangle 3"/>
          <p:cNvSpPr>
            <a:spLocks noGrp="1" noChangeArrowheads="1"/>
          </p:cNvSpPr>
          <p:nvPr>
            <p:ph type="body" idx="1"/>
          </p:nvPr>
        </p:nvSpPr>
        <p:spPr>
          <a:xfrm>
            <a:off x="685800" y="1219200"/>
            <a:ext cx="7772400" cy="4800600"/>
          </a:xfrm>
        </p:spPr>
        <p:txBody>
          <a:bodyPr>
            <a:normAutofit lnSpcReduction="10000"/>
          </a:bodyPr>
          <a:lstStyle/>
          <a:p>
            <a:r>
              <a:rPr lang="es-ES" dirty="0"/>
              <a:t>Los prefijos expresan el color
Color en las reacciones
Color de crecimientos o erupciones cutáneas
Color de los fluidos corporales
Rojo, azul, verde, amarillo
Blanco, negro, gris, púrpura
Los prefijos expresan negativos
Puede indicar:
No, sin la falta de, en contra
</a:t>
            </a:r>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426</TotalTime>
  <Words>547</Words>
  <Application>Microsoft Office PowerPoint</Application>
  <PresentationFormat>On-screen Show (4:3)</PresentationFormat>
  <Paragraphs>165</Paragraphs>
  <Slides>34</Slides>
  <Notes>33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34</vt:i4>
      </vt:variant>
    </vt:vector>
  </HeadingPairs>
  <TitlesOfParts>
    <vt:vector size="41" baseType="lpstr">
      <vt:lpstr>Lucida Sans Unicode</vt:lpstr>
      <vt:lpstr>Times</vt:lpstr>
      <vt:lpstr>Times New Roman</vt:lpstr>
      <vt:lpstr>Verdana</vt:lpstr>
      <vt:lpstr>Wingdings 2</vt:lpstr>
      <vt:lpstr>Wingdings 3</vt:lpstr>
      <vt:lpstr>Concourse</vt:lpstr>
      <vt:lpstr>Lenguaje médico
</vt:lpstr>
      <vt:lpstr>Raíz de palabra
</vt:lpstr>
      <vt:lpstr>Combinación de formulario
</vt:lpstr>
      <vt:lpstr>Combinación de vocales: Regla
</vt:lpstr>
      <vt:lpstr>Vocal combinante. Regla</vt:lpstr>
      <vt:lpstr>Combinación de vocales: Regla
</vt:lpstr>
      <vt:lpstr>Combinación de vocales: Regla
</vt:lpstr>
      <vt:lpstr>Sufijo
</vt:lpstr>
      <vt:lpstr>Sufijo: Regla
</vt:lpstr>
      <vt:lpstr>Sufijo: Regla
</vt:lpstr>
      <vt:lpstr>Suffix: Rule</vt:lpstr>
      <vt:lpstr>Prefijo
</vt:lpstr>
      <vt:lpstr>Prefijo: Regla
</vt:lpstr>
      <vt:lpstr>Estructura de palabras
</vt:lpstr>
      <vt:lpstr>Estructura de palabras
</vt:lpstr>
      <vt:lpstr>Estructura de palabras
</vt:lpstr>
      <vt:lpstr>Estructura de palabras
</vt:lpstr>
      <vt:lpstr>Estructura de palabras
</vt:lpstr>
      <vt:lpstr>Estructura de palabras
</vt:lpstr>
      <vt:lpstr>Estructura de palabras
</vt:lpstr>
      <vt:lpstr>Pautas de pronunciación
</vt:lpstr>
      <vt:lpstr>Pautas de pronunciación
</vt:lpstr>
      <vt:lpstr>Pautas de pronunciación
</vt:lpstr>
      <vt:lpstr>Pautas de pronunciación
</vt:lpstr>
      <vt:lpstr>Pautas de pronunciación
</vt:lpstr>
      <vt:lpstr>Reglas de pronunciación adicionales 
</vt:lpstr>
      <vt:lpstr>Reglas de pronunciación adicionales
</vt:lpstr>
      <vt:lpstr>Reglas de pronunciación adicionales
</vt:lpstr>
      <vt:lpstr>Reglas de pronunciación adicionales
</vt:lpstr>
      <vt:lpstr>Possessive Forms</vt:lpstr>
      <vt:lpstr>Prefixes</vt:lpstr>
      <vt:lpstr>Prefijos
</vt:lpstr>
      <vt:lpstr>Prefijos
</vt:lpstr>
      <vt:lpstr>Prefijos
</vt:lpstr>
    </vt:vector>
  </TitlesOfParts>
  <Company>Gaston College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WORD BUILDING RULES</dc:title>
  <dc:creator>Gaston College</dc:creator>
  <cp:lastModifiedBy> </cp:lastModifiedBy>
  <cp:revision>60</cp:revision>
  <dcterms:created xsi:type="dcterms:W3CDTF">2002-10-18T20:59:53Z</dcterms:created>
  <dcterms:modified xsi:type="dcterms:W3CDTF">2020-04-21T13:41:42Z</dcterms:modified>
</cp:coreProperties>
</file>