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</p:sldMasterIdLst>
  <p:notesMasterIdLst>
    <p:notesMasterId r:id="rId24"/>
  </p:notesMasterIdLst>
  <p:handoutMasterIdLst>
    <p:handoutMasterId r:id="rId25"/>
  </p:handoutMasterIdLst>
  <p:sldIdLst>
    <p:sldId id="279" r:id="rId2"/>
    <p:sldId id="256" r:id="rId3"/>
    <p:sldId id="278" r:id="rId4"/>
    <p:sldId id="259" r:id="rId5"/>
    <p:sldId id="260" r:id="rId6"/>
    <p:sldId id="269" r:id="rId7"/>
    <p:sldId id="261" r:id="rId8"/>
    <p:sldId id="270" r:id="rId9"/>
    <p:sldId id="262" r:id="rId10"/>
    <p:sldId id="271" r:id="rId11"/>
    <p:sldId id="263" r:id="rId12"/>
    <p:sldId id="272" r:id="rId13"/>
    <p:sldId id="264" r:id="rId14"/>
    <p:sldId id="273" r:id="rId15"/>
    <p:sldId id="265" r:id="rId16"/>
    <p:sldId id="274" r:id="rId17"/>
    <p:sldId id="266" r:id="rId18"/>
    <p:sldId id="275" r:id="rId19"/>
    <p:sldId id="267" r:id="rId20"/>
    <p:sldId id="276" r:id="rId21"/>
    <p:sldId id="268" r:id="rId22"/>
    <p:sldId id="277" r:id="rId2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itchFamily="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99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82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553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553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8" charset="0"/>
              </a:defRPr>
            </a:lvl1pPr>
          </a:lstStyle>
          <a:p>
            <a:fld id="{650C8E89-6653-454C-A4B9-2103A8AA20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Times New Roman" pitchFamily="8" charset="0"/>
              </a:defRPr>
            </a:lvl1pPr>
          </a:lstStyle>
          <a:p>
            <a:endParaRPr lang="en-US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imes New Roman" pitchFamily="8" charset="0"/>
              </a:defRPr>
            </a:lvl1pPr>
          </a:lstStyle>
          <a:p>
            <a:fld id="{E1D3E6FB-0D12-4993-B7C6-9A808F11179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8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8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8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8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6D83C1-3C90-474E-959C-3B25ABE0E056}" type="slidenum">
              <a:rPr lang="en-US"/>
              <a:pPr/>
              <a:t>2</a:t>
            </a:fld>
            <a:endParaRPr lang="en-US"/>
          </a:p>
        </p:txBody>
      </p:sp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768189-4F9F-482A-A91B-9C73F1A3966F}" type="slidenum">
              <a:rPr lang="en-US"/>
              <a:pPr/>
              <a:t>3</a:t>
            </a:fld>
            <a:endParaRPr lang="en-US"/>
          </a:p>
        </p:txBody>
      </p:sp>
      <p:sp>
        <p:nvSpPr>
          <p:cNvPr id="58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AF3FC11-2437-433F-A781-D1775DF2645A}" type="slidenum">
              <a:rPr lang="en-US"/>
              <a:pPr/>
              <a:t>4</a:t>
            </a:fld>
            <a:endParaRPr lang="en-US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DEB37E-E0B7-4591-B13C-5399D861E8D8}" type="slidenum">
              <a:rPr lang="en-US"/>
              <a:pPr/>
              <a:t>5</a:t>
            </a:fld>
            <a:endParaRPr lang="en-US"/>
          </a:p>
        </p:txBody>
      </p:sp>
      <p:sp>
        <p:nvSpPr>
          <p:cNvPr id="614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B93BDB-43E9-419D-80C8-A7D8FCE8A4E2}" type="slidenum">
              <a:rPr lang="en-US"/>
              <a:pPr/>
              <a:t>6</a:t>
            </a:fld>
            <a:endParaRPr lang="en-US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6B59BB-EE33-4F7C-8E2C-25062BA07D6E}" type="slidenum">
              <a:rPr lang="en-US"/>
              <a:pPr/>
              <a:t>7</a:t>
            </a:fld>
            <a:endParaRPr lang="en-US"/>
          </a:p>
        </p:txBody>
      </p:sp>
      <p:sp>
        <p:nvSpPr>
          <p:cNvPr id="63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AB9077-8661-45B0-925B-60FBBCD6D9AF}" type="slidenum">
              <a:rPr lang="en-US"/>
              <a:pPr/>
              <a:t>8</a:t>
            </a:fld>
            <a:endParaRPr lang="en-US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A90EFA-0F63-4089-BD3D-2A3932A423C9}" type="slidenum">
              <a:rPr lang="en-US"/>
              <a:pPr/>
              <a:t>9</a:t>
            </a:fld>
            <a:endParaRPr lang="en-US"/>
          </a:p>
        </p:txBody>
      </p:sp>
      <p:sp>
        <p:nvSpPr>
          <p:cNvPr id="65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7E7BC7-CFC7-431F-A17D-61A7EAADD322}" type="slidenum">
              <a:rPr lang="en-US"/>
              <a:pPr/>
              <a:t>10</a:t>
            </a:fld>
            <a:endParaRPr lang="en-US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50B040-FBDE-419A-9F9F-2E674DA5A927}" type="slidenum">
              <a:rPr lang="en-US"/>
              <a:pPr/>
              <a:t>11</a:t>
            </a:fld>
            <a:endParaRPr 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3435F6-FDD8-4F12-BF98-53BEB5B06EEF}" type="slidenum">
              <a:rPr lang="en-US"/>
              <a:pPr/>
              <a:t>12</a:t>
            </a:fld>
            <a:endParaRPr 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813B8A3-C769-419A-9015-9871921A48BE}" type="slidenum">
              <a:rPr lang="en-US"/>
              <a:pPr/>
              <a:t>13</a:t>
            </a:fld>
            <a:endParaRPr 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6DD266-AA45-4293-AB02-35EB4FFE132D}" type="slidenum">
              <a:rPr lang="en-US"/>
              <a:pPr/>
              <a:t>14</a:t>
            </a:fld>
            <a:endParaRPr lang="en-US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23AF98-50D0-484C-BB0B-1331F9B61E45}" type="slidenum">
              <a:rPr lang="en-US"/>
              <a:pPr/>
              <a:t>15</a:t>
            </a:fld>
            <a:endParaRPr lang="en-US"/>
          </a:p>
        </p:txBody>
      </p:sp>
      <p:sp>
        <p:nvSpPr>
          <p:cNvPr id="716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B4A5700-CF6E-4E0D-BD8C-0C1E9498BAC7}" type="slidenum">
              <a:rPr lang="en-US"/>
              <a:pPr/>
              <a:t>16</a:t>
            </a:fld>
            <a:endParaRPr lang="en-US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0BC96A2-011C-4181-AA9D-2028D76A3F1B}" type="slidenum">
              <a:rPr lang="en-US"/>
              <a:pPr/>
              <a:t>17</a:t>
            </a:fld>
            <a:endParaRPr 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74FEB8-24D2-4E43-BCAA-1AB86EE771D8}" type="slidenum">
              <a:rPr lang="en-US"/>
              <a:pPr/>
              <a:t>18</a:t>
            </a:fld>
            <a:endParaRPr lang="en-US"/>
          </a:p>
        </p:txBody>
      </p:sp>
      <p:sp>
        <p:nvSpPr>
          <p:cNvPr id="74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FCB9A7A-D4E0-40E9-84BD-7DF4F2451FE4}" type="slidenum">
              <a:rPr lang="en-US"/>
              <a:pPr/>
              <a:t>19</a:t>
            </a:fld>
            <a:endParaRPr lang="en-US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BAD1532-ACED-4F30-9427-AB800002F90D}" type="slidenum">
              <a:rPr lang="en-US"/>
              <a:pPr/>
              <a:t>20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42A7D91-804A-43F6-A557-1934C6E5D501}" type="slidenum">
              <a:rPr lang="en-US"/>
              <a:pPr/>
              <a:t>21</a:t>
            </a:fld>
            <a:endParaRPr lang="en-US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003FBA6-0E2B-4C44-BF98-C744984F7A97}" type="slidenum">
              <a:rPr lang="en-US"/>
              <a:pPr/>
              <a:t>22</a:t>
            </a:fld>
            <a:endParaRPr lang="en-US"/>
          </a:p>
        </p:txBody>
      </p:sp>
      <p:sp>
        <p:nvSpPr>
          <p:cNvPr id="78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/>
              <a:t>Click to edit Master subtitle style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4/21/2020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>
              <a:solidFill>
                <a:schemeClr val="accent1">
                  <a:tint val="20000"/>
                </a:schemeClr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4/21/2020</a:t>
            </a:fld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4213AF-26F6-41FA-8D85-E2C5388D6E58}" type="datetimeFigureOut">
              <a:rPr lang="en-US" smtClean="0"/>
              <a:pPr/>
              <a:t>4/21/2020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44213AF-26F6-41FA-8D85-E2C5388D6E58}" type="datetimeFigureOut">
              <a:rPr lang="en-US" smtClean="0"/>
              <a:pPr/>
              <a:t>4/21/2020</a:t>
            </a:fld>
            <a:endParaRPr lang="en-US" sz="1000" dirty="0">
              <a:solidFill>
                <a:schemeClr val="tx1"/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algn="r" eaLnBrk="1" latinLnBrk="0" hangingPunct="1"/>
            <a:endParaRPr kumimoji="0" lang="en-US" sz="1000" dirty="0">
              <a:solidFill>
                <a:schemeClr val="tx1"/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5BBC35B-A44B-4119-B8DA-DE9E3DFADA20}" type="slidenum">
              <a:rPr kumimoji="0" lang="en-US" smtClean="0"/>
              <a:pPr/>
              <a:t>‹#›</a:t>
            </a:fld>
            <a:endParaRPr kumimoji="0" lang="en-US" sz="1000" b="0">
              <a:solidFill>
                <a:schemeClr val="tx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Lenguaje</a:t>
            </a:r>
            <a:r>
              <a:rPr lang="en-US" dirty="0"/>
              <a:t> </a:t>
            </a:r>
            <a:r>
              <a:rPr lang="en-US" dirty="0" err="1"/>
              <a:t>médico</a:t>
            </a:r>
            <a:r>
              <a:rPr lang="en-US" dirty="0"/>
              <a:t>
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4800" dirty="0" err="1"/>
              <a:t>Organización</a:t>
            </a:r>
            <a:r>
              <a:rPr lang="en-US" sz="4800" dirty="0"/>
              <a:t> </a:t>
            </a:r>
            <a:r>
              <a:rPr lang="en-US" sz="4800" dirty="0" err="1"/>
              <a:t>Estructural</a:t>
            </a:r>
            <a:r>
              <a:rPr lang="en-US" sz="4800" dirty="0"/>
              <a:t>
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r>
              <a:rPr lang="es-ES" dirty="0"/>
              <a:t>Células
Unidad estructural más pequeña y numerosa
Tejidos
Grupos de células similares con funciones especializadas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Organización</a:t>
            </a:r>
            <a:r>
              <a:rPr lang="en-US" dirty="0"/>
              <a:t> </a:t>
            </a:r>
            <a:r>
              <a:rPr lang="en-US" dirty="0" err="1"/>
              <a:t>Estructural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229600" cy="4572000"/>
          </a:xfrm>
        </p:spPr>
        <p:txBody>
          <a:bodyPr/>
          <a:lstStyle/>
          <a:p>
            <a:r>
              <a:rPr lang="es-ES" dirty="0"/>
              <a:t>Órganos
Tejidos dispuestos juntos para realizar una función particular
Sistemas corporales
Organización de diferentes órganos para realizar funciones corporales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Organización</a:t>
            </a:r>
            <a:r>
              <a:rPr lang="en-US" dirty="0"/>
              <a:t> </a:t>
            </a:r>
            <a:r>
              <a:rPr lang="en-US" dirty="0" err="1"/>
              <a:t>Estructural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pt-BR" dirty="0"/>
              <a:t>Conectivo
Epiteliales
Músculo
Esquelético
Suave o visceral
Cardiaca
Nervioso</a:t>
            </a:r>
            <a:endParaRPr lang="en-US" dirty="0"/>
          </a:p>
        </p:txBody>
      </p: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Tipos</a:t>
            </a:r>
            <a:r>
              <a:rPr lang="en-US" dirty="0"/>
              <a:t> de </a:t>
            </a:r>
            <a:r>
              <a:rPr lang="en-US" dirty="0" err="1"/>
              <a:t>tejidos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 err="1"/>
              <a:t>Midsagittal</a:t>
            </a:r>
            <a:r>
              <a:rPr lang="es-ES" dirty="0"/>
              <a:t>
Divide el cuerpo en partes iguales derecha e izquierda
Línea media del cuerpo
Intermedio
Lateral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Body Planes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Planos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  <p:pic>
        <p:nvPicPr>
          <p:cNvPr id="38916" name="Picture 4" descr="0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63825" y="1219200"/>
            <a:ext cx="3648075" cy="4953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Frontal o coronal
Divide el cuerpo en partes delanteras y traseras
</a:t>
            </a:r>
            <a:endParaRPr lang="en-US" dirty="0"/>
          </a:p>
        </p:txBody>
      </p:sp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Planos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Planos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  <p:pic>
        <p:nvPicPr>
          <p:cNvPr id="39940" name="Picture 4" descr="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0400" y="1295400"/>
            <a:ext cx="2514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Transversal
Cortes en el cuerpo
Superior (</a:t>
            </a:r>
            <a:r>
              <a:rPr lang="es-ES" dirty="0" err="1"/>
              <a:t>Cranial</a:t>
            </a:r>
            <a:r>
              <a:rPr lang="es-ES" dirty="0"/>
              <a:t>, Cefálico)
Inferior (Caudal)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Planos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pPr algn="ctr"/>
            <a:endParaRPr lang="en-US">
              <a:solidFill>
                <a:srgbClr val="FF9900"/>
              </a:solidFill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Planos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  <p:pic>
        <p:nvPicPr>
          <p:cNvPr id="40964" name="Picture 4" descr="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03463" y="1295400"/>
            <a:ext cx="4554537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Nueve regiones abdominales
Identificado de izquierda a derecha
Mover de arriba a abajo
Una fila a la vez
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148638" cy="9144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Regiones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Regiones</a:t>
            </a:r>
            <a:r>
              <a:rPr lang="en-US" dirty="0"/>
              <a:t> del </a:t>
            </a:r>
            <a:r>
              <a:rPr lang="en-US" dirty="0" err="1"/>
              <a:t>cuerpo</a:t>
            </a:r>
            <a:r>
              <a:rPr lang="en-US" dirty="0"/>
              <a:t>
</a:t>
            </a:r>
          </a:p>
        </p:txBody>
      </p:sp>
      <p:pic>
        <p:nvPicPr>
          <p:cNvPr id="41988" name="Picture 4" descr="1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371600"/>
            <a:ext cx="45720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Landmark á umbilicus (navel)
</a:t>
            </a:r>
            <a:r>
              <a:rPr lang="en-US" dirty="0" err="1"/>
              <a:t>Cuadrantes</a:t>
            </a:r>
            <a:r>
              <a:rPr lang="en-US" dirty="0"/>
              <a:t>
RUQ, LUQ, RLQ, LLQ
Punto de McBurney
Punto de </a:t>
            </a:r>
            <a:r>
              <a:rPr lang="en-US" dirty="0" err="1"/>
              <a:t>Monro</a:t>
            </a:r>
            <a:r>
              <a:rPr lang="en-US" dirty="0"/>
              <a:t>
</a:t>
            </a:r>
          </a:p>
        </p:txBody>
      </p:sp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Cuadrantes</a:t>
            </a:r>
            <a:r>
              <a:rPr lang="en-US" dirty="0"/>
              <a:t> </a:t>
            </a:r>
            <a:r>
              <a:rPr lang="en-US" dirty="0" err="1"/>
              <a:t>abdominales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Cuadrantes</a:t>
            </a:r>
            <a:r>
              <a:rPr lang="en-US" dirty="0"/>
              <a:t> </a:t>
            </a:r>
            <a:r>
              <a:rPr lang="en-US" dirty="0" err="1"/>
              <a:t>abdominales</a:t>
            </a:r>
            <a:r>
              <a:rPr lang="en-US" dirty="0"/>
              <a:t>
</a:t>
            </a:r>
          </a:p>
        </p:txBody>
      </p:sp>
      <p:pic>
        <p:nvPicPr>
          <p:cNvPr id="43012" name="Picture 4" descr="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09800" y="1219200"/>
            <a:ext cx="4646613" cy="48006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Cavidad</a:t>
            </a:r>
            <a:r>
              <a:rPr lang="en-US" dirty="0"/>
              <a:t> </a:t>
            </a:r>
            <a:r>
              <a:rPr lang="en-US" dirty="0" err="1"/>
              <a:t>ventra</a:t>
            </a:r>
            <a:r>
              <a:rPr lang="en-US" dirty="0"/>
              <a:t>
</a:t>
            </a:r>
            <a:r>
              <a:rPr lang="en-US" dirty="0" err="1"/>
              <a:t>Torácica</a:t>
            </a:r>
            <a:r>
              <a:rPr lang="en-US" dirty="0"/>
              <a:t> 
Abdominal 
</a:t>
            </a:r>
            <a:r>
              <a:rPr lang="en-US" dirty="0" err="1"/>
              <a:t>Pélvica</a:t>
            </a:r>
            <a:r>
              <a:rPr lang="en-US" dirty="0"/>
              <a:t> 
</a:t>
            </a:r>
            <a:r>
              <a:rPr lang="en-US" dirty="0" err="1"/>
              <a:t>Cavidad</a:t>
            </a:r>
            <a:r>
              <a:rPr lang="en-US" dirty="0"/>
              <a:t> dorsal
</a:t>
            </a:r>
            <a:r>
              <a:rPr lang="en-US" dirty="0" err="1"/>
              <a:t>Craneal</a:t>
            </a:r>
            <a:r>
              <a:rPr lang="en-US" dirty="0"/>
              <a:t>
Espinal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Cavidades</a:t>
            </a:r>
            <a:r>
              <a:rPr lang="en-US" dirty="0"/>
              <a:t> </a:t>
            </a:r>
            <a:r>
              <a:rPr lang="en-US" dirty="0" err="1"/>
              <a:t>corporales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Cavidades</a:t>
            </a:r>
            <a:r>
              <a:rPr lang="en-US" dirty="0"/>
              <a:t> </a:t>
            </a:r>
            <a:r>
              <a:rPr lang="en-US" dirty="0" err="1"/>
              <a:t>corporales</a:t>
            </a:r>
            <a:r>
              <a:rPr lang="en-US" dirty="0"/>
              <a:t>
</a:t>
            </a:r>
          </a:p>
        </p:txBody>
      </p:sp>
      <p:pic>
        <p:nvPicPr>
          <p:cNvPr id="44037" name="Picture 5" descr="1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371600"/>
            <a:ext cx="60960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Vértebras</a:t>
            </a:r>
            <a:r>
              <a:rPr lang="en-US" dirty="0"/>
              <a:t> </a:t>
            </a:r>
            <a:r>
              <a:rPr lang="en-US" dirty="0" err="1"/>
              <a:t>cervicales</a:t>
            </a:r>
            <a:r>
              <a:rPr lang="en-US" dirty="0"/>
              <a:t> (C1 – C7)
</a:t>
            </a:r>
            <a:r>
              <a:rPr lang="en-US" dirty="0" err="1"/>
              <a:t>Vértebras</a:t>
            </a:r>
            <a:r>
              <a:rPr lang="en-US" dirty="0"/>
              <a:t> </a:t>
            </a:r>
            <a:r>
              <a:rPr lang="en-US" dirty="0" err="1"/>
              <a:t>torácicas</a:t>
            </a:r>
            <a:r>
              <a:rPr lang="en-US" dirty="0"/>
              <a:t> (T1 – T12)
Vertebras </a:t>
            </a:r>
            <a:r>
              <a:rPr lang="en-US" dirty="0" err="1"/>
              <a:t>lumbares</a:t>
            </a:r>
            <a:r>
              <a:rPr lang="en-US" dirty="0"/>
              <a:t> (L1 – L5)
Sacro
</a:t>
            </a:r>
            <a:r>
              <a:rPr lang="en-US" dirty="0" err="1"/>
              <a:t>Coxis</a:t>
            </a:r>
            <a:r>
              <a:rPr lang="en-US" dirty="0"/>
              <a:t>
</a:t>
            </a:r>
          </a:p>
        </p:txBody>
      </p:sp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Divisiones de la parte posterior
</a:t>
            </a: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endParaRPr lang="en-US">
              <a:solidFill>
                <a:srgbClr val="FF9900"/>
              </a:solidFill>
            </a:endParaRPr>
          </a:p>
        </p:txBody>
      </p:sp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/>
              <a:t>Divisiones de la parte posterior
</a:t>
            </a:r>
            <a:endParaRPr lang="en-US" dirty="0"/>
          </a:p>
        </p:txBody>
      </p:sp>
      <p:pic>
        <p:nvPicPr>
          <p:cNvPr id="45060" name="Picture 4" descr="1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0" y="1295400"/>
            <a:ext cx="45720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Superficial vs. Deep
Anterior		vs.	Posterior
Ventral vs. Dorsal
Superior	vs.	Inferior
Cranial vs. Caudal
</a:t>
            </a:r>
            <a:endParaRPr lang="en-US" dirty="0">
              <a:solidFill>
                <a:srgbClr val="FF9900"/>
              </a:solidFill>
            </a:endParaRPr>
          </a:p>
        </p:txBody>
      </p:sp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Términos</a:t>
            </a:r>
            <a:r>
              <a:rPr lang="en-US" dirty="0"/>
              <a:t> </a:t>
            </a:r>
            <a:r>
              <a:rPr lang="en-US" dirty="0" err="1"/>
              <a:t>direccionales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en-US">
              <a:solidFill>
                <a:srgbClr val="FF9900"/>
              </a:solidFill>
            </a:endParaRPr>
          </a:p>
          <a:p>
            <a:pPr algn="ctr"/>
            <a:endParaRPr lang="en-US">
              <a:solidFill>
                <a:srgbClr val="FF9900"/>
              </a:solidFill>
            </a:endParaRP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229600" cy="8382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Términos</a:t>
            </a:r>
            <a:r>
              <a:rPr lang="en-US" dirty="0"/>
              <a:t> </a:t>
            </a:r>
            <a:r>
              <a:rPr lang="en-US" dirty="0" err="1"/>
              <a:t>direccionales</a:t>
            </a:r>
            <a:r>
              <a:rPr lang="en-US" dirty="0"/>
              <a:t>
</a:t>
            </a:r>
          </a:p>
        </p:txBody>
      </p:sp>
      <p:pic>
        <p:nvPicPr>
          <p:cNvPr id="46085" name="Picture 5" descr="20-r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1295400"/>
            <a:ext cx="3657600" cy="47244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s-ES" dirty="0"/>
              <a:t>Medial vs.  Lateral
Distal vs.  Proximal
Supino vs.  Propenso
Supinación vs.  Pronación
Plantar vs.  Dorso
</a:t>
            </a:r>
            <a:endParaRPr lang="en-US" dirty="0">
              <a:solidFill>
                <a:schemeClr val="accent2"/>
              </a:solidFill>
            </a:endParaRPr>
          </a:p>
        </p:txBody>
      </p:sp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Términos</a:t>
            </a:r>
            <a:r>
              <a:rPr lang="en-US" dirty="0"/>
              <a:t> </a:t>
            </a:r>
            <a:r>
              <a:rPr lang="en-US" dirty="0" err="1"/>
              <a:t>direccionales</a:t>
            </a:r>
            <a:r>
              <a:rPr lang="en-US" dirty="0"/>
              <a:t>
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>
              <a:buFontTx/>
              <a:buNone/>
            </a:pPr>
            <a:endParaRPr lang="en-US" dirty="0"/>
          </a:p>
        </p:txBody>
      </p:sp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err="1"/>
              <a:t>Terminos</a:t>
            </a:r>
            <a:r>
              <a:rPr lang="en-US" dirty="0"/>
              <a:t> </a:t>
            </a:r>
            <a:r>
              <a:rPr lang="en-US" dirty="0" err="1"/>
              <a:t>Direccionales</a:t>
            </a:r>
            <a:endParaRPr lang="en-US" dirty="0"/>
          </a:p>
        </p:txBody>
      </p:sp>
      <p:pic>
        <p:nvPicPr>
          <p:cNvPr id="47109" name="Picture 5" descr="22-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1268413"/>
            <a:ext cx="3200400" cy="475138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304</TotalTime>
  <Words>115</Words>
  <Application>Microsoft Office PowerPoint</Application>
  <PresentationFormat>On-screen Show (4:3)</PresentationFormat>
  <Paragraphs>68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Lucida Sans Unicode</vt:lpstr>
      <vt:lpstr>Times</vt:lpstr>
      <vt:lpstr>Times New Roman</vt:lpstr>
      <vt:lpstr>Verdana</vt:lpstr>
      <vt:lpstr>Wingdings 2</vt:lpstr>
      <vt:lpstr>Wingdings 3</vt:lpstr>
      <vt:lpstr>Concourse</vt:lpstr>
      <vt:lpstr>Lenguaje médico
</vt:lpstr>
      <vt:lpstr>Organización Estructural
</vt:lpstr>
      <vt:lpstr>Organización Estructural
</vt:lpstr>
      <vt:lpstr>Tipos de tejidos
</vt:lpstr>
      <vt:lpstr>Body Planes</vt:lpstr>
      <vt:lpstr>Planos del cuerpo
</vt:lpstr>
      <vt:lpstr>Planos del cuerpo
</vt:lpstr>
      <vt:lpstr>Planos del cuerpo
</vt:lpstr>
      <vt:lpstr>Planos del cuerpo
</vt:lpstr>
      <vt:lpstr>Planos del cuerpo
</vt:lpstr>
      <vt:lpstr>Regiones del cuerpo
</vt:lpstr>
      <vt:lpstr>Regiones del cuerpo
</vt:lpstr>
      <vt:lpstr>Cuadrantes abdominales
</vt:lpstr>
      <vt:lpstr>Cuadrantes abdominales
</vt:lpstr>
      <vt:lpstr>Cavidades corporales
</vt:lpstr>
      <vt:lpstr>Cavidades corporales
</vt:lpstr>
      <vt:lpstr>Divisiones de la parte posterior
</vt:lpstr>
      <vt:lpstr>Divisiones de la parte posterior
</vt:lpstr>
      <vt:lpstr>Términos direccionales
</vt:lpstr>
      <vt:lpstr>Términos direccionales
</vt:lpstr>
      <vt:lpstr>Términos direccionales
</vt:lpstr>
      <vt:lpstr>Terminos Direccionales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WHOLE BODY TERMS</dc:title>
  <dc:creator>betty jones</dc:creator>
  <cp:lastModifiedBy> </cp:lastModifiedBy>
  <cp:revision>31</cp:revision>
  <dcterms:created xsi:type="dcterms:W3CDTF">2002-10-23T01:03:59Z</dcterms:created>
  <dcterms:modified xsi:type="dcterms:W3CDTF">2020-04-21T14:10:35Z</dcterms:modified>
</cp:coreProperties>
</file>