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1"/>
  </p:notesMasterIdLst>
  <p:sldIdLst>
    <p:sldId id="256" r:id="rId2"/>
    <p:sldId id="257" r:id="rId3"/>
    <p:sldId id="258" r:id="rId4"/>
    <p:sldId id="259" r:id="rId5"/>
    <p:sldId id="260" r:id="rId6"/>
    <p:sldId id="261" r:id="rId7"/>
    <p:sldId id="262" r:id="rId8"/>
    <p:sldId id="318" r:id="rId9"/>
    <p:sldId id="319" r:id="rId10"/>
    <p:sldId id="263" r:id="rId11"/>
    <p:sldId id="264" r:id="rId12"/>
    <p:sldId id="265" r:id="rId13"/>
    <p:sldId id="266" r:id="rId14"/>
    <p:sldId id="267" r:id="rId15"/>
    <p:sldId id="268" r:id="rId16"/>
    <p:sldId id="269" r:id="rId17"/>
    <p:sldId id="270" r:id="rId18"/>
    <p:sldId id="271" r:id="rId19"/>
    <p:sldId id="272" r:id="rId20"/>
    <p:sldId id="320" r:id="rId21"/>
    <p:sldId id="321" r:id="rId22"/>
    <p:sldId id="322" r:id="rId23"/>
    <p:sldId id="323" r:id="rId24"/>
    <p:sldId id="324" r:id="rId25"/>
    <p:sldId id="325" r:id="rId26"/>
    <p:sldId id="273" r:id="rId27"/>
    <p:sldId id="274" r:id="rId28"/>
    <p:sldId id="326" r:id="rId29"/>
    <p:sldId id="327" r:id="rId30"/>
    <p:sldId id="328" r:id="rId31"/>
    <p:sldId id="276" r:id="rId32"/>
    <p:sldId id="329" r:id="rId33"/>
    <p:sldId id="281" r:id="rId34"/>
    <p:sldId id="283" r:id="rId35"/>
    <p:sldId id="286" r:id="rId36"/>
    <p:sldId id="287" r:id="rId37"/>
    <p:sldId id="288" r:id="rId38"/>
    <p:sldId id="330" r:id="rId39"/>
    <p:sldId id="331" r:id="rId40"/>
    <p:sldId id="332" r:id="rId41"/>
    <p:sldId id="333" r:id="rId42"/>
    <p:sldId id="289" r:id="rId43"/>
    <p:sldId id="290" r:id="rId44"/>
    <p:sldId id="291" r:id="rId45"/>
    <p:sldId id="292" r:id="rId46"/>
    <p:sldId id="334" r:id="rId47"/>
    <p:sldId id="297" r:id="rId48"/>
    <p:sldId id="335" r:id="rId49"/>
    <p:sldId id="336" r:id="rId50"/>
    <p:sldId id="298" r:id="rId51"/>
    <p:sldId id="301" r:id="rId52"/>
    <p:sldId id="302" r:id="rId53"/>
    <p:sldId id="337" r:id="rId54"/>
    <p:sldId id="338" r:id="rId55"/>
    <p:sldId id="339" r:id="rId56"/>
    <p:sldId id="303" r:id="rId57"/>
    <p:sldId id="340" r:id="rId58"/>
    <p:sldId id="308" r:id="rId59"/>
    <p:sldId id="309" r:id="rId60"/>
    <p:sldId id="310" r:id="rId61"/>
    <p:sldId id="311" r:id="rId62"/>
    <p:sldId id="312" r:id="rId63"/>
    <p:sldId id="313" r:id="rId64"/>
    <p:sldId id="314" r:id="rId65"/>
    <p:sldId id="341" r:id="rId66"/>
    <p:sldId id="342" r:id="rId67"/>
    <p:sldId id="315" r:id="rId68"/>
    <p:sldId id="316" r:id="rId69"/>
    <p:sldId id="317" r:id="rId7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06" autoAdjust="0"/>
    <p:restoredTop sz="94660"/>
  </p:normalViewPr>
  <p:slideViewPr>
    <p:cSldViewPr>
      <p:cViewPr varScale="1">
        <p:scale>
          <a:sx n="108" d="100"/>
          <a:sy n="108" d="100"/>
        </p:scale>
        <p:origin x="786"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DB8646-2686-4AC7-B95E-75746CC81F99}" type="datetimeFigureOut">
              <a:rPr lang="en-US" smtClean="0"/>
              <a:t>4/21/2020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65B3FF-BD1C-4360-8875-B71A69BF19CB}" type="slidenum">
              <a:rPr lang="en-US" smtClean="0"/>
              <a:t>‹#›</a:t>
            </a:fld>
            <a:endParaRPr lang="en-US"/>
          </a:p>
        </p:txBody>
      </p:sp>
    </p:spTree>
    <p:extLst>
      <p:ext uri="{BB962C8B-B14F-4D97-AF65-F5344CB8AC3E}">
        <p14:creationId xmlns:p14="http://schemas.microsoft.com/office/powerpoint/2010/main" val="1170548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0CB0046-135E-4180-BEA2-2F104D06F802}"/>
              </a:ext>
            </a:extLst>
          </p:cNvPr>
          <p:cNvSpPr>
            <a:spLocks noGrp="1" noChangeArrowheads="1"/>
          </p:cNvSpPr>
          <p:nvPr>
            <p:ph type="sldNum" sz="quarter" idx="5"/>
          </p:nvPr>
        </p:nvSpPr>
        <p:spPr>
          <a:ln/>
        </p:spPr>
        <p:txBody>
          <a:bodyPr/>
          <a:lstStyle/>
          <a:p>
            <a:fld id="{A0371BD9-8338-4583-985A-279DF272252E}" type="slidenum">
              <a:rPr lang="en-US" altLang="en-US"/>
              <a:pPr/>
              <a:t>2</a:t>
            </a:fld>
            <a:endParaRPr lang="en-US" altLang="en-US"/>
          </a:p>
        </p:txBody>
      </p:sp>
      <p:sp>
        <p:nvSpPr>
          <p:cNvPr id="171010" name="Rectangle 2">
            <a:extLst>
              <a:ext uri="{FF2B5EF4-FFF2-40B4-BE49-F238E27FC236}">
                <a16:creationId xmlns:a16="http://schemas.microsoft.com/office/drawing/2014/main" id="{AAFDEF98-AA66-4363-A054-F1453255C701}"/>
              </a:ext>
            </a:extLst>
          </p:cNvPr>
          <p:cNvSpPr>
            <a:spLocks noGrp="1" noRot="1" noChangeAspect="1" noChangeArrowheads="1" noTextEdit="1"/>
          </p:cNvSpPr>
          <p:nvPr>
            <p:ph type="sldImg"/>
          </p:nvPr>
        </p:nvSpPr>
        <p:spPr>
          <a:ln/>
        </p:spPr>
      </p:sp>
      <p:sp>
        <p:nvSpPr>
          <p:cNvPr id="171011" name="Rectangle 3">
            <a:extLst>
              <a:ext uri="{FF2B5EF4-FFF2-40B4-BE49-F238E27FC236}">
                <a16:creationId xmlns:a16="http://schemas.microsoft.com/office/drawing/2014/main" id="{3BCCBB01-F2D5-49AC-BD1F-190AEB458B36}"/>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A89EDC0-E05C-49AB-9590-5EFDC48FD1D9}"/>
              </a:ext>
            </a:extLst>
          </p:cNvPr>
          <p:cNvSpPr>
            <a:spLocks noGrp="1" noChangeArrowheads="1"/>
          </p:cNvSpPr>
          <p:nvPr>
            <p:ph type="sldNum" sz="quarter" idx="5"/>
          </p:nvPr>
        </p:nvSpPr>
        <p:spPr>
          <a:ln/>
        </p:spPr>
        <p:txBody>
          <a:bodyPr/>
          <a:lstStyle/>
          <a:p>
            <a:fld id="{FF0D9F7F-3BB5-4820-92AC-CB99001880A8}" type="slidenum">
              <a:rPr lang="en-US" altLang="en-US"/>
              <a:pPr/>
              <a:t>3</a:t>
            </a:fld>
            <a:endParaRPr lang="en-US" altLang="en-US"/>
          </a:p>
        </p:txBody>
      </p:sp>
      <p:sp>
        <p:nvSpPr>
          <p:cNvPr id="5122" name="Rectangle 2">
            <a:extLst>
              <a:ext uri="{FF2B5EF4-FFF2-40B4-BE49-F238E27FC236}">
                <a16:creationId xmlns:a16="http://schemas.microsoft.com/office/drawing/2014/main" id="{9238C041-B3F1-4177-84A4-E5B7BF6E1CD8}"/>
              </a:ext>
            </a:extLst>
          </p:cNvPr>
          <p:cNvSpPr>
            <a:spLocks noGrp="1" noRot="1" noChangeAspect="1" noChangeArrowheads="1" noTextEdit="1"/>
          </p:cNvSpPr>
          <p:nvPr>
            <p:ph type="sldImg"/>
          </p:nvPr>
        </p:nvSpPr>
        <p:spPr>
          <a:ln/>
        </p:spPr>
      </p:sp>
      <p:sp>
        <p:nvSpPr>
          <p:cNvPr id="5123" name="Rectangle 3">
            <a:extLst>
              <a:ext uri="{FF2B5EF4-FFF2-40B4-BE49-F238E27FC236}">
                <a16:creationId xmlns:a16="http://schemas.microsoft.com/office/drawing/2014/main" id="{DA04780E-12E9-4BDF-8BF1-6EFC5A227EDF}"/>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9FA9BE2-D173-472C-B784-82598A9C0244}"/>
              </a:ext>
            </a:extLst>
          </p:cNvPr>
          <p:cNvSpPr>
            <a:spLocks noGrp="1" noChangeArrowheads="1"/>
          </p:cNvSpPr>
          <p:nvPr>
            <p:ph type="sldNum" sz="quarter" idx="5"/>
          </p:nvPr>
        </p:nvSpPr>
        <p:spPr>
          <a:ln/>
        </p:spPr>
        <p:txBody>
          <a:bodyPr/>
          <a:lstStyle/>
          <a:p>
            <a:fld id="{7A686323-35D7-40EE-B8F5-B9AF657ED5B9}" type="slidenum">
              <a:rPr lang="en-US" altLang="en-US"/>
              <a:pPr/>
              <a:t>4</a:t>
            </a:fld>
            <a:endParaRPr lang="en-US" altLang="en-US"/>
          </a:p>
        </p:txBody>
      </p:sp>
      <p:sp>
        <p:nvSpPr>
          <p:cNvPr id="172034" name="Rectangle 2">
            <a:extLst>
              <a:ext uri="{FF2B5EF4-FFF2-40B4-BE49-F238E27FC236}">
                <a16:creationId xmlns:a16="http://schemas.microsoft.com/office/drawing/2014/main" id="{085B9760-22A8-4710-AC18-DD115FDDEBBF}"/>
              </a:ext>
            </a:extLst>
          </p:cNvPr>
          <p:cNvSpPr>
            <a:spLocks noGrp="1" noRot="1" noChangeAspect="1" noChangeArrowheads="1" noTextEdit="1"/>
          </p:cNvSpPr>
          <p:nvPr>
            <p:ph type="sldImg"/>
          </p:nvPr>
        </p:nvSpPr>
        <p:spPr>
          <a:ln/>
        </p:spPr>
      </p:sp>
      <p:sp>
        <p:nvSpPr>
          <p:cNvPr id="172035" name="Rectangle 3">
            <a:extLst>
              <a:ext uri="{FF2B5EF4-FFF2-40B4-BE49-F238E27FC236}">
                <a16:creationId xmlns:a16="http://schemas.microsoft.com/office/drawing/2014/main" id="{00546365-6BE3-4347-97A9-68B94808A487}"/>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8607A98-0399-4CF0-9061-8FC3FD667ADB}"/>
              </a:ext>
            </a:extLst>
          </p:cNvPr>
          <p:cNvSpPr>
            <a:spLocks noGrp="1" noChangeArrowheads="1"/>
          </p:cNvSpPr>
          <p:nvPr>
            <p:ph type="sldNum" sz="quarter" idx="5"/>
          </p:nvPr>
        </p:nvSpPr>
        <p:spPr>
          <a:ln/>
        </p:spPr>
        <p:txBody>
          <a:bodyPr/>
          <a:lstStyle/>
          <a:p>
            <a:fld id="{7EC21AD4-FD4A-4EFB-84E8-E8D6E03B3ED6}" type="slidenum">
              <a:rPr lang="en-US" altLang="en-US"/>
              <a:pPr/>
              <a:t>5</a:t>
            </a:fld>
            <a:endParaRPr lang="en-US" altLang="en-US"/>
          </a:p>
        </p:txBody>
      </p:sp>
      <p:sp>
        <p:nvSpPr>
          <p:cNvPr id="173058" name="Rectangle 2">
            <a:extLst>
              <a:ext uri="{FF2B5EF4-FFF2-40B4-BE49-F238E27FC236}">
                <a16:creationId xmlns:a16="http://schemas.microsoft.com/office/drawing/2014/main" id="{D2257F9F-A60C-4777-AA07-00E38E77A09F}"/>
              </a:ext>
            </a:extLst>
          </p:cNvPr>
          <p:cNvSpPr>
            <a:spLocks noGrp="1" noRot="1" noChangeAspect="1" noChangeArrowheads="1" noTextEdit="1"/>
          </p:cNvSpPr>
          <p:nvPr>
            <p:ph type="sldImg"/>
          </p:nvPr>
        </p:nvSpPr>
        <p:spPr>
          <a:ln/>
        </p:spPr>
      </p:sp>
      <p:sp>
        <p:nvSpPr>
          <p:cNvPr id="173059" name="Rectangle 3">
            <a:extLst>
              <a:ext uri="{FF2B5EF4-FFF2-40B4-BE49-F238E27FC236}">
                <a16:creationId xmlns:a16="http://schemas.microsoft.com/office/drawing/2014/main" id="{5670338B-6145-4ED2-A1DD-A45639772568}"/>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405417D-528B-4C27-9627-E66BAEF0B3B1}"/>
              </a:ext>
            </a:extLst>
          </p:cNvPr>
          <p:cNvSpPr>
            <a:spLocks noGrp="1" noChangeArrowheads="1"/>
          </p:cNvSpPr>
          <p:nvPr>
            <p:ph type="sldNum" sz="quarter" idx="5"/>
          </p:nvPr>
        </p:nvSpPr>
        <p:spPr>
          <a:ln/>
        </p:spPr>
        <p:txBody>
          <a:bodyPr/>
          <a:lstStyle/>
          <a:p>
            <a:fld id="{395FC6E5-37DB-4FFD-A92E-303DCA98426F}" type="slidenum">
              <a:rPr lang="en-US" altLang="en-US"/>
              <a:pPr/>
              <a:t>6</a:t>
            </a:fld>
            <a:endParaRPr lang="en-US" altLang="en-US"/>
          </a:p>
        </p:txBody>
      </p:sp>
      <p:sp>
        <p:nvSpPr>
          <p:cNvPr id="174082" name="Rectangle 2">
            <a:extLst>
              <a:ext uri="{FF2B5EF4-FFF2-40B4-BE49-F238E27FC236}">
                <a16:creationId xmlns:a16="http://schemas.microsoft.com/office/drawing/2014/main" id="{C0184981-641B-4C38-B63A-DA964890073F}"/>
              </a:ext>
            </a:extLst>
          </p:cNvPr>
          <p:cNvSpPr>
            <a:spLocks noGrp="1" noRot="1" noChangeAspect="1" noChangeArrowheads="1" noTextEdit="1"/>
          </p:cNvSpPr>
          <p:nvPr>
            <p:ph type="sldImg"/>
          </p:nvPr>
        </p:nvSpPr>
        <p:spPr>
          <a:ln/>
        </p:spPr>
      </p:sp>
      <p:sp>
        <p:nvSpPr>
          <p:cNvPr id="174083" name="Rectangle 3">
            <a:extLst>
              <a:ext uri="{FF2B5EF4-FFF2-40B4-BE49-F238E27FC236}">
                <a16:creationId xmlns:a16="http://schemas.microsoft.com/office/drawing/2014/main" id="{7E82689D-E8DD-4AF4-8EAB-BC6D2923751C}"/>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713C7C9-FEF3-44F7-BA25-7BC71BD76CE2}"/>
              </a:ext>
            </a:extLst>
          </p:cNvPr>
          <p:cNvSpPr>
            <a:spLocks noGrp="1" noChangeArrowheads="1"/>
          </p:cNvSpPr>
          <p:nvPr>
            <p:ph type="sldNum" sz="quarter" idx="5"/>
          </p:nvPr>
        </p:nvSpPr>
        <p:spPr>
          <a:ln/>
        </p:spPr>
        <p:txBody>
          <a:bodyPr/>
          <a:lstStyle/>
          <a:p>
            <a:fld id="{54B5F37A-2434-459A-BEF1-B5D6021C63FF}" type="slidenum">
              <a:rPr lang="en-US" altLang="en-US"/>
              <a:pPr/>
              <a:t>7</a:t>
            </a:fld>
            <a:endParaRPr lang="en-US" altLang="en-US"/>
          </a:p>
        </p:txBody>
      </p:sp>
      <p:sp>
        <p:nvSpPr>
          <p:cNvPr id="175106" name="Rectangle 2">
            <a:extLst>
              <a:ext uri="{FF2B5EF4-FFF2-40B4-BE49-F238E27FC236}">
                <a16:creationId xmlns:a16="http://schemas.microsoft.com/office/drawing/2014/main" id="{D7C0542C-CC22-4970-AB45-CACE6951E74C}"/>
              </a:ext>
            </a:extLst>
          </p:cNvPr>
          <p:cNvSpPr>
            <a:spLocks noGrp="1" noRot="1" noChangeAspect="1" noChangeArrowheads="1" noTextEdit="1"/>
          </p:cNvSpPr>
          <p:nvPr>
            <p:ph type="sldImg"/>
          </p:nvPr>
        </p:nvSpPr>
        <p:spPr>
          <a:ln/>
        </p:spPr>
      </p:sp>
      <p:sp>
        <p:nvSpPr>
          <p:cNvPr id="175107" name="Rectangle 3">
            <a:extLst>
              <a:ext uri="{FF2B5EF4-FFF2-40B4-BE49-F238E27FC236}">
                <a16:creationId xmlns:a16="http://schemas.microsoft.com/office/drawing/2014/main" id="{3AF85CD5-4C04-4467-B677-55093624592B}"/>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2A20287-7BEC-4C51-9CFF-6CC432F71115}"/>
              </a:ext>
            </a:extLst>
          </p:cNvPr>
          <p:cNvSpPr>
            <a:spLocks noGrp="1" noChangeArrowheads="1"/>
          </p:cNvSpPr>
          <p:nvPr>
            <p:ph type="sldNum" sz="quarter" idx="5"/>
          </p:nvPr>
        </p:nvSpPr>
        <p:spPr>
          <a:ln/>
        </p:spPr>
        <p:txBody>
          <a:bodyPr/>
          <a:lstStyle/>
          <a:p>
            <a:fld id="{735C7DDF-0031-42B8-9ADB-53DA7D21146A}" type="slidenum">
              <a:rPr lang="en-US" altLang="en-US"/>
              <a:pPr/>
              <a:t>8</a:t>
            </a:fld>
            <a:endParaRPr lang="en-US" altLang="en-US"/>
          </a:p>
        </p:txBody>
      </p:sp>
      <p:sp>
        <p:nvSpPr>
          <p:cNvPr id="176130" name="Rectangle 2">
            <a:extLst>
              <a:ext uri="{FF2B5EF4-FFF2-40B4-BE49-F238E27FC236}">
                <a16:creationId xmlns:a16="http://schemas.microsoft.com/office/drawing/2014/main" id="{F8C1D567-749A-4A62-872D-C9CCD57204E1}"/>
              </a:ext>
            </a:extLst>
          </p:cNvPr>
          <p:cNvSpPr>
            <a:spLocks noGrp="1" noRot="1" noChangeAspect="1" noChangeArrowheads="1" noTextEdit="1"/>
          </p:cNvSpPr>
          <p:nvPr>
            <p:ph type="sldImg"/>
          </p:nvPr>
        </p:nvSpPr>
        <p:spPr>
          <a:ln/>
        </p:spPr>
      </p:sp>
      <p:sp>
        <p:nvSpPr>
          <p:cNvPr id="176131" name="Rectangle 3">
            <a:extLst>
              <a:ext uri="{FF2B5EF4-FFF2-40B4-BE49-F238E27FC236}">
                <a16:creationId xmlns:a16="http://schemas.microsoft.com/office/drawing/2014/main" id="{A76702BE-7B20-47F4-AC7C-C714DE10CC4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E00E558-02FF-4061-946E-85308D1623EE}"/>
              </a:ext>
            </a:extLst>
          </p:cNvPr>
          <p:cNvSpPr>
            <a:spLocks noGrp="1" noChangeArrowheads="1"/>
          </p:cNvSpPr>
          <p:nvPr>
            <p:ph type="sldNum" sz="quarter" idx="5"/>
          </p:nvPr>
        </p:nvSpPr>
        <p:spPr>
          <a:ln/>
        </p:spPr>
        <p:txBody>
          <a:bodyPr/>
          <a:lstStyle/>
          <a:p>
            <a:fld id="{86C729B7-6E63-4DF8-B42C-DB57A1B4766A}" type="slidenum">
              <a:rPr lang="en-US" altLang="en-US"/>
              <a:pPr/>
              <a:t>9</a:t>
            </a:fld>
            <a:endParaRPr lang="en-US" altLang="en-US"/>
          </a:p>
        </p:txBody>
      </p:sp>
      <p:sp>
        <p:nvSpPr>
          <p:cNvPr id="177154" name="Rectangle 2">
            <a:extLst>
              <a:ext uri="{FF2B5EF4-FFF2-40B4-BE49-F238E27FC236}">
                <a16:creationId xmlns:a16="http://schemas.microsoft.com/office/drawing/2014/main" id="{6A56D802-5D9A-4E8C-BF5B-5021E5EF318E}"/>
              </a:ext>
            </a:extLst>
          </p:cNvPr>
          <p:cNvSpPr>
            <a:spLocks noGrp="1" noRot="1" noChangeAspect="1" noChangeArrowheads="1" noTextEdit="1"/>
          </p:cNvSpPr>
          <p:nvPr>
            <p:ph type="sldImg"/>
          </p:nvPr>
        </p:nvSpPr>
        <p:spPr>
          <a:ln/>
        </p:spPr>
      </p:sp>
      <p:sp>
        <p:nvSpPr>
          <p:cNvPr id="177155" name="Rectangle 3">
            <a:extLst>
              <a:ext uri="{FF2B5EF4-FFF2-40B4-BE49-F238E27FC236}">
                <a16:creationId xmlns:a16="http://schemas.microsoft.com/office/drawing/2014/main" id="{7849E1B4-154B-423F-A7F7-12239BC0A7C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604FBB5-E01E-43AF-8366-EA9DC8338D8B}"/>
              </a:ext>
            </a:extLst>
          </p:cNvPr>
          <p:cNvSpPr>
            <a:spLocks noGrp="1" noChangeArrowheads="1"/>
          </p:cNvSpPr>
          <p:nvPr>
            <p:ph type="sldNum" sz="quarter" idx="5"/>
          </p:nvPr>
        </p:nvSpPr>
        <p:spPr>
          <a:ln/>
        </p:spPr>
        <p:txBody>
          <a:bodyPr/>
          <a:lstStyle/>
          <a:p>
            <a:fld id="{8E4D9723-482D-4EA0-971A-795E20300C25}" type="slidenum">
              <a:rPr lang="en-US" altLang="en-US"/>
              <a:pPr/>
              <a:t>10</a:t>
            </a:fld>
            <a:endParaRPr lang="en-US" altLang="en-US"/>
          </a:p>
        </p:txBody>
      </p:sp>
      <p:sp>
        <p:nvSpPr>
          <p:cNvPr id="178178" name="Rectangle 2">
            <a:extLst>
              <a:ext uri="{FF2B5EF4-FFF2-40B4-BE49-F238E27FC236}">
                <a16:creationId xmlns:a16="http://schemas.microsoft.com/office/drawing/2014/main" id="{C24579F2-90A4-445B-A45C-43A759C5575E}"/>
              </a:ext>
            </a:extLst>
          </p:cNvPr>
          <p:cNvSpPr>
            <a:spLocks noGrp="1" noRot="1" noChangeAspect="1" noChangeArrowheads="1" noTextEdit="1"/>
          </p:cNvSpPr>
          <p:nvPr>
            <p:ph type="sldImg"/>
          </p:nvPr>
        </p:nvSpPr>
        <p:spPr>
          <a:ln/>
        </p:spPr>
      </p:sp>
      <p:sp>
        <p:nvSpPr>
          <p:cNvPr id="178179" name="Rectangle 3">
            <a:extLst>
              <a:ext uri="{FF2B5EF4-FFF2-40B4-BE49-F238E27FC236}">
                <a16:creationId xmlns:a16="http://schemas.microsoft.com/office/drawing/2014/main" id="{E00D8B4B-6E53-49DE-8A14-FD7DE8E6804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452EBD7-E4E7-40A0-BC46-77F62295F26B}"/>
              </a:ext>
            </a:extLst>
          </p:cNvPr>
          <p:cNvSpPr>
            <a:spLocks noGrp="1" noChangeArrowheads="1"/>
          </p:cNvSpPr>
          <p:nvPr>
            <p:ph type="sldNum" sz="quarter" idx="5"/>
          </p:nvPr>
        </p:nvSpPr>
        <p:spPr>
          <a:ln/>
        </p:spPr>
        <p:txBody>
          <a:bodyPr/>
          <a:lstStyle/>
          <a:p>
            <a:fld id="{087E1461-B750-4B6D-A6A8-835BF3427FCE}" type="slidenum">
              <a:rPr lang="en-US" altLang="en-US"/>
              <a:pPr/>
              <a:t>11</a:t>
            </a:fld>
            <a:endParaRPr lang="en-US" altLang="en-US"/>
          </a:p>
        </p:txBody>
      </p:sp>
      <p:sp>
        <p:nvSpPr>
          <p:cNvPr id="179202" name="Rectangle 2">
            <a:extLst>
              <a:ext uri="{FF2B5EF4-FFF2-40B4-BE49-F238E27FC236}">
                <a16:creationId xmlns:a16="http://schemas.microsoft.com/office/drawing/2014/main" id="{CAE13364-1404-4189-A07D-4F3F5196EA2A}"/>
              </a:ext>
            </a:extLst>
          </p:cNvPr>
          <p:cNvSpPr>
            <a:spLocks noGrp="1" noRot="1" noChangeAspect="1" noChangeArrowheads="1" noTextEdit="1"/>
          </p:cNvSpPr>
          <p:nvPr>
            <p:ph type="sldImg"/>
          </p:nvPr>
        </p:nvSpPr>
        <p:spPr>
          <a:ln/>
        </p:spPr>
      </p:sp>
      <p:sp>
        <p:nvSpPr>
          <p:cNvPr id="179203" name="Rectangle 3">
            <a:extLst>
              <a:ext uri="{FF2B5EF4-FFF2-40B4-BE49-F238E27FC236}">
                <a16:creationId xmlns:a16="http://schemas.microsoft.com/office/drawing/2014/main" id="{BD614D96-76A3-4E6D-9B0A-343AA5B57C7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83EAB2C-B161-47CB-AFB7-7FA86DE2FC44}"/>
              </a:ext>
            </a:extLst>
          </p:cNvPr>
          <p:cNvSpPr>
            <a:spLocks noGrp="1" noChangeArrowheads="1"/>
          </p:cNvSpPr>
          <p:nvPr>
            <p:ph type="sldNum" sz="quarter" idx="5"/>
          </p:nvPr>
        </p:nvSpPr>
        <p:spPr>
          <a:ln/>
        </p:spPr>
        <p:txBody>
          <a:bodyPr/>
          <a:lstStyle/>
          <a:p>
            <a:fld id="{C3E72F39-31B1-4781-9F5B-CD910600FA2A}" type="slidenum">
              <a:rPr lang="en-US" altLang="en-US"/>
              <a:pPr/>
              <a:t>12</a:t>
            </a:fld>
            <a:endParaRPr lang="en-US" altLang="en-US"/>
          </a:p>
        </p:txBody>
      </p:sp>
      <p:sp>
        <p:nvSpPr>
          <p:cNvPr id="180226" name="Rectangle 2">
            <a:extLst>
              <a:ext uri="{FF2B5EF4-FFF2-40B4-BE49-F238E27FC236}">
                <a16:creationId xmlns:a16="http://schemas.microsoft.com/office/drawing/2014/main" id="{BAD23907-C328-4AEB-ACC9-B1A049852360}"/>
              </a:ext>
            </a:extLst>
          </p:cNvPr>
          <p:cNvSpPr>
            <a:spLocks noGrp="1" noRot="1" noChangeAspect="1" noChangeArrowheads="1" noTextEdit="1"/>
          </p:cNvSpPr>
          <p:nvPr>
            <p:ph type="sldImg"/>
          </p:nvPr>
        </p:nvSpPr>
        <p:spPr>
          <a:ln/>
        </p:spPr>
      </p:sp>
      <p:sp>
        <p:nvSpPr>
          <p:cNvPr id="180227" name="Rectangle 3">
            <a:extLst>
              <a:ext uri="{FF2B5EF4-FFF2-40B4-BE49-F238E27FC236}">
                <a16:creationId xmlns:a16="http://schemas.microsoft.com/office/drawing/2014/main" id="{7CAD5C4E-EE28-482B-B0CC-23AC98D1A46B}"/>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F41F3AA-8EED-4CA7-A715-A5E92182F62D}"/>
              </a:ext>
            </a:extLst>
          </p:cNvPr>
          <p:cNvSpPr>
            <a:spLocks noGrp="1" noChangeArrowheads="1"/>
          </p:cNvSpPr>
          <p:nvPr>
            <p:ph type="sldNum" sz="quarter" idx="5"/>
          </p:nvPr>
        </p:nvSpPr>
        <p:spPr>
          <a:ln/>
        </p:spPr>
        <p:txBody>
          <a:bodyPr/>
          <a:lstStyle/>
          <a:p>
            <a:fld id="{8F47E093-2B72-432A-9CFC-0894A15898AB}" type="slidenum">
              <a:rPr lang="en-US" altLang="en-US"/>
              <a:pPr/>
              <a:t>13</a:t>
            </a:fld>
            <a:endParaRPr lang="en-US" altLang="en-US"/>
          </a:p>
        </p:txBody>
      </p:sp>
      <p:sp>
        <p:nvSpPr>
          <p:cNvPr id="181250" name="Rectangle 2">
            <a:extLst>
              <a:ext uri="{FF2B5EF4-FFF2-40B4-BE49-F238E27FC236}">
                <a16:creationId xmlns:a16="http://schemas.microsoft.com/office/drawing/2014/main" id="{32E83FD0-04A8-41E8-86C4-0E31BAF6863F}"/>
              </a:ext>
            </a:extLst>
          </p:cNvPr>
          <p:cNvSpPr>
            <a:spLocks noGrp="1" noRot="1" noChangeAspect="1" noChangeArrowheads="1" noTextEdit="1"/>
          </p:cNvSpPr>
          <p:nvPr>
            <p:ph type="sldImg"/>
          </p:nvPr>
        </p:nvSpPr>
        <p:spPr>
          <a:ln/>
        </p:spPr>
      </p:sp>
      <p:sp>
        <p:nvSpPr>
          <p:cNvPr id="181251" name="Rectangle 3">
            <a:extLst>
              <a:ext uri="{FF2B5EF4-FFF2-40B4-BE49-F238E27FC236}">
                <a16:creationId xmlns:a16="http://schemas.microsoft.com/office/drawing/2014/main" id="{020C1D09-91B8-467A-8AFB-D087384A6121}"/>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9E77F72-9EA6-44C4-9F2F-98DB5CE27A7E}"/>
              </a:ext>
            </a:extLst>
          </p:cNvPr>
          <p:cNvSpPr>
            <a:spLocks noGrp="1" noChangeArrowheads="1"/>
          </p:cNvSpPr>
          <p:nvPr>
            <p:ph type="sldNum" sz="quarter" idx="5"/>
          </p:nvPr>
        </p:nvSpPr>
        <p:spPr>
          <a:ln/>
        </p:spPr>
        <p:txBody>
          <a:bodyPr/>
          <a:lstStyle/>
          <a:p>
            <a:fld id="{D2627812-B0F8-46F0-85C0-16E26BAE8F41}" type="slidenum">
              <a:rPr lang="en-US" altLang="en-US"/>
              <a:pPr/>
              <a:t>14</a:t>
            </a:fld>
            <a:endParaRPr lang="en-US" altLang="en-US"/>
          </a:p>
        </p:txBody>
      </p:sp>
      <p:sp>
        <p:nvSpPr>
          <p:cNvPr id="182274" name="Rectangle 2">
            <a:extLst>
              <a:ext uri="{FF2B5EF4-FFF2-40B4-BE49-F238E27FC236}">
                <a16:creationId xmlns:a16="http://schemas.microsoft.com/office/drawing/2014/main" id="{7DE4B6BB-C96D-423F-B0C3-F5007D2C42EC}"/>
              </a:ext>
            </a:extLst>
          </p:cNvPr>
          <p:cNvSpPr>
            <a:spLocks noGrp="1" noRot="1" noChangeAspect="1" noChangeArrowheads="1" noTextEdit="1"/>
          </p:cNvSpPr>
          <p:nvPr>
            <p:ph type="sldImg"/>
          </p:nvPr>
        </p:nvSpPr>
        <p:spPr>
          <a:ln/>
        </p:spPr>
      </p:sp>
      <p:sp>
        <p:nvSpPr>
          <p:cNvPr id="182275" name="Rectangle 3">
            <a:extLst>
              <a:ext uri="{FF2B5EF4-FFF2-40B4-BE49-F238E27FC236}">
                <a16:creationId xmlns:a16="http://schemas.microsoft.com/office/drawing/2014/main" id="{5A83EF0D-76FE-4E3F-A9AB-7FD7377C6FBB}"/>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03624C8-855A-4DE2-A085-5E1F0A0BF255}"/>
              </a:ext>
            </a:extLst>
          </p:cNvPr>
          <p:cNvSpPr>
            <a:spLocks noGrp="1" noChangeArrowheads="1"/>
          </p:cNvSpPr>
          <p:nvPr>
            <p:ph type="sldNum" sz="quarter" idx="5"/>
          </p:nvPr>
        </p:nvSpPr>
        <p:spPr>
          <a:ln/>
        </p:spPr>
        <p:txBody>
          <a:bodyPr/>
          <a:lstStyle/>
          <a:p>
            <a:fld id="{689E6B50-76F6-4369-859B-6AFDB2ADC3D6}" type="slidenum">
              <a:rPr lang="en-US" altLang="en-US"/>
              <a:pPr/>
              <a:t>15</a:t>
            </a:fld>
            <a:endParaRPr lang="en-US" altLang="en-US"/>
          </a:p>
        </p:txBody>
      </p:sp>
      <p:sp>
        <p:nvSpPr>
          <p:cNvPr id="183298" name="Rectangle 2">
            <a:extLst>
              <a:ext uri="{FF2B5EF4-FFF2-40B4-BE49-F238E27FC236}">
                <a16:creationId xmlns:a16="http://schemas.microsoft.com/office/drawing/2014/main" id="{3CB63818-90B0-44E1-8625-5E5D2FF190BD}"/>
              </a:ext>
            </a:extLst>
          </p:cNvPr>
          <p:cNvSpPr>
            <a:spLocks noGrp="1" noRot="1" noChangeAspect="1" noChangeArrowheads="1" noTextEdit="1"/>
          </p:cNvSpPr>
          <p:nvPr>
            <p:ph type="sldImg"/>
          </p:nvPr>
        </p:nvSpPr>
        <p:spPr>
          <a:ln/>
        </p:spPr>
      </p:sp>
      <p:sp>
        <p:nvSpPr>
          <p:cNvPr id="183299" name="Rectangle 3">
            <a:extLst>
              <a:ext uri="{FF2B5EF4-FFF2-40B4-BE49-F238E27FC236}">
                <a16:creationId xmlns:a16="http://schemas.microsoft.com/office/drawing/2014/main" id="{651A7F66-8104-4C80-9B37-5FDEAEAE2D30}"/>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8C1C998-F0AB-4CA6-AA48-EB5E57AC4FBE}"/>
              </a:ext>
            </a:extLst>
          </p:cNvPr>
          <p:cNvSpPr>
            <a:spLocks noGrp="1" noChangeArrowheads="1"/>
          </p:cNvSpPr>
          <p:nvPr>
            <p:ph type="sldNum" sz="quarter" idx="5"/>
          </p:nvPr>
        </p:nvSpPr>
        <p:spPr>
          <a:ln/>
        </p:spPr>
        <p:txBody>
          <a:bodyPr/>
          <a:lstStyle/>
          <a:p>
            <a:fld id="{51C0F633-BC20-4203-B61E-AED52D2E3CA3}" type="slidenum">
              <a:rPr lang="en-US" altLang="en-US"/>
              <a:pPr/>
              <a:t>16</a:t>
            </a:fld>
            <a:endParaRPr lang="en-US" altLang="en-US"/>
          </a:p>
        </p:txBody>
      </p:sp>
      <p:sp>
        <p:nvSpPr>
          <p:cNvPr id="184322" name="Rectangle 2">
            <a:extLst>
              <a:ext uri="{FF2B5EF4-FFF2-40B4-BE49-F238E27FC236}">
                <a16:creationId xmlns:a16="http://schemas.microsoft.com/office/drawing/2014/main" id="{EB4CEF3D-00E2-43DE-8B0A-2AF79FDB32F7}"/>
              </a:ext>
            </a:extLst>
          </p:cNvPr>
          <p:cNvSpPr>
            <a:spLocks noGrp="1" noRot="1" noChangeAspect="1" noChangeArrowheads="1" noTextEdit="1"/>
          </p:cNvSpPr>
          <p:nvPr>
            <p:ph type="sldImg"/>
          </p:nvPr>
        </p:nvSpPr>
        <p:spPr>
          <a:ln/>
        </p:spPr>
      </p:sp>
      <p:sp>
        <p:nvSpPr>
          <p:cNvPr id="184323" name="Rectangle 3">
            <a:extLst>
              <a:ext uri="{FF2B5EF4-FFF2-40B4-BE49-F238E27FC236}">
                <a16:creationId xmlns:a16="http://schemas.microsoft.com/office/drawing/2014/main" id="{E72B6729-D7F6-441D-BFFF-20E5AD5E9926}"/>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1E89A9F-5A67-44B1-AB85-09461C969E35}"/>
              </a:ext>
            </a:extLst>
          </p:cNvPr>
          <p:cNvSpPr>
            <a:spLocks noGrp="1" noChangeArrowheads="1"/>
          </p:cNvSpPr>
          <p:nvPr>
            <p:ph type="sldNum" sz="quarter" idx="5"/>
          </p:nvPr>
        </p:nvSpPr>
        <p:spPr>
          <a:ln/>
        </p:spPr>
        <p:txBody>
          <a:bodyPr/>
          <a:lstStyle/>
          <a:p>
            <a:fld id="{4AE5FB98-EF20-44AF-9ED3-A11B2C56EB70}" type="slidenum">
              <a:rPr lang="en-US" altLang="en-US"/>
              <a:pPr/>
              <a:t>17</a:t>
            </a:fld>
            <a:endParaRPr lang="en-US" altLang="en-US"/>
          </a:p>
        </p:txBody>
      </p:sp>
      <p:sp>
        <p:nvSpPr>
          <p:cNvPr id="185346" name="Rectangle 2">
            <a:extLst>
              <a:ext uri="{FF2B5EF4-FFF2-40B4-BE49-F238E27FC236}">
                <a16:creationId xmlns:a16="http://schemas.microsoft.com/office/drawing/2014/main" id="{1D4BC2EF-80FD-4F40-81A7-35F975AEE00B}"/>
              </a:ext>
            </a:extLst>
          </p:cNvPr>
          <p:cNvSpPr>
            <a:spLocks noGrp="1" noRot="1" noChangeAspect="1" noChangeArrowheads="1" noTextEdit="1"/>
          </p:cNvSpPr>
          <p:nvPr>
            <p:ph type="sldImg"/>
          </p:nvPr>
        </p:nvSpPr>
        <p:spPr>
          <a:ln/>
        </p:spPr>
      </p:sp>
      <p:sp>
        <p:nvSpPr>
          <p:cNvPr id="185347" name="Rectangle 3">
            <a:extLst>
              <a:ext uri="{FF2B5EF4-FFF2-40B4-BE49-F238E27FC236}">
                <a16:creationId xmlns:a16="http://schemas.microsoft.com/office/drawing/2014/main" id="{3B5C9CAE-895D-4903-87E5-F15FA220584F}"/>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4A837D32-5195-46F2-8D22-49E1B960DEC2}"/>
              </a:ext>
            </a:extLst>
          </p:cNvPr>
          <p:cNvSpPr>
            <a:spLocks noGrp="1" noChangeArrowheads="1"/>
          </p:cNvSpPr>
          <p:nvPr>
            <p:ph type="sldNum" sz="quarter" idx="5"/>
          </p:nvPr>
        </p:nvSpPr>
        <p:spPr>
          <a:ln/>
        </p:spPr>
        <p:txBody>
          <a:bodyPr/>
          <a:lstStyle/>
          <a:p>
            <a:fld id="{F64938EC-D79B-4161-A325-D8C9DA99668C}" type="slidenum">
              <a:rPr lang="en-US" altLang="en-US"/>
              <a:pPr/>
              <a:t>18</a:t>
            </a:fld>
            <a:endParaRPr lang="en-US" altLang="en-US"/>
          </a:p>
        </p:txBody>
      </p:sp>
      <p:sp>
        <p:nvSpPr>
          <p:cNvPr id="186370" name="Rectangle 2">
            <a:extLst>
              <a:ext uri="{FF2B5EF4-FFF2-40B4-BE49-F238E27FC236}">
                <a16:creationId xmlns:a16="http://schemas.microsoft.com/office/drawing/2014/main" id="{463E9F17-2B64-49AC-8839-83D7CC87B08C}"/>
              </a:ext>
            </a:extLst>
          </p:cNvPr>
          <p:cNvSpPr>
            <a:spLocks noGrp="1" noRot="1" noChangeAspect="1" noChangeArrowheads="1" noTextEdit="1"/>
          </p:cNvSpPr>
          <p:nvPr>
            <p:ph type="sldImg"/>
          </p:nvPr>
        </p:nvSpPr>
        <p:spPr>
          <a:ln/>
        </p:spPr>
      </p:sp>
      <p:sp>
        <p:nvSpPr>
          <p:cNvPr id="186371" name="Rectangle 3">
            <a:extLst>
              <a:ext uri="{FF2B5EF4-FFF2-40B4-BE49-F238E27FC236}">
                <a16:creationId xmlns:a16="http://schemas.microsoft.com/office/drawing/2014/main" id="{B138B4E5-6371-44D1-A0D8-A73841AB50DD}"/>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45F1F28-911F-45B9-A71E-CAA043E9EB7B}"/>
              </a:ext>
            </a:extLst>
          </p:cNvPr>
          <p:cNvSpPr>
            <a:spLocks noGrp="1" noChangeArrowheads="1"/>
          </p:cNvSpPr>
          <p:nvPr>
            <p:ph type="sldNum" sz="quarter" idx="5"/>
          </p:nvPr>
        </p:nvSpPr>
        <p:spPr>
          <a:ln/>
        </p:spPr>
        <p:txBody>
          <a:bodyPr/>
          <a:lstStyle/>
          <a:p>
            <a:fld id="{98734C6D-706C-41D9-993A-E3A979474A3D}" type="slidenum">
              <a:rPr lang="en-US" altLang="en-US"/>
              <a:pPr/>
              <a:t>19</a:t>
            </a:fld>
            <a:endParaRPr lang="en-US" altLang="en-US"/>
          </a:p>
        </p:txBody>
      </p:sp>
      <p:sp>
        <p:nvSpPr>
          <p:cNvPr id="187394" name="Rectangle 2">
            <a:extLst>
              <a:ext uri="{FF2B5EF4-FFF2-40B4-BE49-F238E27FC236}">
                <a16:creationId xmlns:a16="http://schemas.microsoft.com/office/drawing/2014/main" id="{B489BB62-60CA-4612-B99E-59EBCE0AF6AC}"/>
              </a:ext>
            </a:extLst>
          </p:cNvPr>
          <p:cNvSpPr>
            <a:spLocks noGrp="1" noRot="1" noChangeAspect="1" noChangeArrowheads="1" noTextEdit="1"/>
          </p:cNvSpPr>
          <p:nvPr>
            <p:ph type="sldImg"/>
          </p:nvPr>
        </p:nvSpPr>
        <p:spPr>
          <a:ln/>
        </p:spPr>
      </p:sp>
      <p:sp>
        <p:nvSpPr>
          <p:cNvPr id="187395" name="Rectangle 3">
            <a:extLst>
              <a:ext uri="{FF2B5EF4-FFF2-40B4-BE49-F238E27FC236}">
                <a16:creationId xmlns:a16="http://schemas.microsoft.com/office/drawing/2014/main" id="{CC131578-105B-44DC-A11E-99EDF334FF0D}"/>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6988099-6E8F-48E6-9301-BADAC9DBC6CF}"/>
              </a:ext>
            </a:extLst>
          </p:cNvPr>
          <p:cNvSpPr>
            <a:spLocks noGrp="1" noChangeArrowheads="1"/>
          </p:cNvSpPr>
          <p:nvPr>
            <p:ph type="sldNum" sz="quarter" idx="5"/>
          </p:nvPr>
        </p:nvSpPr>
        <p:spPr>
          <a:ln/>
        </p:spPr>
        <p:txBody>
          <a:bodyPr/>
          <a:lstStyle/>
          <a:p>
            <a:fld id="{A7DF6847-37DA-42E5-AF3B-42C651CF9371}" type="slidenum">
              <a:rPr lang="en-US" altLang="en-US"/>
              <a:pPr/>
              <a:t>20</a:t>
            </a:fld>
            <a:endParaRPr lang="en-US" altLang="en-US"/>
          </a:p>
        </p:txBody>
      </p:sp>
      <p:sp>
        <p:nvSpPr>
          <p:cNvPr id="188418" name="Rectangle 2">
            <a:extLst>
              <a:ext uri="{FF2B5EF4-FFF2-40B4-BE49-F238E27FC236}">
                <a16:creationId xmlns:a16="http://schemas.microsoft.com/office/drawing/2014/main" id="{2946C5B2-D3E7-4537-A350-BC135353D659}"/>
              </a:ext>
            </a:extLst>
          </p:cNvPr>
          <p:cNvSpPr>
            <a:spLocks noGrp="1" noRot="1" noChangeAspect="1" noChangeArrowheads="1" noTextEdit="1"/>
          </p:cNvSpPr>
          <p:nvPr>
            <p:ph type="sldImg"/>
          </p:nvPr>
        </p:nvSpPr>
        <p:spPr>
          <a:ln/>
        </p:spPr>
      </p:sp>
      <p:sp>
        <p:nvSpPr>
          <p:cNvPr id="188419" name="Rectangle 3">
            <a:extLst>
              <a:ext uri="{FF2B5EF4-FFF2-40B4-BE49-F238E27FC236}">
                <a16:creationId xmlns:a16="http://schemas.microsoft.com/office/drawing/2014/main" id="{C026163D-7DC9-48AD-B679-FA40C9BA745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57D9C14-412B-4898-B08A-C354BFABB0CC}"/>
              </a:ext>
            </a:extLst>
          </p:cNvPr>
          <p:cNvSpPr>
            <a:spLocks noGrp="1" noChangeArrowheads="1"/>
          </p:cNvSpPr>
          <p:nvPr>
            <p:ph type="sldNum" sz="quarter" idx="5"/>
          </p:nvPr>
        </p:nvSpPr>
        <p:spPr>
          <a:ln/>
        </p:spPr>
        <p:txBody>
          <a:bodyPr/>
          <a:lstStyle/>
          <a:p>
            <a:fld id="{826FE750-C38E-428D-856E-36C69E70BDFD}" type="slidenum">
              <a:rPr lang="en-US" altLang="en-US"/>
              <a:pPr/>
              <a:t>21</a:t>
            </a:fld>
            <a:endParaRPr lang="en-US" altLang="en-US"/>
          </a:p>
        </p:txBody>
      </p:sp>
      <p:sp>
        <p:nvSpPr>
          <p:cNvPr id="189442" name="Rectangle 2">
            <a:extLst>
              <a:ext uri="{FF2B5EF4-FFF2-40B4-BE49-F238E27FC236}">
                <a16:creationId xmlns:a16="http://schemas.microsoft.com/office/drawing/2014/main" id="{4119AC37-E4AC-4E69-A2AB-853B22ED651A}"/>
              </a:ext>
            </a:extLst>
          </p:cNvPr>
          <p:cNvSpPr>
            <a:spLocks noGrp="1" noRot="1" noChangeAspect="1" noChangeArrowheads="1" noTextEdit="1"/>
          </p:cNvSpPr>
          <p:nvPr>
            <p:ph type="sldImg"/>
          </p:nvPr>
        </p:nvSpPr>
        <p:spPr>
          <a:ln/>
        </p:spPr>
      </p:sp>
      <p:sp>
        <p:nvSpPr>
          <p:cNvPr id="189443" name="Rectangle 3">
            <a:extLst>
              <a:ext uri="{FF2B5EF4-FFF2-40B4-BE49-F238E27FC236}">
                <a16:creationId xmlns:a16="http://schemas.microsoft.com/office/drawing/2014/main" id="{8A2F31BA-6D4D-4597-991E-D5D61CAE193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618318B-EEF1-4522-979A-A765414F59B8}"/>
              </a:ext>
            </a:extLst>
          </p:cNvPr>
          <p:cNvSpPr>
            <a:spLocks noGrp="1" noChangeArrowheads="1"/>
          </p:cNvSpPr>
          <p:nvPr>
            <p:ph type="sldNum" sz="quarter" idx="5"/>
          </p:nvPr>
        </p:nvSpPr>
        <p:spPr>
          <a:ln/>
        </p:spPr>
        <p:txBody>
          <a:bodyPr/>
          <a:lstStyle/>
          <a:p>
            <a:fld id="{02072668-F126-457A-BA6A-04649041BD55}" type="slidenum">
              <a:rPr lang="en-US" altLang="en-US"/>
              <a:pPr/>
              <a:t>22</a:t>
            </a:fld>
            <a:endParaRPr lang="en-US" altLang="en-US"/>
          </a:p>
        </p:txBody>
      </p:sp>
      <p:sp>
        <p:nvSpPr>
          <p:cNvPr id="190466" name="Rectangle 2">
            <a:extLst>
              <a:ext uri="{FF2B5EF4-FFF2-40B4-BE49-F238E27FC236}">
                <a16:creationId xmlns:a16="http://schemas.microsoft.com/office/drawing/2014/main" id="{EC2D2231-9B39-478F-860B-743DA73388F8}"/>
              </a:ext>
            </a:extLst>
          </p:cNvPr>
          <p:cNvSpPr>
            <a:spLocks noGrp="1" noRot="1" noChangeAspect="1" noChangeArrowheads="1" noTextEdit="1"/>
          </p:cNvSpPr>
          <p:nvPr>
            <p:ph type="sldImg"/>
          </p:nvPr>
        </p:nvSpPr>
        <p:spPr>
          <a:ln/>
        </p:spPr>
      </p:sp>
      <p:sp>
        <p:nvSpPr>
          <p:cNvPr id="190467" name="Rectangle 3">
            <a:extLst>
              <a:ext uri="{FF2B5EF4-FFF2-40B4-BE49-F238E27FC236}">
                <a16:creationId xmlns:a16="http://schemas.microsoft.com/office/drawing/2014/main" id="{230D2D0D-A096-4E25-8C86-F3D3A8B49B38}"/>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6F85E38-6489-4C5E-9BE9-4A262DC71BE7}"/>
              </a:ext>
            </a:extLst>
          </p:cNvPr>
          <p:cNvSpPr>
            <a:spLocks noGrp="1" noChangeArrowheads="1"/>
          </p:cNvSpPr>
          <p:nvPr>
            <p:ph type="sldNum" sz="quarter" idx="5"/>
          </p:nvPr>
        </p:nvSpPr>
        <p:spPr>
          <a:ln/>
        </p:spPr>
        <p:txBody>
          <a:bodyPr/>
          <a:lstStyle/>
          <a:p>
            <a:fld id="{C999388E-C68F-447C-B886-CC7BA96E8788}" type="slidenum">
              <a:rPr lang="en-US" altLang="en-US"/>
              <a:pPr/>
              <a:t>23</a:t>
            </a:fld>
            <a:endParaRPr lang="en-US" altLang="en-US"/>
          </a:p>
        </p:txBody>
      </p:sp>
      <p:sp>
        <p:nvSpPr>
          <p:cNvPr id="191490" name="Rectangle 2">
            <a:extLst>
              <a:ext uri="{FF2B5EF4-FFF2-40B4-BE49-F238E27FC236}">
                <a16:creationId xmlns:a16="http://schemas.microsoft.com/office/drawing/2014/main" id="{83185327-30F3-47C1-83D4-689A274502D2}"/>
              </a:ext>
            </a:extLst>
          </p:cNvPr>
          <p:cNvSpPr>
            <a:spLocks noGrp="1" noRot="1" noChangeAspect="1" noChangeArrowheads="1" noTextEdit="1"/>
          </p:cNvSpPr>
          <p:nvPr>
            <p:ph type="sldImg"/>
          </p:nvPr>
        </p:nvSpPr>
        <p:spPr>
          <a:ln/>
        </p:spPr>
      </p:sp>
      <p:sp>
        <p:nvSpPr>
          <p:cNvPr id="191491" name="Rectangle 3">
            <a:extLst>
              <a:ext uri="{FF2B5EF4-FFF2-40B4-BE49-F238E27FC236}">
                <a16:creationId xmlns:a16="http://schemas.microsoft.com/office/drawing/2014/main" id="{ACFE0B5A-34CC-4594-B2E9-2480D27384E7}"/>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88C64EB-6954-47B9-B5B7-BDD988D3D6AF}"/>
              </a:ext>
            </a:extLst>
          </p:cNvPr>
          <p:cNvSpPr>
            <a:spLocks noGrp="1" noChangeArrowheads="1"/>
          </p:cNvSpPr>
          <p:nvPr>
            <p:ph type="sldNum" sz="quarter" idx="5"/>
          </p:nvPr>
        </p:nvSpPr>
        <p:spPr>
          <a:ln/>
        </p:spPr>
        <p:txBody>
          <a:bodyPr/>
          <a:lstStyle/>
          <a:p>
            <a:fld id="{1052F4BD-DF46-4085-BF1D-EB0BD0092876}" type="slidenum">
              <a:rPr lang="en-US" altLang="en-US"/>
              <a:pPr/>
              <a:t>24</a:t>
            </a:fld>
            <a:endParaRPr lang="en-US" altLang="en-US"/>
          </a:p>
        </p:txBody>
      </p:sp>
      <p:sp>
        <p:nvSpPr>
          <p:cNvPr id="192514" name="Rectangle 2">
            <a:extLst>
              <a:ext uri="{FF2B5EF4-FFF2-40B4-BE49-F238E27FC236}">
                <a16:creationId xmlns:a16="http://schemas.microsoft.com/office/drawing/2014/main" id="{2A68209C-7DA0-40D1-B3B8-878A20C72029}"/>
              </a:ext>
            </a:extLst>
          </p:cNvPr>
          <p:cNvSpPr>
            <a:spLocks noGrp="1" noRot="1" noChangeAspect="1" noChangeArrowheads="1" noTextEdit="1"/>
          </p:cNvSpPr>
          <p:nvPr>
            <p:ph type="sldImg"/>
          </p:nvPr>
        </p:nvSpPr>
        <p:spPr>
          <a:ln/>
        </p:spPr>
      </p:sp>
      <p:sp>
        <p:nvSpPr>
          <p:cNvPr id="192515" name="Rectangle 3">
            <a:extLst>
              <a:ext uri="{FF2B5EF4-FFF2-40B4-BE49-F238E27FC236}">
                <a16:creationId xmlns:a16="http://schemas.microsoft.com/office/drawing/2014/main" id="{9F3EBA76-8E3F-48C2-8432-F6B36E36CD5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7F8D716-3D28-4FA2-A03C-D2CCAB6BD01D}"/>
              </a:ext>
            </a:extLst>
          </p:cNvPr>
          <p:cNvSpPr>
            <a:spLocks noGrp="1" noChangeArrowheads="1"/>
          </p:cNvSpPr>
          <p:nvPr>
            <p:ph type="sldNum" sz="quarter" idx="5"/>
          </p:nvPr>
        </p:nvSpPr>
        <p:spPr>
          <a:ln/>
        </p:spPr>
        <p:txBody>
          <a:bodyPr/>
          <a:lstStyle/>
          <a:p>
            <a:fld id="{38B7A7D2-CF58-44F7-B43F-C51A1FCC8531}" type="slidenum">
              <a:rPr lang="en-US" altLang="en-US"/>
              <a:pPr/>
              <a:t>25</a:t>
            </a:fld>
            <a:endParaRPr lang="en-US" altLang="en-US"/>
          </a:p>
        </p:txBody>
      </p:sp>
      <p:sp>
        <p:nvSpPr>
          <p:cNvPr id="193538" name="Rectangle 2">
            <a:extLst>
              <a:ext uri="{FF2B5EF4-FFF2-40B4-BE49-F238E27FC236}">
                <a16:creationId xmlns:a16="http://schemas.microsoft.com/office/drawing/2014/main" id="{12B74D3D-8FE1-45C2-AE1B-8BAE59C9B266}"/>
              </a:ext>
            </a:extLst>
          </p:cNvPr>
          <p:cNvSpPr>
            <a:spLocks noGrp="1" noRot="1" noChangeAspect="1" noChangeArrowheads="1" noTextEdit="1"/>
          </p:cNvSpPr>
          <p:nvPr>
            <p:ph type="sldImg"/>
          </p:nvPr>
        </p:nvSpPr>
        <p:spPr>
          <a:ln/>
        </p:spPr>
      </p:sp>
      <p:sp>
        <p:nvSpPr>
          <p:cNvPr id="193539" name="Rectangle 3">
            <a:extLst>
              <a:ext uri="{FF2B5EF4-FFF2-40B4-BE49-F238E27FC236}">
                <a16:creationId xmlns:a16="http://schemas.microsoft.com/office/drawing/2014/main" id="{859BC3AC-49DA-4660-8F50-138D6FA119DC}"/>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46A605B-5EAD-4285-944B-80DAA8FBA313}"/>
              </a:ext>
            </a:extLst>
          </p:cNvPr>
          <p:cNvSpPr>
            <a:spLocks noGrp="1" noChangeArrowheads="1"/>
          </p:cNvSpPr>
          <p:nvPr>
            <p:ph type="sldNum" sz="quarter" idx="5"/>
          </p:nvPr>
        </p:nvSpPr>
        <p:spPr>
          <a:ln/>
        </p:spPr>
        <p:txBody>
          <a:bodyPr/>
          <a:lstStyle/>
          <a:p>
            <a:fld id="{1EC761DC-513E-4987-B5E0-BC2B463F73DF}" type="slidenum">
              <a:rPr lang="en-US" altLang="en-US"/>
              <a:pPr/>
              <a:t>26</a:t>
            </a:fld>
            <a:endParaRPr lang="en-US" altLang="en-US"/>
          </a:p>
        </p:txBody>
      </p:sp>
      <p:sp>
        <p:nvSpPr>
          <p:cNvPr id="194562" name="Rectangle 2">
            <a:extLst>
              <a:ext uri="{FF2B5EF4-FFF2-40B4-BE49-F238E27FC236}">
                <a16:creationId xmlns:a16="http://schemas.microsoft.com/office/drawing/2014/main" id="{F3CF44AC-B699-42A0-83D7-4B6D33FB16E5}"/>
              </a:ext>
            </a:extLst>
          </p:cNvPr>
          <p:cNvSpPr>
            <a:spLocks noGrp="1" noRot="1" noChangeAspect="1" noChangeArrowheads="1" noTextEdit="1"/>
          </p:cNvSpPr>
          <p:nvPr>
            <p:ph type="sldImg"/>
          </p:nvPr>
        </p:nvSpPr>
        <p:spPr>
          <a:ln/>
        </p:spPr>
      </p:sp>
      <p:sp>
        <p:nvSpPr>
          <p:cNvPr id="194563" name="Rectangle 3">
            <a:extLst>
              <a:ext uri="{FF2B5EF4-FFF2-40B4-BE49-F238E27FC236}">
                <a16:creationId xmlns:a16="http://schemas.microsoft.com/office/drawing/2014/main" id="{5BE699BE-2579-401E-AA90-F14C3CAF19E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61FEF58-787A-4CFD-8282-348187D18660}"/>
              </a:ext>
            </a:extLst>
          </p:cNvPr>
          <p:cNvSpPr>
            <a:spLocks noGrp="1" noChangeArrowheads="1"/>
          </p:cNvSpPr>
          <p:nvPr>
            <p:ph type="sldNum" sz="quarter" idx="5"/>
          </p:nvPr>
        </p:nvSpPr>
        <p:spPr>
          <a:ln/>
        </p:spPr>
        <p:txBody>
          <a:bodyPr/>
          <a:lstStyle/>
          <a:p>
            <a:fld id="{145D9A68-9172-43BD-87AB-0AB701F63C63}" type="slidenum">
              <a:rPr lang="en-US" altLang="en-US"/>
              <a:pPr/>
              <a:t>27</a:t>
            </a:fld>
            <a:endParaRPr lang="en-US" altLang="en-US"/>
          </a:p>
        </p:txBody>
      </p:sp>
      <p:sp>
        <p:nvSpPr>
          <p:cNvPr id="195586" name="Rectangle 2">
            <a:extLst>
              <a:ext uri="{FF2B5EF4-FFF2-40B4-BE49-F238E27FC236}">
                <a16:creationId xmlns:a16="http://schemas.microsoft.com/office/drawing/2014/main" id="{CA05F423-3598-46AB-A139-F94EB4E4C477}"/>
              </a:ext>
            </a:extLst>
          </p:cNvPr>
          <p:cNvSpPr>
            <a:spLocks noGrp="1" noRot="1" noChangeAspect="1" noChangeArrowheads="1" noTextEdit="1"/>
          </p:cNvSpPr>
          <p:nvPr>
            <p:ph type="sldImg"/>
          </p:nvPr>
        </p:nvSpPr>
        <p:spPr>
          <a:ln/>
        </p:spPr>
      </p:sp>
      <p:sp>
        <p:nvSpPr>
          <p:cNvPr id="195587" name="Rectangle 3">
            <a:extLst>
              <a:ext uri="{FF2B5EF4-FFF2-40B4-BE49-F238E27FC236}">
                <a16:creationId xmlns:a16="http://schemas.microsoft.com/office/drawing/2014/main" id="{2D20A2C5-5EE4-454F-94E9-E64C1422DE9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E8783F9-CF18-4CB4-A365-BA516B4E2975}"/>
              </a:ext>
            </a:extLst>
          </p:cNvPr>
          <p:cNvSpPr>
            <a:spLocks noGrp="1" noChangeArrowheads="1"/>
          </p:cNvSpPr>
          <p:nvPr>
            <p:ph type="sldNum" sz="quarter" idx="5"/>
          </p:nvPr>
        </p:nvSpPr>
        <p:spPr>
          <a:ln/>
        </p:spPr>
        <p:txBody>
          <a:bodyPr/>
          <a:lstStyle/>
          <a:p>
            <a:fld id="{77B24361-C9E8-4533-AC2C-D16517581813}" type="slidenum">
              <a:rPr lang="en-US" altLang="en-US"/>
              <a:pPr/>
              <a:t>28</a:t>
            </a:fld>
            <a:endParaRPr lang="en-US" altLang="en-US"/>
          </a:p>
        </p:txBody>
      </p:sp>
      <p:sp>
        <p:nvSpPr>
          <p:cNvPr id="196610" name="Rectangle 2">
            <a:extLst>
              <a:ext uri="{FF2B5EF4-FFF2-40B4-BE49-F238E27FC236}">
                <a16:creationId xmlns:a16="http://schemas.microsoft.com/office/drawing/2014/main" id="{60FDB3A3-2AB1-4FDD-B8B0-EB9B9A1A1E9E}"/>
              </a:ext>
            </a:extLst>
          </p:cNvPr>
          <p:cNvSpPr>
            <a:spLocks noGrp="1" noRot="1" noChangeAspect="1" noChangeArrowheads="1" noTextEdit="1"/>
          </p:cNvSpPr>
          <p:nvPr>
            <p:ph type="sldImg"/>
          </p:nvPr>
        </p:nvSpPr>
        <p:spPr>
          <a:ln/>
        </p:spPr>
      </p:sp>
      <p:sp>
        <p:nvSpPr>
          <p:cNvPr id="196611" name="Rectangle 3">
            <a:extLst>
              <a:ext uri="{FF2B5EF4-FFF2-40B4-BE49-F238E27FC236}">
                <a16:creationId xmlns:a16="http://schemas.microsoft.com/office/drawing/2014/main" id="{AABBB626-83C1-40D7-9FEA-433C8B57ED50}"/>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22FF30D-A812-4B31-9988-F7A48780F08A}"/>
              </a:ext>
            </a:extLst>
          </p:cNvPr>
          <p:cNvSpPr>
            <a:spLocks noGrp="1" noChangeArrowheads="1"/>
          </p:cNvSpPr>
          <p:nvPr>
            <p:ph type="sldNum" sz="quarter" idx="5"/>
          </p:nvPr>
        </p:nvSpPr>
        <p:spPr>
          <a:ln/>
        </p:spPr>
        <p:txBody>
          <a:bodyPr/>
          <a:lstStyle/>
          <a:p>
            <a:fld id="{31147F5C-7E05-4E55-BB81-C9F2AC20BFCD}" type="slidenum">
              <a:rPr lang="en-US" altLang="en-US"/>
              <a:pPr/>
              <a:t>29</a:t>
            </a:fld>
            <a:endParaRPr lang="en-US" altLang="en-US"/>
          </a:p>
        </p:txBody>
      </p:sp>
      <p:sp>
        <p:nvSpPr>
          <p:cNvPr id="197634" name="Rectangle 2">
            <a:extLst>
              <a:ext uri="{FF2B5EF4-FFF2-40B4-BE49-F238E27FC236}">
                <a16:creationId xmlns:a16="http://schemas.microsoft.com/office/drawing/2014/main" id="{03C72D42-822B-4ABA-9DD8-2E962DE6F8BE}"/>
              </a:ext>
            </a:extLst>
          </p:cNvPr>
          <p:cNvSpPr>
            <a:spLocks noGrp="1" noRot="1" noChangeAspect="1" noChangeArrowheads="1" noTextEdit="1"/>
          </p:cNvSpPr>
          <p:nvPr>
            <p:ph type="sldImg"/>
          </p:nvPr>
        </p:nvSpPr>
        <p:spPr>
          <a:ln/>
        </p:spPr>
      </p:sp>
      <p:sp>
        <p:nvSpPr>
          <p:cNvPr id="197635" name="Rectangle 3">
            <a:extLst>
              <a:ext uri="{FF2B5EF4-FFF2-40B4-BE49-F238E27FC236}">
                <a16:creationId xmlns:a16="http://schemas.microsoft.com/office/drawing/2014/main" id="{B35651BC-0BF6-489C-B1AC-746B25A66FE8}"/>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34CADC2-975B-4F93-AD44-DC96FB2C10A8}"/>
              </a:ext>
            </a:extLst>
          </p:cNvPr>
          <p:cNvSpPr>
            <a:spLocks noGrp="1" noChangeArrowheads="1"/>
          </p:cNvSpPr>
          <p:nvPr>
            <p:ph type="sldNum" sz="quarter" idx="5"/>
          </p:nvPr>
        </p:nvSpPr>
        <p:spPr>
          <a:ln/>
        </p:spPr>
        <p:txBody>
          <a:bodyPr/>
          <a:lstStyle/>
          <a:p>
            <a:fld id="{44CBFE54-39A6-4675-9EEE-76B029B06F82}" type="slidenum">
              <a:rPr lang="en-US" altLang="en-US"/>
              <a:pPr/>
              <a:t>30</a:t>
            </a:fld>
            <a:endParaRPr lang="en-US" altLang="en-US"/>
          </a:p>
        </p:txBody>
      </p:sp>
      <p:sp>
        <p:nvSpPr>
          <p:cNvPr id="198658" name="Rectangle 2">
            <a:extLst>
              <a:ext uri="{FF2B5EF4-FFF2-40B4-BE49-F238E27FC236}">
                <a16:creationId xmlns:a16="http://schemas.microsoft.com/office/drawing/2014/main" id="{FEAA3772-0238-4245-A041-DDAF1E6C2E46}"/>
              </a:ext>
            </a:extLst>
          </p:cNvPr>
          <p:cNvSpPr>
            <a:spLocks noGrp="1" noRot="1" noChangeAspect="1" noChangeArrowheads="1" noTextEdit="1"/>
          </p:cNvSpPr>
          <p:nvPr>
            <p:ph type="sldImg"/>
          </p:nvPr>
        </p:nvSpPr>
        <p:spPr>
          <a:ln/>
        </p:spPr>
      </p:sp>
      <p:sp>
        <p:nvSpPr>
          <p:cNvPr id="198659" name="Rectangle 3">
            <a:extLst>
              <a:ext uri="{FF2B5EF4-FFF2-40B4-BE49-F238E27FC236}">
                <a16:creationId xmlns:a16="http://schemas.microsoft.com/office/drawing/2014/main" id="{37067286-CAA3-4DA1-9206-C129DE239D19}"/>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12C2EA6-36F1-427E-8A99-2CF94E23D89F}"/>
              </a:ext>
            </a:extLst>
          </p:cNvPr>
          <p:cNvSpPr>
            <a:spLocks noGrp="1" noChangeArrowheads="1"/>
          </p:cNvSpPr>
          <p:nvPr>
            <p:ph type="sldNum" sz="quarter" idx="5"/>
          </p:nvPr>
        </p:nvSpPr>
        <p:spPr>
          <a:ln/>
        </p:spPr>
        <p:txBody>
          <a:bodyPr/>
          <a:lstStyle/>
          <a:p>
            <a:fld id="{2CB33024-B79F-4CD9-A4DD-8F8B67F181EB}" type="slidenum">
              <a:rPr lang="en-US" altLang="en-US"/>
              <a:pPr/>
              <a:t>31</a:t>
            </a:fld>
            <a:endParaRPr lang="en-US" altLang="en-US"/>
          </a:p>
        </p:txBody>
      </p:sp>
      <p:sp>
        <p:nvSpPr>
          <p:cNvPr id="199682" name="Rectangle 2">
            <a:extLst>
              <a:ext uri="{FF2B5EF4-FFF2-40B4-BE49-F238E27FC236}">
                <a16:creationId xmlns:a16="http://schemas.microsoft.com/office/drawing/2014/main" id="{9F9CAB32-5CEB-45C6-A942-EAB844275766}"/>
              </a:ext>
            </a:extLst>
          </p:cNvPr>
          <p:cNvSpPr>
            <a:spLocks noGrp="1" noRot="1" noChangeAspect="1" noChangeArrowheads="1" noTextEdit="1"/>
          </p:cNvSpPr>
          <p:nvPr>
            <p:ph type="sldImg"/>
          </p:nvPr>
        </p:nvSpPr>
        <p:spPr>
          <a:ln/>
        </p:spPr>
      </p:sp>
      <p:sp>
        <p:nvSpPr>
          <p:cNvPr id="199683" name="Rectangle 3">
            <a:extLst>
              <a:ext uri="{FF2B5EF4-FFF2-40B4-BE49-F238E27FC236}">
                <a16:creationId xmlns:a16="http://schemas.microsoft.com/office/drawing/2014/main" id="{710D9EF8-B336-4CE2-8FF6-A6BDE9D015F7}"/>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EE4EAAF-A07A-4AC6-9FBB-6F9BB2533247}"/>
              </a:ext>
            </a:extLst>
          </p:cNvPr>
          <p:cNvSpPr>
            <a:spLocks noGrp="1" noChangeArrowheads="1"/>
          </p:cNvSpPr>
          <p:nvPr>
            <p:ph type="sldNum" sz="quarter" idx="5"/>
          </p:nvPr>
        </p:nvSpPr>
        <p:spPr>
          <a:ln/>
        </p:spPr>
        <p:txBody>
          <a:bodyPr/>
          <a:lstStyle/>
          <a:p>
            <a:fld id="{9E5A440A-191D-40B4-B4D2-E991AF3196E3}" type="slidenum">
              <a:rPr lang="en-US" altLang="en-US"/>
              <a:pPr/>
              <a:t>32</a:t>
            </a:fld>
            <a:endParaRPr lang="en-US" altLang="en-US"/>
          </a:p>
        </p:txBody>
      </p:sp>
      <p:sp>
        <p:nvSpPr>
          <p:cNvPr id="200706" name="Rectangle 2">
            <a:extLst>
              <a:ext uri="{FF2B5EF4-FFF2-40B4-BE49-F238E27FC236}">
                <a16:creationId xmlns:a16="http://schemas.microsoft.com/office/drawing/2014/main" id="{E5EEAEB0-03EC-4C64-A61D-D443AD0BEFA9}"/>
              </a:ext>
            </a:extLst>
          </p:cNvPr>
          <p:cNvSpPr>
            <a:spLocks noGrp="1" noRot="1" noChangeAspect="1" noChangeArrowheads="1" noTextEdit="1"/>
          </p:cNvSpPr>
          <p:nvPr>
            <p:ph type="sldImg"/>
          </p:nvPr>
        </p:nvSpPr>
        <p:spPr>
          <a:ln/>
        </p:spPr>
      </p:sp>
      <p:sp>
        <p:nvSpPr>
          <p:cNvPr id="200707" name="Rectangle 3">
            <a:extLst>
              <a:ext uri="{FF2B5EF4-FFF2-40B4-BE49-F238E27FC236}">
                <a16:creationId xmlns:a16="http://schemas.microsoft.com/office/drawing/2014/main" id="{85FD2310-0FB7-47A2-BFE7-43E1CFBE0FFA}"/>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854C247-1673-43CE-9F28-223C86A567AA}"/>
              </a:ext>
            </a:extLst>
          </p:cNvPr>
          <p:cNvSpPr>
            <a:spLocks noGrp="1" noChangeArrowheads="1"/>
          </p:cNvSpPr>
          <p:nvPr>
            <p:ph type="sldNum" sz="quarter" idx="5"/>
          </p:nvPr>
        </p:nvSpPr>
        <p:spPr>
          <a:ln/>
        </p:spPr>
        <p:txBody>
          <a:bodyPr/>
          <a:lstStyle/>
          <a:p>
            <a:fld id="{B216667F-0B04-4A60-8FF3-21AC9DEB6FDC}" type="slidenum">
              <a:rPr lang="en-US" altLang="en-US"/>
              <a:pPr/>
              <a:t>33</a:t>
            </a:fld>
            <a:endParaRPr lang="en-US" altLang="en-US"/>
          </a:p>
        </p:txBody>
      </p:sp>
      <p:sp>
        <p:nvSpPr>
          <p:cNvPr id="201730" name="Rectangle 2">
            <a:extLst>
              <a:ext uri="{FF2B5EF4-FFF2-40B4-BE49-F238E27FC236}">
                <a16:creationId xmlns:a16="http://schemas.microsoft.com/office/drawing/2014/main" id="{9A7C44E5-AD2D-4558-9348-5BC561E19B35}"/>
              </a:ext>
            </a:extLst>
          </p:cNvPr>
          <p:cNvSpPr>
            <a:spLocks noGrp="1" noRot="1" noChangeAspect="1" noChangeArrowheads="1" noTextEdit="1"/>
          </p:cNvSpPr>
          <p:nvPr>
            <p:ph type="sldImg"/>
          </p:nvPr>
        </p:nvSpPr>
        <p:spPr>
          <a:ln/>
        </p:spPr>
      </p:sp>
      <p:sp>
        <p:nvSpPr>
          <p:cNvPr id="201731" name="Rectangle 3">
            <a:extLst>
              <a:ext uri="{FF2B5EF4-FFF2-40B4-BE49-F238E27FC236}">
                <a16:creationId xmlns:a16="http://schemas.microsoft.com/office/drawing/2014/main" id="{904FA277-7D27-41CB-889E-921015E123A3}"/>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CA54EC8-2D04-4900-8874-F5ECE817C236}"/>
              </a:ext>
            </a:extLst>
          </p:cNvPr>
          <p:cNvSpPr>
            <a:spLocks noGrp="1" noChangeArrowheads="1"/>
          </p:cNvSpPr>
          <p:nvPr>
            <p:ph type="sldNum" sz="quarter" idx="5"/>
          </p:nvPr>
        </p:nvSpPr>
        <p:spPr>
          <a:ln/>
        </p:spPr>
        <p:txBody>
          <a:bodyPr/>
          <a:lstStyle/>
          <a:p>
            <a:fld id="{6D957D4F-A1BF-4C7F-BEB3-5311DDD48412}" type="slidenum">
              <a:rPr lang="en-US" altLang="en-US"/>
              <a:pPr/>
              <a:t>34</a:t>
            </a:fld>
            <a:endParaRPr lang="en-US" altLang="en-US"/>
          </a:p>
        </p:txBody>
      </p:sp>
      <p:sp>
        <p:nvSpPr>
          <p:cNvPr id="202754" name="Rectangle 2">
            <a:extLst>
              <a:ext uri="{FF2B5EF4-FFF2-40B4-BE49-F238E27FC236}">
                <a16:creationId xmlns:a16="http://schemas.microsoft.com/office/drawing/2014/main" id="{BFC82607-7EF0-438A-9A05-474FFD0A4852}"/>
              </a:ext>
            </a:extLst>
          </p:cNvPr>
          <p:cNvSpPr>
            <a:spLocks noGrp="1" noRot="1" noChangeAspect="1" noChangeArrowheads="1" noTextEdit="1"/>
          </p:cNvSpPr>
          <p:nvPr>
            <p:ph type="sldImg"/>
          </p:nvPr>
        </p:nvSpPr>
        <p:spPr>
          <a:ln/>
        </p:spPr>
      </p:sp>
      <p:sp>
        <p:nvSpPr>
          <p:cNvPr id="202755" name="Rectangle 3">
            <a:extLst>
              <a:ext uri="{FF2B5EF4-FFF2-40B4-BE49-F238E27FC236}">
                <a16:creationId xmlns:a16="http://schemas.microsoft.com/office/drawing/2014/main" id="{CC23B3DA-ED67-4E54-A14D-58B5DFE5FA5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F04BFCC-F608-453E-9B66-98D8985ACAAC}"/>
              </a:ext>
            </a:extLst>
          </p:cNvPr>
          <p:cNvSpPr>
            <a:spLocks noGrp="1" noChangeArrowheads="1"/>
          </p:cNvSpPr>
          <p:nvPr>
            <p:ph type="sldNum" sz="quarter" idx="5"/>
          </p:nvPr>
        </p:nvSpPr>
        <p:spPr>
          <a:ln/>
        </p:spPr>
        <p:txBody>
          <a:bodyPr/>
          <a:lstStyle/>
          <a:p>
            <a:fld id="{7DBE9AB5-7A0C-45BC-93C6-B09D56C0F9E5}" type="slidenum">
              <a:rPr lang="en-US" altLang="en-US"/>
              <a:pPr/>
              <a:t>35</a:t>
            </a:fld>
            <a:endParaRPr lang="en-US" altLang="en-US"/>
          </a:p>
        </p:txBody>
      </p:sp>
      <p:sp>
        <p:nvSpPr>
          <p:cNvPr id="203778" name="Rectangle 2">
            <a:extLst>
              <a:ext uri="{FF2B5EF4-FFF2-40B4-BE49-F238E27FC236}">
                <a16:creationId xmlns:a16="http://schemas.microsoft.com/office/drawing/2014/main" id="{BC5D59D6-0E28-4399-9BA2-9843B504AC7F}"/>
              </a:ext>
            </a:extLst>
          </p:cNvPr>
          <p:cNvSpPr>
            <a:spLocks noGrp="1" noRot="1" noChangeAspect="1" noChangeArrowheads="1" noTextEdit="1"/>
          </p:cNvSpPr>
          <p:nvPr>
            <p:ph type="sldImg"/>
          </p:nvPr>
        </p:nvSpPr>
        <p:spPr>
          <a:ln/>
        </p:spPr>
      </p:sp>
      <p:sp>
        <p:nvSpPr>
          <p:cNvPr id="203779" name="Rectangle 3">
            <a:extLst>
              <a:ext uri="{FF2B5EF4-FFF2-40B4-BE49-F238E27FC236}">
                <a16:creationId xmlns:a16="http://schemas.microsoft.com/office/drawing/2014/main" id="{FDD80FA2-F464-4554-907C-1533323A22E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89CEC96-7362-482A-88D3-B9E7D2F417AC}"/>
              </a:ext>
            </a:extLst>
          </p:cNvPr>
          <p:cNvSpPr>
            <a:spLocks noGrp="1" noChangeArrowheads="1"/>
          </p:cNvSpPr>
          <p:nvPr>
            <p:ph type="sldNum" sz="quarter" idx="5"/>
          </p:nvPr>
        </p:nvSpPr>
        <p:spPr>
          <a:ln/>
        </p:spPr>
        <p:txBody>
          <a:bodyPr/>
          <a:lstStyle/>
          <a:p>
            <a:fld id="{E162C9AC-0739-4620-9DC7-D99CB5425BE4}" type="slidenum">
              <a:rPr lang="en-US" altLang="en-US"/>
              <a:pPr/>
              <a:t>36</a:t>
            </a:fld>
            <a:endParaRPr lang="en-US" altLang="en-US"/>
          </a:p>
        </p:txBody>
      </p:sp>
      <p:sp>
        <p:nvSpPr>
          <p:cNvPr id="204802" name="Rectangle 2">
            <a:extLst>
              <a:ext uri="{FF2B5EF4-FFF2-40B4-BE49-F238E27FC236}">
                <a16:creationId xmlns:a16="http://schemas.microsoft.com/office/drawing/2014/main" id="{02D74A3F-9E03-4506-9148-8861F94B426A}"/>
              </a:ext>
            </a:extLst>
          </p:cNvPr>
          <p:cNvSpPr>
            <a:spLocks noGrp="1" noRot="1" noChangeAspect="1" noChangeArrowheads="1" noTextEdit="1"/>
          </p:cNvSpPr>
          <p:nvPr>
            <p:ph type="sldImg"/>
          </p:nvPr>
        </p:nvSpPr>
        <p:spPr>
          <a:ln/>
        </p:spPr>
      </p:sp>
      <p:sp>
        <p:nvSpPr>
          <p:cNvPr id="204803" name="Rectangle 3">
            <a:extLst>
              <a:ext uri="{FF2B5EF4-FFF2-40B4-BE49-F238E27FC236}">
                <a16:creationId xmlns:a16="http://schemas.microsoft.com/office/drawing/2014/main" id="{B517E5A8-4096-43D5-952E-713758C4699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7BDF3B5-3B28-4674-BDB9-2FBAE44D9E87}"/>
              </a:ext>
            </a:extLst>
          </p:cNvPr>
          <p:cNvSpPr>
            <a:spLocks noGrp="1" noChangeArrowheads="1"/>
          </p:cNvSpPr>
          <p:nvPr>
            <p:ph type="sldNum" sz="quarter" idx="5"/>
          </p:nvPr>
        </p:nvSpPr>
        <p:spPr>
          <a:ln/>
        </p:spPr>
        <p:txBody>
          <a:bodyPr/>
          <a:lstStyle/>
          <a:p>
            <a:fld id="{53183AF9-66DA-4C82-9018-87450CCE690E}" type="slidenum">
              <a:rPr lang="en-US" altLang="en-US"/>
              <a:pPr/>
              <a:t>37</a:t>
            </a:fld>
            <a:endParaRPr lang="en-US" altLang="en-US"/>
          </a:p>
        </p:txBody>
      </p:sp>
      <p:sp>
        <p:nvSpPr>
          <p:cNvPr id="205826" name="Rectangle 2">
            <a:extLst>
              <a:ext uri="{FF2B5EF4-FFF2-40B4-BE49-F238E27FC236}">
                <a16:creationId xmlns:a16="http://schemas.microsoft.com/office/drawing/2014/main" id="{D089A6FF-1E68-462F-B941-C4B052EC1C15}"/>
              </a:ext>
            </a:extLst>
          </p:cNvPr>
          <p:cNvSpPr>
            <a:spLocks noGrp="1" noRot="1" noChangeAspect="1" noChangeArrowheads="1" noTextEdit="1"/>
          </p:cNvSpPr>
          <p:nvPr>
            <p:ph type="sldImg"/>
          </p:nvPr>
        </p:nvSpPr>
        <p:spPr>
          <a:ln/>
        </p:spPr>
      </p:sp>
      <p:sp>
        <p:nvSpPr>
          <p:cNvPr id="205827" name="Rectangle 3">
            <a:extLst>
              <a:ext uri="{FF2B5EF4-FFF2-40B4-BE49-F238E27FC236}">
                <a16:creationId xmlns:a16="http://schemas.microsoft.com/office/drawing/2014/main" id="{5EB1D500-5C8F-4361-870B-5B666266B19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4DDDC88-7B38-43E3-BED1-0CD726D13398}"/>
              </a:ext>
            </a:extLst>
          </p:cNvPr>
          <p:cNvSpPr>
            <a:spLocks noGrp="1" noChangeArrowheads="1"/>
          </p:cNvSpPr>
          <p:nvPr>
            <p:ph type="sldNum" sz="quarter" idx="5"/>
          </p:nvPr>
        </p:nvSpPr>
        <p:spPr>
          <a:ln/>
        </p:spPr>
        <p:txBody>
          <a:bodyPr/>
          <a:lstStyle/>
          <a:p>
            <a:fld id="{2DACC412-2E47-4F9E-8C7A-739314E0E379}" type="slidenum">
              <a:rPr lang="en-US" altLang="en-US"/>
              <a:pPr/>
              <a:t>38</a:t>
            </a:fld>
            <a:endParaRPr lang="en-US" altLang="en-US"/>
          </a:p>
        </p:txBody>
      </p:sp>
      <p:sp>
        <p:nvSpPr>
          <p:cNvPr id="206850" name="Rectangle 2">
            <a:extLst>
              <a:ext uri="{FF2B5EF4-FFF2-40B4-BE49-F238E27FC236}">
                <a16:creationId xmlns:a16="http://schemas.microsoft.com/office/drawing/2014/main" id="{A9C5D8F0-B9FA-4747-9BE5-40A11A8DFF55}"/>
              </a:ext>
            </a:extLst>
          </p:cNvPr>
          <p:cNvSpPr>
            <a:spLocks noGrp="1" noRot="1" noChangeAspect="1" noChangeArrowheads="1" noTextEdit="1"/>
          </p:cNvSpPr>
          <p:nvPr>
            <p:ph type="sldImg"/>
          </p:nvPr>
        </p:nvSpPr>
        <p:spPr>
          <a:ln/>
        </p:spPr>
      </p:sp>
      <p:sp>
        <p:nvSpPr>
          <p:cNvPr id="206851" name="Rectangle 3">
            <a:extLst>
              <a:ext uri="{FF2B5EF4-FFF2-40B4-BE49-F238E27FC236}">
                <a16:creationId xmlns:a16="http://schemas.microsoft.com/office/drawing/2014/main" id="{2DF6F596-F7FE-428F-83C5-0010D99521E6}"/>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732F8A2-F111-403E-A9FA-7E2959CDE9FB}"/>
              </a:ext>
            </a:extLst>
          </p:cNvPr>
          <p:cNvSpPr>
            <a:spLocks noGrp="1" noChangeArrowheads="1"/>
          </p:cNvSpPr>
          <p:nvPr>
            <p:ph type="sldNum" sz="quarter" idx="5"/>
          </p:nvPr>
        </p:nvSpPr>
        <p:spPr>
          <a:ln/>
        </p:spPr>
        <p:txBody>
          <a:bodyPr/>
          <a:lstStyle/>
          <a:p>
            <a:fld id="{D4F2418D-D703-4CEB-8456-637955778A41}" type="slidenum">
              <a:rPr lang="en-US" altLang="en-US"/>
              <a:pPr/>
              <a:t>39</a:t>
            </a:fld>
            <a:endParaRPr lang="en-US" altLang="en-US"/>
          </a:p>
        </p:txBody>
      </p:sp>
      <p:sp>
        <p:nvSpPr>
          <p:cNvPr id="207874" name="Rectangle 2">
            <a:extLst>
              <a:ext uri="{FF2B5EF4-FFF2-40B4-BE49-F238E27FC236}">
                <a16:creationId xmlns:a16="http://schemas.microsoft.com/office/drawing/2014/main" id="{3ED2472B-5121-4427-810D-21D253E9EDD5}"/>
              </a:ext>
            </a:extLst>
          </p:cNvPr>
          <p:cNvSpPr>
            <a:spLocks noGrp="1" noRot="1" noChangeAspect="1" noChangeArrowheads="1" noTextEdit="1"/>
          </p:cNvSpPr>
          <p:nvPr>
            <p:ph type="sldImg"/>
          </p:nvPr>
        </p:nvSpPr>
        <p:spPr>
          <a:ln/>
        </p:spPr>
      </p:sp>
      <p:sp>
        <p:nvSpPr>
          <p:cNvPr id="207875" name="Rectangle 3">
            <a:extLst>
              <a:ext uri="{FF2B5EF4-FFF2-40B4-BE49-F238E27FC236}">
                <a16:creationId xmlns:a16="http://schemas.microsoft.com/office/drawing/2014/main" id="{339F678B-5F93-41B3-B869-92B589BD2C9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FCC67B7-A0B5-4BFA-93B1-9A68AAF7AE22}"/>
              </a:ext>
            </a:extLst>
          </p:cNvPr>
          <p:cNvSpPr>
            <a:spLocks noGrp="1" noChangeArrowheads="1"/>
          </p:cNvSpPr>
          <p:nvPr>
            <p:ph type="sldNum" sz="quarter" idx="5"/>
          </p:nvPr>
        </p:nvSpPr>
        <p:spPr>
          <a:ln/>
        </p:spPr>
        <p:txBody>
          <a:bodyPr/>
          <a:lstStyle/>
          <a:p>
            <a:fld id="{68BA0E80-FA71-47AB-9532-A0511F36BC48}" type="slidenum">
              <a:rPr lang="en-US" altLang="en-US"/>
              <a:pPr/>
              <a:t>40</a:t>
            </a:fld>
            <a:endParaRPr lang="en-US" altLang="en-US"/>
          </a:p>
        </p:txBody>
      </p:sp>
      <p:sp>
        <p:nvSpPr>
          <p:cNvPr id="208898" name="Rectangle 2">
            <a:extLst>
              <a:ext uri="{FF2B5EF4-FFF2-40B4-BE49-F238E27FC236}">
                <a16:creationId xmlns:a16="http://schemas.microsoft.com/office/drawing/2014/main" id="{5A219C9A-E234-4011-9D93-6F8990DEC50D}"/>
              </a:ext>
            </a:extLst>
          </p:cNvPr>
          <p:cNvSpPr>
            <a:spLocks noGrp="1" noRot="1" noChangeAspect="1" noChangeArrowheads="1" noTextEdit="1"/>
          </p:cNvSpPr>
          <p:nvPr>
            <p:ph type="sldImg"/>
          </p:nvPr>
        </p:nvSpPr>
        <p:spPr>
          <a:ln/>
        </p:spPr>
      </p:sp>
      <p:sp>
        <p:nvSpPr>
          <p:cNvPr id="208899" name="Rectangle 3">
            <a:extLst>
              <a:ext uri="{FF2B5EF4-FFF2-40B4-BE49-F238E27FC236}">
                <a16:creationId xmlns:a16="http://schemas.microsoft.com/office/drawing/2014/main" id="{102BEE4D-8FCF-4E9F-BC41-7C59BF0519B1}"/>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2859903-A17B-4243-9B46-98B9C4895107}"/>
              </a:ext>
            </a:extLst>
          </p:cNvPr>
          <p:cNvSpPr>
            <a:spLocks noGrp="1" noChangeArrowheads="1"/>
          </p:cNvSpPr>
          <p:nvPr>
            <p:ph type="sldNum" sz="quarter" idx="5"/>
          </p:nvPr>
        </p:nvSpPr>
        <p:spPr>
          <a:ln/>
        </p:spPr>
        <p:txBody>
          <a:bodyPr/>
          <a:lstStyle/>
          <a:p>
            <a:fld id="{2D275F08-4924-4A1F-9600-8BBD690CC13B}" type="slidenum">
              <a:rPr lang="en-US" altLang="en-US"/>
              <a:pPr/>
              <a:t>41</a:t>
            </a:fld>
            <a:endParaRPr lang="en-US" altLang="en-US"/>
          </a:p>
        </p:txBody>
      </p:sp>
      <p:sp>
        <p:nvSpPr>
          <p:cNvPr id="209922" name="Rectangle 2">
            <a:extLst>
              <a:ext uri="{FF2B5EF4-FFF2-40B4-BE49-F238E27FC236}">
                <a16:creationId xmlns:a16="http://schemas.microsoft.com/office/drawing/2014/main" id="{59D366AF-73C7-4290-9FE7-9FC21FD15B42}"/>
              </a:ext>
            </a:extLst>
          </p:cNvPr>
          <p:cNvSpPr>
            <a:spLocks noGrp="1" noRot="1" noChangeAspect="1" noChangeArrowheads="1" noTextEdit="1"/>
          </p:cNvSpPr>
          <p:nvPr>
            <p:ph type="sldImg"/>
          </p:nvPr>
        </p:nvSpPr>
        <p:spPr>
          <a:ln/>
        </p:spPr>
      </p:sp>
      <p:sp>
        <p:nvSpPr>
          <p:cNvPr id="209923" name="Rectangle 3">
            <a:extLst>
              <a:ext uri="{FF2B5EF4-FFF2-40B4-BE49-F238E27FC236}">
                <a16:creationId xmlns:a16="http://schemas.microsoft.com/office/drawing/2014/main" id="{75FFEDDA-CE5A-4098-9DA3-AD003A2116C3}"/>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061AF57-52D1-47C5-BA78-74328C72B3F7}"/>
              </a:ext>
            </a:extLst>
          </p:cNvPr>
          <p:cNvSpPr>
            <a:spLocks noGrp="1" noChangeArrowheads="1"/>
          </p:cNvSpPr>
          <p:nvPr>
            <p:ph type="sldNum" sz="quarter" idx="5"/>
          </p:nvPr>
        </p:nvSpPr>
        <p:spPr>
          <a:ln/>
        </p:spPr>
        <p:txBody>
          <a:bodyPr/>
          <a:lstStyle/>
          <a:p>
            <a:fld id="{DB14806D-D95D-4B48-913D-E7D5228130D7}" type="slidenum">
              <a:rPr lang="en-US" altLang="en-US"/>
              <a:pPr/>
              <a:t>42</a:t>
            </a:fld>
            <a:endParaRPr lang="en-US" altLang="en-US"/>
          </a:p>
        </p:txBody>
      </p:sp>
      <p:sp>
        <p:nvSpPr>
          <p:cNvPr id="210946" name="Rectangle 2">
            <a:extLst>
              <a:ext uri="{FF2B5EF4-FFF2-40B4-BE49-F238E27FC236}">
                <a16:creationId xmlns:a16="http://schemas.microsoft.com/office/drawing/2014/main" id="{3CD336EF-0203-4047-B582-EE5677E8AE63}"/>
              </a:ext>
            </a:extLst>
          </p:cNvPr>
          <p:cNvSpPr>
            <a:spLocks noGrp="1" noRot="1" noChangeAspect="1" noChangeArrowheads="1" noTextEdit="1"/>
          </p:cNvSpPr>
          <p:nvPr>
            <p:ph type="sldImg"/>
          </p:nvPr>
        </p:nvSpPr>
        <p:spPr>
          <a:ln/>
        </p:spPr>
      </p:sp>
      <p:sp>
        <p:nvSpPr>
          <p:cNvPr id="210947" name="Rectangle 3">
            <a:extLst>
              <a:ext uri="{FF2B5EF4-FFF2-40B4-BE49-F238E27FC236}">
                <a16:creationId xmlns:a16="http://schemas.microsoft.com/office/drawing/2014/main" id="{50CED381-ACEB-45CB-9275-47476C3175F1}"/>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D027339-BE19-435F-9676-02BFEE519468}"/>
              </a:ext>
            </a:extLst>
          </p:cNvPr>
          <p:cNvSpPr>
            <a:spLocks noGrp="1" noChangeArrowheads="1"/>
          </p:cNvSpPr>
          <p:nvPr>
            <p:ph type="sldNum" sz="quarter" idx="5"/>
          </p:nvPr>
        </p:nvSpPr>
        <p:spPr>
          <a:ln/>
        </p:spPr>
        <p:txBody>
          <a:bodyPr/>
          <a:lstStyle/>
          <a:p>
            <a:fld id="{179A5827-828F-47A1-9DFF-4399992F16F6}" type="slidenum">
              <a:rPr lang="en-US" altLang="en-US"/>
              <a:pPr/>
              <a:t>43</a:t>
            </a:fld>
            <a:endParaRPr lang="en-US" altLang="en-US"/>
          </a:p>
        </p:txBody>
      </p:sp>
      <p:sp>
        <p:nvSpPr>
          <p:cNvPr id="211970" name="Rectangle 2">
            <a:extLst>
              <a:ext uri="{FF2B5EF4-FFF2-40B4-BE49-F238E27FC236}">
                <a16:creationId xmlns:a16="http://schemas.microsoft.com/office/drawing/2014/main" id="{1298FF98-EA33-4604-BE45-DC9C4EDE8A5C}"/>
              </a:ext>
            </a:extLst>
          </p:cNvPr>
          <p:cNvSpPr>
            <a:spLocks noGrp="1" noRot="1" noChangeAspect="1" noChangeArrowheads="1" noTextEdit="1"/>
          </p:cNvSpPr>
          <p:nvPr>
            <p:ph type="sldImg"/>
          </p:nvPr>
        </p:nvSpPr>
        <p:spPr>
          <a:ln/>
        </p:spPr>
      </p:sp>
      <p:sp>
        <p:nvSpPr>
          <p:cNvPr id="211971" name="Rectangle 3">
            <a:extLst>
              <a:ext uri="{FF2B5EF4-FFF2-40B4-BE49-F238E27FC236}">
                <a16:creationId xmlns:a16="http://schemas.microsoft.com/office/drawing/2014/main" id="{07610E2F-E40C-4420-B307-1BFCA0093DF9}"/>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434F518-8B8D-4933-B82E-9DF03820717A}"/>
              </a:ext>
            </a:extLst>
          </p:cNvPr>
          <p:cNvSpPr>
            <a:spLocks noGrp="1" noChangeArrowheads="1"/>
          </p:cNvSpPr>
          <p:nvPr>
            <p:ph type="sldNum" sz="quarter" idx="5"/>
          </p:nvPr>
        </p:nvSpPr>
        <p:spPr>
          <a:ln/>
        </p:spPr>
        <p:txBody>
          <a:bodyPr/>
          <a:lstStyle/>
          <a:p>
            <a:fld id="{A9922444-E461-4459-9A08-5F68A0C789D7}" type="slidenum">
              <a:rPr lang="en-US" altLang="en-US"/>
              <a:pPr/>
              <a:t>44</a:t>
            </a:fld>
            <a:endParaRPr lang="en-US" altLang="en-US"/>
          </a:p>
        </p:txBody>
      </p:sp>
      <p:sp>
        <p:nvSpPr>
          <p:cNvPr id="212994" name="Rectangle 2">
            <a:extLst>
              <a:ext uri="{FF2B5EF4-FFF2-40B4-BE49-F238E27FC236}">
                <a16:creationId xmlns:a16="http://schemas.microsoft.com/office/drawing/2014/main" id="{CFF13498-8308-417B-9629-A7B928FB469B}"/>
              </a:ext>
            </a:extLst>
          </p:cNvPr>
          <p:cNvSpPr>
            <a:spLocks noGrp="1" noRot="1" noChangeAspect="1" noChangeArrowheads="1" noTextEdit="1"/>
          </p:cNvSpPr>
          <p:nvPr>
            <p:ph type="sldImg"/>
          </p:nvPr>
        </p:nvSpPr>
        <p:spPr>
          <a:ln/>
        </p:spPr>
      </p:sp>
      <p:sp>
        <p:nvSpPr>
          <p:cNvPr id="212995" name="Rectangle 3">
            <a:extLst>
              <a:ext uri="{FF2B5EF4-FFF2-40B4-BE49-F238E27FC236}">
                <a16:creationId xmlns:a16="http://schemas.microsoft.com/office/drawing/2014/main" id="{8EB7EE9E-5464-41AE-B716-AD118586775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2EA995C-268B-47E9-A2ED-36F76BDBE853}"/>
              </a:ext>
            </a:extLst>
          </p:cNvPr>
          <p:cNvSpPr>
            <a:spLocks noGrp="1" noChangeArrowheads="1"/>
          </p:cNvSpPr>
          <p:nvPr>
            <p:ph type="sldNum" sz="quarter" idx="5"/>
          </p:nvPr>
        </p:nvSpPr>
        <p:spPr>
          <a:ln/>
        </p:spPr>
        <p:txBody>
          <a:bodyPr/>
          <a:lstStyle/>
          <a:p>
            <a:fld id="{8585E612-BC18-43D5-B149-16037C3B49D1}" type="slidenum">
              <a:rPr lang="en-US" altLang="en-US"/>
              <a:pPr/>
              <a:t>45</a:t>
            </a:fld>
            <a:endParaRPr lang="en-US" altLang="en-US"/>
          </a:p>
        </p:txBody>
      </p:sp>
      <p:sp>
        <p:nvSpPr>
          <p:cNvPr id="214018" name="Rectangle 2">
            <a:extLst>
              <a:ext uri="{FF2B5EF4-FFF2-40B4-BE49-F238E27FC236}">
                <a16:creationId xmlns:a16="http://schemas.microsoft.com/office/drawing/2014/main" id="{73DCF0CD-1B19-48DE-A3B2-C8AFEE2C12C2}"/>
              </a:ext>
            </a:extLst>
          </p:cNvPr>
          <p:cNvSpPr>
            <a:spLocks noGrp="1" noRot="1" noChangeAspect="1" noChangeArrowheads="1" noTextEdit="1"/>
          </p:cNvSpPr>
          <p:nvPr>
            <p:ph type="sldImg"/>
          </p:nvPr>
        </p:nvSpPr>
        <p:spPr>
          <a:ln/>
        </p:spPr>
      </p:sp>
      <p:sp>
        <p:nvSpPr>
          <p:cNvPr id="214019" name="Rectangle 3">
            <a:extLst>
              <a:ext uri="{FF2B5EF4-FFF2-40B4-BE49-F238E27FC236}">
                <a16:creationId xmlns:a16="http://schemas.microsoft.com/office/drawing/2014/main" id="{6531C9B0-C711-40BE-AB48-95D3A78F6126}"/>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43DAA148-76C2-431B-AE70-22C6D86C55A1}"/>
              </a:ext>
            </a:extLst>
          </p:cNvPr>
          <p:cNvSpPr>
            <a:spLocks noGrp="1" noChangeArrowheads="1"/>
          </p:cNvSpPr>
          <p:nvPr>
            <p:ph type="sldNum" sz="quarter" idx="5"/>
          </p:nvPr>
        </p:nvSpPr>
        <p:spPr>
          <a:ln/>
        </p:spPr>
        <p:txBody>
          <a:bodyPr/>
          <a:lstStyle/>
          <a:p>
            <a:fld id="{C70068A4-7DF3-4EDA-B46C-8D7226B41D0E}" type="slidenum">
              <a:rPr lang="en-US" altLang="en-US"/>
              <a:pPr/>
              <a:t>46</a:t>
            </a:fld>
            <a:endParaRPr lang="en-US" altLang="en-US"/>
          </a:p>
        </p:txBody>
      </p:sp>
      <p:sp>
        <p:nvSpPr>
          <p:cNvPr id="215042" name="Rectangle 2">
            <a:extLst>
              <a:ext uri="{FF2B5EF4-FFF2-40B4-BE49-F238E27FC236}">
                <a16:creationId xmlns:a16="http://schemas.microsoft.com/office/drawing/2014/main" id="{6291CD97-6D0A-487A-AA30-0581ED837892}"/>
              </a:ext>
            </a:extLst>
          </p:cNvPr>
          <p:cNvSpPr>
            <a:spLocks noGrp="1" noRot="1" noChangeAspect="1" noChangeArrowheads="1" noTextEdit="1"/>
          </p:cNvSpPr>
          <p:nvPr>
            <p:ph type="sldImg"/>
          </p:nvPr>
        </p:nvSpPr>
        <p:spPr>
          <a:ln/>
        </p:spPr>
      </p:sp>
      <p:sp>
        <p:nvSpPr>
          <p:cNvPr id="215043" name="Rectangle 3">
            <a:extLst>
              <a:ext uri="{FF2B5EF4-FFF2-40B4-BE49-F238E27FC236}">
                <a16:creationId xmlns:a16="http://schemas.microsoft.com/office/drawing/2014/main" id="{F25DBFA4-AE2C-4BF8-A335-B5043205F898}"/>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E53E4B3-9DE6-4462-BF92-F69657C78B97}"/>
              </a:ext>
            </a:extLst>
          </p:cNvPr>
          <p:cNvSpPr>
            <a:spLocks noGrp="1" noChangeArrowheads="1"/>
          </p:cNvSpPr>
          <p:nvPr>
            <p:ph type="sldNum" sz="quarter" idx="5"/>
          </p:nvPr>
        </p:nvSpPr>
        <p:spPr>
          <a:ln/>
        </p:spPr>
        <p:txBody>
          <a:bodyPr/>
          <a:lstStyle/>
          <a:p>
            <a:fld id="{A922658D-89EC-4522-89B2-2C428111C39F}" type="slidenum">
              <a:rPr lang="en-US" altLang="en-US"/>
              <a:pPr/>
              <a:t>47</a:t>
            </a:fld>
            <a:endParaRPr lang="en-US" altLang="en-US"/>
          </a:p>
        </p:txBody>
      </p:sp>
      <p:sp>
        <p:nvSpPr>
          <p:cNvPr id="216066" name="Rectangle 2">
            <a:extLst>
              <a:ext uri="{FF2B5EF4-FFF2-40B4-BE49-F238E27FC236}">
                <a16:creationId xmlns:a16="http://schemas.microsoft.com/office/drawing/2014/main" id="{FACB1FB8-16F6-45BE-BC43-DC815C0CA0C0}"/>
              </a:ext>
            </a:extLst>
          </p:cNvPr>
          <p:cNvSpPr>
            <a:spLocks noGrp="1" noRot="1" noChangeAspect="1" noChangeArrowheads="1" noTextEdit="1"/>
          </p:cNvSpPr>
          <p:nvPr>
            <p:ph type="sldImg"/>
          </p:nvPr>
        </p:nvSpPr>
        <p:spPr>
          <a:ln/>
        </p:spPr>
      </p:sp>
      <p:sp>
        <p:nvSpPr>
          <p:cNvPr id="216067" name="Rectangle 3">
            <a:extLst>
              <a:ext uri="{FF2B5EF4-FFF2-40B4-BE49-F238E27FC236}">
                <a16:creationId xmlns:a16="http://schemas.microsoft.com/office/drawing/2014/main" id="{98254E97-7573-40AA-B205-C9BA87ACBE9B}"/>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B549AC3-7ECF-4151-87C6-2AF44A76F738}"/>
              </a:ext>
            </a:extLst>
          </p:cNvPr>
          <p:cNvSpPr>
            <a:spLocks noGrp="1" noChangeArrowheads="1"/>
          </p:cNvSpPr>
          <p:nvPr>
            <p:ph type="sldNum" sz="quarter" idx="5"/>
          </p:nvPr>
        </p:nvSpPr>
        <p:spPr>
          <a:ln/>
        </p:spPr>
        <p:txBody>
          <a:bodyPr/>
          <a:lstStyle/>
          <a:p>
            <a:fld id="{5FB4E772-A8EE-4298-AD6C-5B01FEC4BB30}" type="slidenum">
              <a:rPr lang="en-US" altLang="en-US"/>
              <a:pPr/>
              <a:t>48</a:t>
            </a:fld>
            <a:endParaRPr lang="en-US" altLang="en-US"/>
          </a:p>
        </p:txBody>
      </p:sp>
      <p:sp>
        <p:nvSpPr>
          <p:cNvPr id="217090" name="Rectangle 2">
            <a:extLst>
              <a:ext uri="{FF2B5EF4-FFF2-40B4-BE49-F238E27FC236}">
                <a16:creationId xmlns:a16="http://schemas.microsoft.com/office/drawing/2014/main" id="{D2FBED53-476A-4F22-809E-CE79A5A23AAE}"/>
              </a:ext>
            </a:extLst>
          </p:cNvPr>
          <p:cNvSpPr>
            <a:spLocks noGrp="1" noRot="1" noChangeAspect="1" noChangeArrowheads="1" noTextEdit="1"/>
          </p:cNvSpPr>
          <p:nvPr>
            <p:ph type="sldImg"/>
          </p:nvPr>
        </p:nvSpPr>
        <p:spPr>
          <a:ln/>
        </p:spPr>
      </p:sp>
      <p:sp>
        <p:nvSpPr>
          <p:cNvPr id="217091" name="Rectangle 3">
            <a:extLst>
              <a:ext uri="{FF2B5EF4-FFF2-40B4-BE49-F238E27FC236}">
                <a16:creationId xmlns:a16="http://schemas.microsoft.com/office/drawing/2014/main" id="{FD629799-2F86-4D0C-A72F-D1BCD91C773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089BC60-964A-4C63-962D-797A21C5D22E}"/>
              </a:ext>
            </a:extLst>
          </p:cNvPr>
          <p:cNvSpPr>
            <a:spLocks noGrp="1" noChangeArrowheads="1"/>
          </p:cNvSpPr>
          <p:nvPr>
            <p:ph type="sldNum" sz="quarter" idx="5"/>
          </p:nvPr>
        </p:nvSpPr>
        <p:spPr>
          <a:ln/>
        </p:spPr>
        <p:txBody>
          <a:bodyPr/>
          <a:lstStyle/>
          <a:p>
            <a:fld id="{C7F19142-B462-4E28-9F06-6073EB592BB5}" type="slidenum">
              <a:rPr lang="en-US" altLang="en-US"/>
              <a:pPr/>
              <a:t>49</a:t>
            </a:fld>
            <a:endParaRPr lang="en-US" altLang="en-US"/>
          </a:p>
        </p:txBody>
      </p:sp>
      <p:sp>
        <p:nvSpPr>
          <p:cNvPr id="218114" name="Rectangle 2">
            <a:extLst>
              <a:ext uri="{FF2B5EF4-FFF2-40B4-BE49-F238E27FC236}">
                <a16:creationId xmlns:a16="http://schemas.microsoft.com/office/drawing/2014/main" id="{57270E9B-F561-435C-ADAC-9130C259C089}"/>
              </a:ext>
            </a:extLst>
          </p:cNvPr>
          <p:cNvSpPr>
            <a:spLocks noGrp="1" noRot="1" noChangeAspect="1" noChangeArrowheads="1" noTextEdit="1"/>
          </p:cNvSpPr>
          <p:nvPr>
            <p:ph type="sldImg"/>
          </p:nvPr>
        </p:nvSpPr>
        <p:spPr>
          <a:ln/>
        </p:spPr>
      </p:sp>
      <p:sp>
        <p:nvSpPr>
          <p:cNvPr id="218115" name="Rectangle 3">
            <a:extLst>
              <a:ext uri="{FF2B5EF4-FFF2-40B4-BE49-F238E27FC236}">
                <a16:creationId xmlns:a16="http://schemas.microsoft.com/office/drawing/2014/main" id="{382DC6C7-6B73-4554-9BD6-7D63D9830FD7}"/>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159C734-55B9-4BB8-ABA3-31C9825D01B8}"/>
              </a:ext>
            </a:extLst>
          </p:cNvPr>
          <p:cNvSpPr>
            <a:spLocks noGrp="1" noChangeArrowheads="1"/>
          </p:cNvSpPr>
          <p:nvPr>
            <p:ph type="sldNum" sz="quarter" idx="5"/>
          </p:nvPr>
        </p:nvSpPr>
        <p:spPr>
          <a:ln/>
        </p:spPr>
        <p:txBody>
          <a:bodyPr/>
          <a:lstStyle/>
          <a:p>
            <a:fld id="{4DA93F34-36C3-469C-A71F-B86976D9F3FE}" type="slidenum">
              <a:rPr lang="en-US" altLang="en-US"/>
              <a:pPr/>
              <a:t>50</a:t>
            </a:fld>
            <a:endParaRPr lang="en-US" altLang="en-US"/>
          </a:p>
        </p:txBody>
      </p:sp>
      <p:sp>
        <p:nvSpPr>
          <p:cNvPr id="219138" name="Rectangle 2">
            <a:extLst>
              <a:ext uri="{FF2B5EF4-FFF2-40B4-BE49-F238E27FC236}">
                <a16:creationId xmlns:a16="http://schemas.microsoft.com/office/drawing/2014/main" id="{CEE8E05C-6C2F-4402-8F76-9A14B917FBC7}"/>
              </a:ext>
            </a:extLst>
          </p:cNvPr>
          <p:cNvSpPr>
            <a:spLocks noGrp="1" noRot="1" noChangeAspect="1" noChangeArrowheads="1" noTextEdit="1"/>
          </p:cNvSpPr>
          <p:nvPr>
            <p:ph type="sldImg"/>
          </p:nvPr>
        </p:nvSpPr>
        <p:spPr>
          <a:ln/>
        </p:spPr>
      </p:sp>
      <p:sp>
        <p:nvSpPr>
          <p:cNvPr id="219139" name="Rectangle 3">
            <a:extLst>
              <a:ext uri="{FF2B5EF4-FFF2-40B4-BE49-F238E27FC236}">
                <a16:creationId xmlns:a16="http://schemas.microsoft.com/office/drawing/2014/main" id="{08C0448F-46FA-48B2-A23D-B408A997E87D}"/>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DB1BDEA-4A82-40B7-A6C1-625D0303DCD5}"/>
              </a:ext>
            </a:extLst>
          </p:cNvPr>
          <p:cNvSpPr>
            <a:spLocks noGrp="1" noChangeArrowheads="1"/>
          </p:cNvSpPr>
          <p:nvPr>
            <p:ph type="sldNum" sz="quarter" idx="5"/>
          </p:nvPr>
        </p:nvSpPr>
        <p:spPr>
          <a:ln/>
        </p:spPr>
        <p:txBody>
          <a:bodyPr/>
          <a:lstStyle/>
          <a:p>
            <a:fld id="{FB09AE6D-BD7B-43C8-8C8E-DC230882D4EB}" type="slidenum">
              <a:rPr lang="en-US" altLang="en-US"/>
              <a:pPr/>
              <a:t>51</a:t>
            </a:fld>
            <a:endParaRPr lang="en-US" altLang="en-US"/>
          </a:p>
        </p:txBody>
      </p:sp>
      <p:sp>
        <p:nvSpPr>
          <p:cNvPr id="220162" name="Rectangle 2">
            <a:extLst>
              <a:ext uri="{FF2B5EF4-FFF2-40B4-BE49-F238E27FC236}">
                <a16:creationId xmlns:a16="http://schemas.microsoft.com/office/drawing/2014/main" id="{D7B91F57-52B7-4629-9EB0-B5D0862ACC67}"/>
              </a:ext>
            </a:extLst>
          </p:cNvPr>
          <p:cNvSpPr>
            <a:spLocks noGrp="1" noRot="1" noChangeAspect="1" noChangeArrowheads="1" noTextEdit="1"/>
          </p:cNvSpPr>
          <p:nvPr>
            <p:ph type="sldImg"/>
          </p:nvPr>
        </p:nvSpPr>
        <p:spPr>
          <a:ln/>
        </p:spPr>
      </p:sp>
      <p:sp>
        <p:nvSpPr>
          <p:cNvPr id="220163" name="Rectangle 3">
            <a:extLst>
              <a:ext uri="{FF2B5EF4-FFF2-40B4-BE49-F238E27FC236}">
                <a16:creationId xmlns:a16="http://schemas.microsoft.com/office/drawing/2014/main" id="{EB81D523-D74F-485A-AC32-B25C50EB7B2A}"/>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DEA3FAD-3323-48BD-8BC5-25021E6F0F08}"/>
              </a:ext>
            </a:extLst>
          </p:cNvPr>
          <p:cNvSpPr>
            <a:spLocks noGrp="1" noChangeArrowheads="1"/>
          </p:cNvSpPr>
          <p:nvPr>
            <p:ph type="sldNum" sz="quarter" idx="5"/>
          </p:nvPr>
        </p:nvSpPr>
        <p:spPr>
          <a:ln/>
        </p:spPr>
        <p:txBody>
          <a:bodyPr/>
          <a:lstStyle/>
          <a:p>
            <a:fld id="{C761A23A-1003-4E8A-BAC4-2C82B68E85E2}" type="slidenum">
              <a:rPr lang="en-US" altLang="en-US"/>
              <a:pPr/>
              <a:t>52</a:t>
            </a:fld>
            <a:endParaRPr lang="en-US" altLang="en-US"/>
          </a:p>
        </p:txBody>
      </p:sp>
      <p:sp>
        <p:nvSpPr>
          <p:cNvPr id="221186" name="Rectangle 2">
            <a:extLst>
              <a:ext uri="{FF2B5EF4-FFF2-40B4-BE49-F238E27FC236}">
                <a16:creationId xmlns:a16="http://schemas.microsoft.com/office/drawing/2014/main" id="{637904EF-DED5-4B96-9C38-AA8EB750C044}"/>
              </a:ext>
            </a:extLst>
          </p:cNvPr>
          <p:cNvSpPr>
            <a:spLocks noGrp="1" noRot="1" noChangeAspect="1" noChangeArrowheads="1" noTextEdit="1"/>
          </p:cNvSpPr>
          <p:nvPr>
            <p:ph type="sldImg"/>
          </p:nvPr>
        </p:nvSpPr>
        <p:spPr>
          <a:ln/>
        </p:spPr>
      </p:sp>
      <p:sp>
        <p:nvSpPr>
          <p:cNvPr id="221187" name="Rectangle 3">
            <a:extLst>
              <a:ext uri="{FF2B5EF4-FFF2-40B4-BE49-F238E27FC236}">
                <a16:creationId xmlns:a16="http://schemas.microsoft.com/office/drawing/2014/main" id="{78F0ADC8-F002-4625-AD37-112302105F7F}"/>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70619E9-2548-4579-8453-E25429E53A13}"/>
              </a:ext>
            </a:extLst>
          </p:cNvPr>
          <p:cNvSpPr>
            <a:spLocks noGrp="1" noChangeArrowheads="1"/>
          </p:cNvSpPr>
          <p:nvPr>
            <p:ph type="sldNum" sz="quarter" idx="5"/>
          </p:nvPr>
        </p:nvSpPr>
        <p:spPr>
          <a:ln/>
        </p:spPr>
        <p:txBody>
          <a:bodyPr/>
          <a:lstStyle/>
          <a:p>
            <a:fld id="{C7577E39-32EA-492F-8229-D3E2A183E14A}" type="slidenum">
              <a:rPr lang="en-US" altLang="en-US"/>
              <a:pPr/>
              <a:t>53</a:t>
            </a:fld>
            <a:endParaRPr lang="en-US" altLang="en-US"/>
          </a:p>
        </p:txBody>
      </p:sp>
      <p:sp>
        <p:nvSpPr>
          <p:cNvPr id="222210" name="Rectangle 2">
            <a:extLst>
              <a:ext uri="{FF2B5EF4-FFF2-40B4-BE49-F238E27FC236}">
                <a16:creationId xmlns:a16="http://schemas.microsoft.com/office/drawing/2014/main" id="{8C36F92B-A9C1-4976-B563-C238730C8872}"/>
              </a:ext>
            </a:extLst>
          </p:cNvPr>
          <p:cNvSpPr>
            <a:spLocks noGrp="1" noRot="1" noChangeAspect="1" noChangeArrowheads="1" noTextEdit="1"/>
          </p:cNvSpPr>
          <p:nvPr>
            <p:ph type="sldImg"/>
          </p:nvPr>
        </p:nvSpPr>
        <p:spPr>
          <a:ln/>
        </p:spPr>
      </p:sp>
      <p:sp>
        <p:nvSpPr>
          <p:cNvPr id="222211" name="Rectangle 3">
            <a:extLst>
              <a:ext uri="{FF2B5EF4-FFF2-40B4-BE49-F238E27FC236}">
                <a16:creationId xmlns:a16="http://schemas.microsoft.com/office/drawing/2014/main" id="{C7B7E85E-EE91-4B98-B86F-D0653221A731}"/>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1399D1E-B9A6-4265-8167-E8F3AF0C4044}"/>
              </a:ext>
            </a:extLst>
          </p:cNvPr>
          <p:cNvSpPr>
            <a:spLocks noGrp="1" noChangeArrowheads="1"/>
          </p:cNvSpPr>
          <p:nvPr>
            <p:ph type="sldNum" sz="quarter" idx="5"/>
          </p:nvPr>
        </p:nvSpPr>
        <p:spPr>
          <a:ln/>
        </p:spPr>
        <p:txBody>
          <a:bodyPr/>
          <a:lstStyle/>
          <a:p>
            <a:fld id="{6822F535-B071-4D42-9992-04FF529D7208}" type="slidenum">
              <a:rPr lang="en-US" altLang="en-US"/>
              <a:pPr/>
              <a:t>54</a:t>
            </a:fld>
            <a:endParaRPr lang="en-US" altLang="en-US"/>
          </a:p>
        </p:txBody>
      </p:sp>
      <p:sp>
        <p:nvSpPr>
          <p:cNvPr id="223234" name="Rectangle 2">
            <a:extLst>
              <a:ext uri="{FF2B5EF4-FFF2-40B4-BE49-F238E27FC236}">
                <a16:creationId xmlns:a16="http://schemas.microsoft.com/office/drawing/2014/main" id="{6404AE2B-4F86-40C4-B333-7A948B827FF1}"/>
              </a:ext>
            </a:extLst>
          </p:cNvPr>
          <p:cNvSpPr>
            <a:spLocks noGrp="1" noRot="1" noChangeAspect="1" noChangeArrowheads="1" noTextEdit="1"/>
          </p:cNvSpPr>
          <p:nvPr>
            <p:ph type="sldImg"/>
          </p:nvPr>
        </p:nvSpPr>
        <p:spPr>
          <a:ln/>
        </p:spPr>
      </p:sp>
      <p:sp>
        <p:nvSpPr>
          <p:cNvPr id="223235" name="Rectangle 3">
            <a:extLst>
              <a:ext uri="{FF2B5EF4-FFF2-40B4-BE49-F238E27FC236}">
                <a16:creationId xmlns:a16="http://schemas.microsoft.com/office/drawing/2014/main" id="{B143D86B-33E2-440A-B56F-D51923ADD4CC}"/>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DA0EB69-29AE-484C-83FD-129D52399F8C}"/>
              </a:ext>
            </a:extLst>
          </p:cNvPr>
          <p:cNvSpPr>
            <a:spLocks noGrp="1" noChangeArrowheads="1"/>
          </p:cNvSpPr>
          <p:nvPr>
            <p:ph type="sldNum" sz="quarter" idx="5"/>
          </p:nvPr>
        </p:nvSpPr>
        <p:spPr>
          <a:ln/>
        </p:spPr>
        <p:txBody>
          <a:bodyPr/>
          <a:lstStyle/>
          <a:p>
            <a:fld id="{36734336-202C-4174-82B6-650F5D4F335E}" type="slidenum">
              <a:rPr lang="en-US" altLang="en-US"/>
              <a:pPr/>
              <a:t>55</a:t>
            </a:fld>
            <a:endParaRPr lang="en-US" altLang="en-US"/>
          </a:p>
        </p:txBody>
      </p:sp>
      <p:sp>
        <p:nvSpPr>
          <p:cNvPr id="224258" name="Rectangle 2">
            <a:extLst>
              <a:ext uri="{FF2B5EF4-FFF2-40B4-BE49-F238E27FC236}">
                <a16:creationId xmlns:a16="http://schemas.microsoft.com/office/drawing/2014/main" id="{EBC3B6C9-D445-4FB2-9FEB-2138B5C83FF1}"/>
              </a:ext>
            </a:extLst>
          </p:cNvPr>
          <p:cNvSpPr>
            <a:spLocks noGrp="1" noRot="1" noChangeAspect="1" noChangeArrowheads="1" noTextEdit="1"/>
          </p:cNvSpPr>
          <p:nvPr>
            <p:ph type="sldImg"/>
          </p:nvPr>
        </p:nvSpPr>
        <p:spPr>
          <a:ln/>
        </p:spPr>
      </p:sp>
      <p:sp>
        <p:nvSpPr>
          <p:cNvPr id="224259" name="Rectangle 3">
            <a:extLst>
              <a:ext uri="{FF2B5EF4-FFF2-40B4-BE49-F238E27FC236}">
                <a16:creationId xmlns:a16="http://schemas.microsoft.com/office/drawing/2014/main" id="{94F18647-E787-439D-A0DE-6136DC540909}"/>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DBF00A3-D9BD-4610-8041-2DE9BDE4EDE5}"/>
              </a:ext>
            </a:extLst>
          </p:cNvPr>
          <p:cNvSpPr>
            <a:spLocks noGrp="1" noChangeArrowheads="1"/>
          </p:cNvSpPr>
          <p:nvPr>
            <p:ph type="sldNum" sz="quarter" idx="5"/>
          </p:nvPr>
        </p:nvSpPr>
        <p:spPr>
          <a:ln/>
        </p:spPr>
        <p:txBody>
          <a:bodyPr/>
          <a:lstStyle/>
          <a:p>
            <a:fld id="{F1808777-E1EC-44FF-9F95-B5D152A5D48A}" type="slidenum">
              <a:rPr lang="en-US" altLang="en-US"/>
              <a:pPr/>
              <a:t>56</a:t>
            </a:fld>
            <a:endParaRPr lang="en-US" altLang="en-US"/>
          </a:p>
        </p:txBody>
      </p:sp>
      <p:sp>
        <p:nvSpPr>
          <p:cNvPr id="225282" name="Rectangle 2">
            <a:extLst>
              <a:ext uri="{FF2B5EF4-FFF2-40B4-BE49-F238E27FC236}">
                <a16:creationId xmlns:a16="http://schemas.microsoft.com/office/drawing/2014/main" id="{606B6ECA-2B9C-412A-BA4E-F71BCEBAAD88}"/>
              </a:ext>
            </a:extLst>
          </p:cNvPr>
          <p:cNvSpPr>
            <a:spLocks noGrp="1" noRot="1" noChangeAspect="1" noChangeArrowheads="1" noTextEdit="1"/>
          </p:cNvSpPr>
          <p:nvPr>
            <p:ph type="sldImg"/>
          </p:nvPr>
        </p:nvSpPr>
        <p:spPr>
          <a:ln/>
        </p:spPr>
      </p:sp>
      <p:sp>
        <p:nvSpPr>
          <p:cNvPr id="225283" name="Rectangle 3">
            <a:extLst>
              <a:ext uri="{FF2B5EF4-FFF2-40B4-BE49-F238E27FC236}">
                <a16:creationId xmlns:a16="http://schemas.microsoft.com/office/drawing/2014/main" id="{9B0B0D4A-CC2A-4D91-A0B3-0FD832704783}"/>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74745C1C-7F0F-4FFD-B919-AB7DD24C4AAF}"/>
              </a:ext>
            </a:extLst>
          </p:cNvPr>
          <p:cNvSpPr>
            <a:spLocks noGrp="1" noChangeArrowheads="1"/>
          </p:cNvSpPr>
          <p:nvPr>
            <p:ph type="sldNum" sz="quarter" idx="5"/>
          </p:nvPr>
        </p:nvSpPr>
        <p:spPr>
          <a:ln/>
        </p:spPr>
        <p:txBody>
          <a:bodyPr/>
          <a:lstStyle/>
          <a:p>
            <a:fld id="{A145B98E-CCF5-4D3A-BD46-B5A821E61ECB}" type="slidenum">
              <a:rPr lang="en-US" altLang="en-US"/>
              <a:pPr/>
              <a:t>57</a:t>
            </a:fld>
            <a:endParaRPr lang="en-US" altLang="en-US"/>
          </a:p>
        </p:txBody>
      </p:sp>
      <p:sp>
        <p:nvSpPr>
          <p:cNvPr id="226306" name="Rectangle 2">
            <a:extLst>
              <a:ext uri="{FF2B5EF4-FFF2-40B4-BE49-F238E27FC236}">
                <a16:creationId xmlns:a16="http://schemas.microsoft.com/office/drawing/2014/main" id="{00A9820B-173A-4184-BB87-7CEBF6571867}"/>
              </a:ext>
            </a:extLst>
          </p:cNvPr>
          <p:cNvSpPr>
            <a:spLocks noGrp="1" noRot="1" noChangeAspect="1" noChangeArrowheads="1" noTextEdit="1"/>
          </p:cNvSpPr>
          <p:nvPr>
            <p:ph type="sldImg"/>
          </p:nvPr>
        </p:nvSpPr>
        <p:spPr>
          <a:ln/>
        </p:spPr>
      </p:sp>
      <p:sp>
        <p:nvSpPr>
          <p:cNvPr id="226307" name="Rectangle 3">
            <a:extLst>
              <a:ext uri="{FF2B5EF4-FFF2-40B4-BE49-F238E27FC236}">
                <a16:creationId xmlns:a16="http://schemas.microsoft.com/office/drawing/2014/main" id="{BEB1DAA1-EABF-41F5-B1AD-6D9F93C0E886}"/>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7E59AAE3-3332-414B-8DFC-9C7C3AA9BE8B}"/>
              </a:ext>
            </a:extLst>
          </p:cNvPr>
          <p:cNvSpPr>
            <a:spLocks noGrp="1" noChangeArrowheads="1"/>
          </p:cNvSpPr>
          <p:nvPr>
            <p:ph type="sldNum" sz="quarter" idx="5"/>
          </p:nvPr>
        </p:nvSpPr>
        <p:spPr>
          <a:ln/>
        </p:spPr>
        <p:txBody>
          <a:bodyPr/>
          <a:lstStyle/>
          <a:p>
            <a:fld id="{02DD1261-F347-4F0A-A952-F571B1A5B59A}" type="slidenum">
              <a:rPr lang="en-US" altLang="en-US"/>
              <a:pPr/>
              <a:t>58</a:t>
            </a:fld>
            <a:endParaRPr lang="en-US" altLang="en-US"/>
          </a:p>
        </p:txBody>
      </p:sp>
      <p:sp>
        <p:nvSpPr>
          <p:cNvPr id="227330" name="Rectangle 2">
            <a:extLst>
              <a:ext uri="{FF2B5EF4-FFF2-40B4-BE49-F238E27FC236}">
                <a16:creationId xmlns:a16="http://schemas.microsoft.com/office/drawing/2014/main" id="{B3692CFA-17B1-42C1-A9A8-095D770CE091}"/>
              </a:ext>
            </a:extLst>
          </p:cNvPr>
          <p:cNvSpPr>
            <a:spLocks noGrp="1" noRot="1" noChangeAspect="1" noChangeArrowheads="1" noTextEdit="1"/>
          </p:cNvSpPr>
          <p:nvPr>
            <p:ph type="sldImg"/>
          </p:nvPr>
        </p:nvSpPr>
        <p:spPr>
          <a:ln/>
        </p:spPr>
      </p:sp>
      <p:sp>
        <p:nvSpPr>
          <p:cNvPr id="227331" name="Rectangle 3">
            <a:extLst>
              <a:ext uri="{FF2B5EF4-FFF2-40B4-BE49-F238E27FC236}">
                <a16:creationId xmlns:a16="http://schemas.microsoft.com/office/drawing/2014/main" id="{85BB65B0-92B3-4255-B56E-22AC2545FEF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3953B44-57EB-45DF-A0FE-82CFD3AC4767}"/>
              </a:ext>
            </a:extLst>
          </p:cNvPr>
          <p:cNvSpPr>
            <a:spLocks noGrp="1" noChangeArrowheads="1"/>
          </p:cNvSpPr>
          <p:nvPr>
            <p:ph type="sldNum" sz="quarter" idx="5"/>
          </p:nvPr>
        </p:nvSpPr>
        <p:spPr>
          <a:ln/>
        </p:spPr>
        <p:txBody>
          <a:bodyPr/>
          <a:lstStyle/>
          <a:p>
            <a:fld id="{1D4EEBA8-C3EB-40F6-AC28-91BCD0E498E7}" type="slidenum">
              <a:rPr lang="en-US" altLang="en-US"/>
              <a:pPr/>
              <a:t>59</a:t>
            </a:fld>
            <a:endParaRPr lang="en-US" altLang="en-US"/>
          </a:p>
        </p:txBody>
      </p:sp>
      <p:sp>
        <p:nvSpPr>
          <p:cNvPr id="228354" name="Rectangle 2">
            <a:extLst>
              <a:ext uri="{FF2B5EF4-FFF2-40B4-BE49-F238E27FC236}">
                <a16:creationId xmlns:a16="http://schemas.microsoft.com/office/drawing/2014/main" id="{057E1D30-0229-4543-8765-B9AD005F4F76}"/>
              </a:ext>
            </a:extLst>
          </p:cNvPr>
          <p:cNvSpPr>
            <a:spLocks noGrp="1" noRot="1" noChangeAspect="1" noChangeArrowheads="1" noTextEdit="1"/>
          </p:cNvSpPr>
          <p:nvPr>
            <p:ph type="sldImg"/>
          </p:nvPr>
        </p:nvSpPr>
        <p:spPr>
          <a:ln/>
        </p:spPr>
      </p:sp>
      <p:sp>
        <p:nvSpPr>
          <p:cNvPr id="228355" name="Rectangle 3">
            <a:extLst>
              <a:ext uri="{FF2B5EF4-FFF2-40B4-BE49-F238E27FC236}">
                <a16:creationId xmlns:a16="http://schemas.microsoft.com/office/drawing/2014/main" id="{5CE02BA8-B4E7-4E8E-A2D7-31D4D1488E0D}"/>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6AB7DB5-4766-40C0-851D-FB9E5C74B4D4}"/>
              </a:ext>
            </a:extLst>
          </p:cNvPr>
          <p:cNvSpPr>
            <a:spLocks noGrp="1" noChangeArrowheads="1"/>
          </p:cNvSpPr>
          <p:nvPr>
            <p:ph type="sldNum" sz="quarter" idx="5"/>
          </p:nvPr>
        </p:nvSpPr>
        <p:spPr>
          <a:ln/>
        </p:spPr>
        <p:txBody>
          <a:bodyPr/>
          <a:lstStyle/>
          <a:p>
            <a:fld id="{74A2D893-842A-4F66-998B-AEBADA8DC15A}" type="slidenum">
              <a:rPr lang="en-US" altLang="en-US"/>
              <a:pPr/>
              <a:t>60</a:t>
            </a:fld>
            <a:endParaRPr lang="en-US" altLang="en-US"/>
          </a:p>
        </p:txBody>
      </p:sp>
      <p:sp>
        <p:nvSpPr>
          <p:cNvPr id="229378" name="Rectangle 2">
            <a:extLst>
              <a:ext uri="{FF2B5EF4-FFF2-40B4-BE49-F238E27FC236}">
                <a16:creationId xmlns:a16="http://schemas.microsoft.com/office/drawing/2014/main" id="{B560480C-5276-4159-8A60-6C1514116817}"/>
              </a:ext>
            </a:extLst>
          </p:cNvPr>
          <p:cNvSpPr>
            <a:spLocks noGrp="1" noRot="1" noChangeAspect="1" noChangeArrowheads="1" noTextEdit="1"/>
          </p:cNvSpPr>
          <p:nvPr>
            <p:ph type="sldImg"/>
          </p:nvPr>
        </p:nvSpPr>
        <p:spPr>
          <a:ln/>
        </p:spPr>
      </p:sp>
      <p:sp>
        <p:nvSpPr>
          <p:cNvPr id="229379" name="Rectangle 3">
            <a:extLst>
              <a:ext uri="{FF2B5EF4-FFF2-40B4-BE49-F238E27FC236}">
                <a16:creationId xmlns:a16="http://schemas.microsoft.com/office/drawing/2014/main" id="{DF8F198E-D86A-4089-A16A-87BFF86270E9}"/>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0DFA834-9D59-46FD-9144-63085DC5150F}"/>
              </a:ext>
            </a:extLst>
          </p:cNvPr>
          <p:cNvSpPr>
            <a:spLocks noGrp="1" noChangeArrowheads="1"/>
          </p:cNvSpPr>
          <p:nvPr>
            <p:ph type="sldNum" sz="quarter" idx="5"/>
          </p:nvPr>
        </p:nvSpPr>
        <p:spPr>
          <a:ln/>
        </p:spPr>
        <p:txBody>
          <a:bodyPr/>
          <a:lstStyle/>
          <a:p>
            <a:fld id="{6B76EDA8-5E61-49BF-B0EC-80C2EE50B7A7}" type="slidenum">
              <a:rPr lang="en-US" altLang="en-US"/>
              <a:pPr/>
              <a:t>61</a:t>
            </a:fld>
            <a:endParaRPr lang="en-US" altLang="en-US"/>
          </a:p>
        </p:txBody>
      </p:sp>
      <p:sp>
        <p:nvSpPr>
          <p:cNvPr id="230402" name="Rectangle 2">
            <a:extLst>
              <a:ext uri="{FF2B5EF4-FFF2-40B4-BE49-F238E27FC236}">
                <a16:creationId xmlns:a16="http://schemas.microsoft.com/office/drawing/2014/main" id="{39D218B1-24BF-48FE-A149-679FCD2688BC}"/>
              </a:ext>
            </a:extLst>
          </p:cNvPr>
          <p:cNvSpPr>
            <a:spLocks noGrp="1" noRot="1" noChangeAspect="1" noChangeArrowheads="1" noTextEdit="1"/>
          </p:cNvSpPr>
          <p:nvPr>
            <p:ph type="sldImg"/>
          </p:nvPr>
        </p:nvSpPr>
        <p:spPr>
          <a:ln/>
        </p:spPr>
      </p:sp>
      <p:sp>
        <p:nvSpPr>
          <p:cNvPr id="230403" name="Rectangle 3">
            <a:extLst>
              <a:ext uri="{FF2B5EF4-FFF2-40B4-BE49-F238E27FC236}">
                <a16:creationId xmlns:a16="http://schemas.microsoft.com/office/drawing/2014/main" id="{2F02B463-65C8-4D37-A913-3E1E00F3095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06A2105-5B31-4E29-AFE3-F3E3FB24E675}"/>
              </a:ext>
            </a:extLst>
          </p:cNvPr>
          <p:cNvSpPr>
            <a:spLocks noGrp="1" noChangeArrowheads="1"/>
          </p:cNvSpPr>
          <p:nvPr>
            <p:ph type="sldNum" sz="quarter" idx="5"/>
          </p:nvPr>
        </p:nvSpPr>
        <p:spPr>
          <a:ln/>
        </p:spPr>
        <p:txBody>
          <a:bodyPr/>
          <a:lstStyle/>
          <a:p>
            <a:fld id="{64F66D33-BBB5-40E9-9F87-F7580E5FE2DC}" type="slidenum">
              <a:rPr lang="en-US" altLang="en-US"/>
              <a:pPr/>
              <a:t>62</a:t>
            </a:fld>
            <a:endParaRPr lang="en-US" altLang="en-US"/>
          </a:p>
        </p:txBody>
      </p:sp>
      <p:sp>
        <p:nvSpPr>
          <p:cNvPr id="231426" name="Rectangle 2">
            <a:extLst>
              <a:ext uri="{FF2B5EF4-FFF2-40B4-BE49-F238E27FC236}">
                <a16:creationId xmlns:a16="http://schemas.microsoft.com/office/drawing/2014/main" id="{9B852878-E798-4D12-8F17-737D6727AE37}"/>
              </a:ext>
            </a:extLst>
          </p:cNvPr>
          <p:cNvSpPr>
            <a:spLocks noGrp="1" noRot="1" noChangeAspect="1" noChangeArrowheads="1" noTextEdit="1"/>
          </p:cNvSpPr>
          <p:nvPr>
            <p:ph type="sldImg"/>
          </p:nvPr>
        </p:nvSpPr>
        <p:spPr>
          <a:ln/>
        </p:spPr>
      </p:sp>
      <p:sp>
        <p:nvSpPr>
          <p:cNvPr id="231427" name="Rectangle 3">
            <a:extLst>
              <a:ext uri="{FF2B5EF4-FFF2-40B4-BE49-F238E27FC236}">
                <a16:creationId xmlns:a16="http://schemas.microsoft.com/office/drawing/2014/main" id="{24A94EE2-7FFF-443A-BEB4-CDD04D3929D0}"/>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3B3D69B-89C3-45C7-BEB8-43CC495A874D}"/>
              </a:ext>
            </a:extLst>
          </p:cNvPr>
          <p:cNvSpPr>
            <a:spLocks noGrp="1" noChangeArrowheads="1"/>
          </p:cNvSpPr>
          <p:nvPr>
            <p:ph type="sldNum" sz="quarter" idx="5"/>
          </p:nvPr>
        </p:nvSpPr>
        <p:spPr>
          <a:ln/>
        </p:spPr>
        <p:txBody>
          <a:bodyPr/>
          <a:lstStyle/>
          <a:p>
            <a:fld id="{A8F7F965-01B2-42E6-A8C8-22A67778BE94}" type="slidenum">
              <a:rPr lang="en-US" altLang="en-US"/>
              <a:pPr/>
              <a:t>63</a:t>
            </a:fld>
            <a:endParaRPr lang="en-US" altLang="en-US"/>
          </a:p>
        </p:txBody>
      </p:sp>
      <p:sp>
        <p:nvSpPr>
          <p:cNvPr id="232450" name="Rectangle 2">
            <a:extLst>
              <a:ext uri="{FF2B5EF4-FFF2-40B4-BE49-F238E27FC236}">
                <a16:creationId xmlns:a16="http://schemas.microsoft.com/office/drawing/2014/main" id="{58658C1A-F0C7-460C-B4E8-3B1407E4DB3E}"/>
              </a:ext>
            </a:extLst>
          </p:cNvPr>
          <p:cNvSpPr>
            <a:spLocks noGrp="1" noRot="1" noChangeAspect="1" noChangeArrowheads="1" noTextEdit="1"/>
          </p:cNvSpPr>
          <p:nvPr>
            <p:ph type="sldImg"/>
          </p:nvPr>
        </p:nvSpPr>
        <p:spPr>
          <a:ln/>
        </p:spPr>
      </p:sp>
      <p:sp>
        <p:nvSpPr>
          <p:cNvPr id="232451" name="Rectangle 3">
            <a:extLst>
              <a:ext uri="{FF2B5EF4-FFF2-40B4-BE49-F238E27FC236}">
                <a16:creationId xmlns:a16="http://schemas.microsoft.com/office/drawing/2014/main" id="{B4B72228-DF9F-4345-B5C6-C92208C5C88B}"/>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25E6BCA-F2D7-4183-8650-2CECDD05E8A3}"/>
              </a:ext>
            </a:extLst>
          </p:cNvPr>
          <p:cNvSpPr>
            <a:spLocks noGrp="1" noChangeArrowheads="1"/>
          </p:cNvSpPr>
          <p:nvPr>
            <p:ph type="sldNum" sz="quarter" idx="5"/>
          </p:nvPr>
        </p:nvSpPr>
        <p:spPr>
          <a:ln/>
        </p:spPr>
        <p:txBody>
          <a:bodyPr/>
          <a:lstStyle/>
          <a:p>
            <a:fld id="{C4812338-0310-4B8D-94E3-340A81DC1B19}" type="slidenum">
              <a:rPr lang="en-US" altLang="en-US"/>
              <a:pPr/>
              <a:t>64</a:t>
            </a:fld>
            <a:endParaRPr lang="en-US" altLang="en-US"/>
          </a:p>
        </p:txBody>
      </p:sp>
      <p:sp>
        <p:nvSpPr>
          <p:cNvPr id="233474" name="Rectangle 2">
            <a:extLst>
              <a:ext uri="{FF2B5EF4-FFF2-40B4-BE49-F238E27FC236}">
                <a16:creationId xmlns:a16="http://schemas.microsoft.com/office/drawing/2014/main" id="{D8373B72-5EFE-45F6-93B9-B0E8E7146684}"/>
              </a:ext>
            </a:extLst>
          </p:cNvPr>
          <p:cNvSpPr>
            <a:spLocks noGrp="1" noRot="1" noChangeAspect="1" noChangeArrowheads="1" noTextEdit="1"/>
          </p:cNvSpPr>
          <p:nvPr>
            <p:ph type="sldImg"/>
          </p:nvPr>
        </p:nvSpPr>
        <p:spPr>
          <a:ln/>
        </p:spPr>
      </p:sp>
      <p:sp>
        <p:nvSpPr>
          <p:cNvPr id="233475" name="Rectangle 3">
            <a:extLst>
              <a:ext uri="{FF2B5EF4-FFF2-40B4-BE49-F238E27FC236}">
                <a16:creationId xmlns:a16="http://schemas.microsoft.com/office/drawing/2014/main" id="{2DE0DC7B-9ED1-4C44-AD1D-80255481E8C6}"/>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65EDA28-EE67-4A29-AEDE-1879B863AFB1}"/>
              </a:ext>
            </a:extLst>
          </p:cNvPr>
          <p:cNvSpPr>
            <a:spLocks noGrp="1" noChangeArrowheads="1"/>
          </p:cNvSpPr>
          <p:nvPr>
            <p:ph type="sldNum" sz="quarter" idx="5"/>
          </p:nvPr>
        </p:nvSpPr>
        <p:spPr>
          <a:ln/>
        </p:spPr>
        <p:txBody>
          <a:bodyPr/>
          <a:lstStyle/>
          <a:p>
            <a:fld id="{83F13304-4978-4C5F-BE94-9803557A5080}" type="slidenum">
              <a:rPr lang="en-US" altLang="en-US"/>
              <a:pPr/>
              <a:t>65</a:t>
            </a:fld>
            <a:endParaRPr lang="en-US" altLang="en-US"/>
          </a:p>
        </p:txBody>
      </p:sp>
      <p:sp>
        <p:nvSpPr>
          <p:cNvPr id="234498" name="Rectangle 2">
            <a:extLst>
              <a:ext uri="{FF2B5EF4-FFF2-40B4-BE49-F238E27FC236}">
                <a16:creationId xmlns:a16="http://schemas.microsoft.com/office/drawing/2014/main" id="{44FEEFC2-E927-4781-8F75-99B67232B673}"/>
              </a:ext>
            </a:extLst>
          </p:cNvPr>
          <p:cNvSpPr>
            <a:spLocks noGrp="1" noRot="1" noChangeAspect="1" noChangeArrowheads="1" noTextEdit="1"/>
          </p:cNvSpPr>
          <p:nvPr>
            <p:ph type="sldImg"/>
          </p:nvPr>
        </p:nvSpPr>
        <p:spPr>
          <a:ln/>
        </p:spPr>
      </p:sp>
      <p:sp>
        <p:nvSpPr>
          <p:cNvPr id="234499" name="Rectangle 3">
            <a:extLst>
              <a:ext uri="{FF2B5EF4-FFF2-40B4-BE49-F238E27FC236}">
                <a16:creationId xmlns:a16="http://schemas.microsoft.com/office/drawing/2014/main" id="{8B83EBD1-FCE9-4071-B034-A6DFDB8B84A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427C28D9-C6B6-42D6-B11D-7B8A28BB719D}"/>
              </a:ext>
            </a:extLst>
          </p:cNvPr>
          <p:cNvSpPr>
            <a:spLocks noGrp="1" noChangeArrowheads="1"/>
          </p:cNvSpPr>
          <p:nvPr>
            <p:ph type="sldNum" sz="quarter" idx="5"/>
          </p:nvPr>
        </p:nvSpPr>
        <p:spPr>
          <a:ln/>
        </p:spPr>
        <p:txBody>
          <a:bodyPr/>
          <a:lstStyle/>
          <a:p>
            <a:fld id="{1040E1E5-5C66-46D0-82CA-5B6DB57F44A9}" type="slidenum">
              <a:rPr lang="en-US" altLang="en-US"/>
              <a:pPr/>
              <a:t>66</a:t>
            </a:fld>
            <a:endParaRPr lang="en-US" altLang="en-US"/>
          </a:p>
        </p:txBody>
      </p:sp>
      <p:sp>
        <p:nvSpPr>
          <p:cNvPr id="235522" name="Rectangle 2">
            <a:extLst>
              <a:ext uri="{FF2B5EF4-FFF2-40B4-BE49-F238E27FC236}">
                <a16:creationId xmlns:a16="http://schemas.microsoft.com/office/drawing/2014/main" id="{D4B12329-1E6F-4BC6-B00D-5E123ABC909F}"/>
              </a:ext>
            </a:extLst>
          </p:cNvPr>
          <p:cNvSpPr>
            <a:spLocks noGrp="1" noRot="1" noChangeAspect="1" noChangeArrowheads="1" noTextEdit="1"/>
          </p:cNvSpPr>
          <p:nvPr>
            <p:ph type="sldImg"/>
          </p:nvPr>
        </p:nvSpPr>
        <p:spPr>
          <a:ln/>
        </p:spPr>
      </p:sp>
      <p:sp>
        <p:nvSpPr>
          <p:cNvPr id="235523" name="Rectangle 3">
            <a:extLst>
              <a:ext uri="{FF2B5EF4-FFF2-40B4-BE49-F238E27FC236}">
                <a16:creationId xmlns:a16="http://schemas.microsoft.com/office/drawing/2014/main" id="{681FEB09-0F37-4F81-9888-75243618E4F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A8D9365-7FAA-4C2E-AC0B-E1862E832CE3}"/>
              </a:ext>
            </a:extLst>
          </p:cNvPr>
          <p:cNvSpPr>
            <a:spLocks noGrp="1" noChangeArrowheads="1"/>
          </p:cNvSpPr>
          <p:nvPr>
            <p:ph type="sldNum" sz="quarter" idx="5"/>
          </p:nvPr>
        </p:nvSpPr>
        <p:spPr>
          <a:ln/>
        </p:spPr>
        <p:txBody>
          <a:bodyPr/>
          <a:lstStyle/>
          <a:p>
            <a:fld id="{4FD749B2-7F3B-49A4-8338-A8DF3E00130A}" type="slidenum">
              <a:rPr lang="en-US" altLang="en-US"/>
              <a:pPr/>
              <a:t>67</a:t>
            </a:fld>
            <a:endParaRPr lang="en-US" altLang="en-US"/>
          </a:p>
        </p:txBody>
      </p:sp>
      <p:sp>
        <p:nvSpPr>
          <p:cNvPr id="236546" name="Rectangle 2">
            <a:extLst>
              <a:ext uri="{FF2B5EF4-FFF2-40B4-BE49-F238E27FC236}">
                <a16:creationId xmlns:a16="http://schemas.microsoft.com/office/drawing/2014/main" id="{8B60E90F-019B-4AA5-B861-A8BCE4B92BC2}"/>
              </a:ext>
            </a:extLst>
          </p:cNvPr>
          <p:cNvSpPr>
            <a:spLocks noGrp="1" noRot="1" noChangeAspect="1" noChangeArrowheads="1" noTextEdit="1"/>
          </p:cNvSpPr>
          <p:nvPr>
            <p:ph type="sldImg"/>
          </p:nvPr>
        </p:nvSpPr>
        <p:spPr>
          <a:ln/>
        </p:spPr>
      </p:sp>
      <p:sp>
        <p:nvSpPr>
          <p:cNvPr id="236547" name="Rectangle 3">
            <a:extLst>
              <a:ext uri="{FF2B5EF4-FFF2-40B4-BE49-F238E27FC236}">
                <a16:creationId xmlns:a16="http://schemas.microsoft.com/office/drawing/2014/main" id="{E2F190F3-0401-4AFD-9F3B-63397099991A}"/>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7ADE3DF-AB1A-4FB4-A73E-11C80E065146}"/>
              </a:ext>
            </a:extLst>
          </p:cNvPr>
          <p:cNvSpPr>
            <a:spLocks noGrp="1" noChangeArrowheads="1"/>
          </p:cNvSpPr>
          <p:nvPr>
            <p:ph type="sldNum" sz="quarter" idx="5"/>
          </p:nvPr>
        </p:nvSpPr>
        <p:spPr>
          <a:ln/>
        </p:spPr>
        <p:txBody>
          <a:bodyPr/>
          <a:lstStyle/>
          <a:p>
            <a:fld id="{9A30C9F7-ACDB-48DF-B1A4-2A4AFF894893}" type="slidenum">
              <a:rPr lang="en-US" altLang="en-US"/>
              <a:pPr/>
              <a:t>68</a:t>
            </a:fld>
            <a:endParaRPr lang="en-US" altLang="en-US"/>
          </a:p>
        </p:txBody>
      </p:sp>
      <p:sp>
        <p:nvSpPr>
          <p:cNvPr id="237570" name="Rectangle 2">
            <a:extLst>
              <a:ext uri="{FF2B5EF4-FFF2-40B4-BE49-F238E27FC236}">
                <a16:creationId xmlns:a16="http://schemas.microsoft.com/office/drawing/2014/main" id="{207696F6-0EA0-4178-AAD2-7CDF9C446347}"/>
              </a:ext>
            </a:extLst>
          </p:cNvPr>
          <p:cNvSpPr>
            <a:spLocks noGrp="1" noRot="1" noChangeAspect="1" noChangeArrowheads="1" noTextEdit="1"/>
          </p:cNvSpPr>
          <p:nvPr>
            <p:ph type="sldImg"/>
          </p:nvPr>
        </p:nvSpPr>
        <p:spPr>
          <a:ln/>
        </p:spPr>
      </p:sp>
      <p:sp>
        <p:nvSpPr>
          <p:cNvPr id="237571" name="Rectangle 3">
            <a:extLst>
              <a:ext uri="{FF2B5EF4-FFF2-40B4-BE49-F238E27FC236}">
                <a16:creationId xmlns:a16="http://schemas.microsoft.com/office/drawing/2014/main" id="{F11FF7FB-D91B-4400-A051-D8E647D59CAC}"/>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00C6C0A-A708-43C9-A1EB-228F71732D68}"/>
              </a:ext>
            </a:extLst>
          </p:cNvPr>
          <p:cNvSpPr>
            <a:spLocks noGrp="1" noChangeArrowheads="1"/>
          </p:cNvSpPr>
          <p:nvPr>
            <p:ph type="sldNum" sz="quarter" idx="5"/>
          </p:nvPr>
        </p:nvSpPr>
        <p:spPr>
          <a:ln/>
        </p:spPr>
        <p:txBody>
          <a:bodyPr/>
          <a:lstStyle/>
          <a:p>
            <a:fld id="{09F5900A-8FEB-48CA-B4E2-3CEB7DCBD740}" type="slidenum">
              <a:rPr lang="en-US" altLang="en-US"/>
              <a:pPr/>
              <a:t>69</a:t>
            </a:fld>
            <a:endParaRPr lang="en-US" altLang="en-US"/>
          </a:p>
        </p:txBody>
      </p:sp>
      <p:sp>
        <p:nvSpPr>
          <p:cNvPr id="238594" name="Rectangle 2">
            <a:extLst>
              <a:ext uri="{FF2B5EF4-FFF2-40B4-BE49-F238E27FC236}">
                <a16:creationId xmlns:a16="http://schemas.microsoft.com/office/drawing/2014/main" id="{81EC9ADE-83B2-4116-8BC6-0C6D8D53710B}"/>
              </a:ext>
            </a:extLst>
          </p:cNvPr>
          <p:cNvSpPr>
            <a:spLocks noGrp="1" noRot="1" noChangeAspect="1" noChangeArrowheads="1" noTextEdit="1"/>
          </p:cNvSpPr>
          <p:nvPr>
            <p:ph type="sldImg"/>
          </p:nvPr>
        </p:nvSpPr>
        <p:spPr>
          <a:ln/>
        </p:spPr>
      </p:sp>
      <p:sp>
        <p:nvSpPr>
          <p:cNvPr id="238595" name="Rectangle 3">
            <a:extLst>
              <a:ext uri="{FF2B5EF4-FFF2-40B4-BE49-F238E27FC236}">
                <a16:creationId xmlns:a16="http://schemas.microsoft.com/office/drawing/2014/main" id="{27BADAF9-6989-474F-A89C-B122A6133FA7}"/>
              </a:ext>
            </a:extLst>
          </p:cNvPr>
          <p:cNvSpPr>
            <a:spLocks noGrp="1" noChangeArrowheads="1"/>
          </p:cNvSpPr>
          <p:nvPr>
            <p:ph type="body" idx="1"/>
          </p:nvPr>
        </p:nvSpPr>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A3F20983-9012-4452-B406-6529FAF0ED4A}" type="datetimeFigureOut">
              <a:rPr lang="en-US" smtClean="0"/>
              <a:pPr/>
              <a:t>4/21/2020</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69E41BC1-BFDE-4EAD-B915-481281606DF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3F20983-9012-4452-B406-6529FAF0ED4A}" type="datetimeFigureOut">
              <a:rPr lang="en-US" smtClean="0"/>
              <a:pPr/>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41BC1-BFDE-4EAD-B915-481281606DF9}" type="slidenum">
              <a:rPr lang="en-US" smtClean="0"/>
              <a:pPr/>
              <a:t>‹#›</a:t>
            </a:fld>
            <a:endParaRPr lang="en-US"/>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A3F20983-9012-4452-B406-6529FAF0ED4A}" type="datetimeFigureOut">
              <a:rPr lang="en-US" smtClean="0"/>
              <a:pPr/>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41BC1-BFDE-4EAD-B915-481281606DF9}"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A3F20983-9012-4452-B406-6529FAF0ED4A}" type="datetimeFigureOut">
              <a:rPr lang="en-US" smtClean="0"/>
              <a:pPr/>
              <a:t>4/21/2020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E41BC1-BFDE-4EAD-B915-481281606DF9}" type="slidenum">
              <a:rPr lang="en-US" smtClean="0"/>
              <a:pPr/>
              <a:t>‹#›</a:t>
            </a:fld>
            <a:endParaRPr lang="en-US"/>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A3F20983-9012-4452-B406-6529FAF0ED4A}" type="datetimeFigureOut">
              <a:rPr lang="en-US" smtClean="0"/>
              <a:pPr/>
              <a:t>4/21/2020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9E41BC1-BFDE-4EAD-B915-481281606DF9}"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3F20983-9012-4452-B406-6529FAF0ED4A}" type="datetimeFigureOut">
              <a:rPr lang="en-US" smtClean="0"/>
              <a:pPr/>
              <a:t>4/21/2020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9E41BC1-BFDE-4EAD-B915-481281606DF9}" type="slidenum">
              <a:rPr lang="en-US" smtClean="0"/>
              <a:pPr/>
              <a:t>‹#›</a:t>
            </a:fld>
            <a:endParaRPr lang="en-US"/>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F20983-9012-4452-B406-6529FAF0ED4A}" type="datetimeFigureOut">
              <a:rPr lang="en-US" smtClean="0"/>
              <a:pPr/>
              <a:t>4/21/2020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9E41BC1-BFDE-4EAD-B915-481281606DF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A3F20983-9012-4452-B406-6529FAF0ED4A}" type="datetimeFigureOut">
              <a:rPr lang="en-US" smtClean="0"/>
              <a:pPr/>
              <a:t>4/21/2020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E41BC1-BFDE-4EAD-B915-481281606DF9}"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A3F20983-9012-4452-B406-6529FAF0ED4A}" type="datetimeFigureOut">
              <a:rPr lang="en-US" smtClean="0"/>
              <a:pPr/>
              <a:t>4/21/2020</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69E41BC1-BFDE-4EAD-B915-481281606DF9}"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3F20983-9012-4452-B406-6529FAF0ED4A}" type="datetimeFigureOut">
              <a:rPr lang="en-US" smtClean="0"/>
              <a:pPr/>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41BC1-BFDE-4EAD-B915-481281606DF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3F20983-9012-4452-B406-6529FAF0ED4A}" type="datetimeFigureOut">
              <a:rPr lang="en-US" smtClean="0"/>
              <a:pPr/>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41BC1-BFDE-4EAD-B915-481281606DF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A3F20983-9012-4452-B406-6529FAF0ED4A}" type="datetimeFigureOut">
              <a:rPr lang="en-US" smtClean="0"/>
              <a:pPr/>
              <a:t>4/21/2020</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69E41BC1-BFDE-4EAD-B915-481281606DF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Medical Language</a:t>
            </a:r>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A5C7D622-6BB2-4AB1-869A-C7A464F47D1F}"/>
              </a:ext>
            </a:extLst>
          </p:cNvPr>
          <p:cNvSpPr>
            <a:spLocks noGrp="1" noChangeArrowheads="1"/>
          </p:cNvSpPr>
          <p:nvPr>
            <p:ph type="ctrTitle"/>
          </p:nvPr>
        </p:nvSpPr>
        <p:spPr>
          <a:xfrm>
            <a:off x="3200400" y="3429000"/>
            <a:ext cx="5638800" cy="1447800"/>
          </a:xfrm>
        </p:spPr>
        <p:txBody>
          <a:bodyPr>
            <a:normAutofit fontScale="90000"/>
          </a:bodyPr>
          <a:lstStyle/>
          <a:p>
            <a:r>
              <a:rPr lang="en-US" altLang="en-US" sz="4400" dirty="0"/>
              <a:t>Sistema Cardiovascular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1BA3FA75-9D47-448B-8670-DBB10D47F349}"/>
              </a:ext>
            </a:extLst>
          </p:cNvPr>
          <p:cNvSpPr>
            <a:spLocks noGrp="1" noChangeArrowheads="1"/>
          </p:cNvSpPr>
          <p:nvPr>
            <p:ph type="title"/>
          </p:nvPr>
        </p:nvSpPr>
        <p:spPr>
          <a:xfrm>
            <a:off x="457200" y="304800"/>
            <a:ext cx="8305800" cy="1219200"/>
          </a:xfrm>
        </p:spPr>
        <p:txBody>
          <a:bodyPr>
            <a:normAutofit fontScale="90000"/>
          </a:bodyPr>
          <a:lstStyle/>
          <a:p>
            <a:r>
              <a:rPr lang="es-ES" altLang="en-US" dirty="0"/>
              <a:t>Cardiovascular</a:t>
            </a:r>
            <a:br>
              <a:rPr lang="es-ES" altLang="en-US" dirty="0"/>
            </a:br>
            <a:r>
              <a:rPr lang="es-ES" altLang="en-US" dirty="0"/>
              <a:t> Descripción general del sistema 
</a:t>
            </a:r>
            <a:endParaRPr lang="en-US" altLang="en-US" dirty="0"/>
          </a:p>
        </p:txBody>
      </p:sp>
      <p:sp>
        <p:nvSpPr>
          <p:cNvPr id="3075" name="Rectangle 3">
            <a:extLst>
              <a:ext uri="{FF2B5EF4-FFF2-40B4-BE49-F238E27FC236}">
                <a16:creationId xmlns:a16="http://schemas.microsoft.com/office/drawing/2014/main" id="{E158C5F2-D4E8-4351-B4A7-977EF457F700}"/>
              </a:ext>
            </a:extLst>
          </p:cNvPr>
          <p:cNvSpPr>
            <a:spLocks noGrp="1" noChangeArrowheads="1"/>
          </p:cNvSpPr>
          <p:nvPr>
            <p:ph type="body" idx="1"/>
          </p:nvPr>
        </p:nvSpPr>
        <p:spPr>
          <a:xfrm>
            <a:off x="457200" y="1701800"/>
            <a:ext cx="8229600" cy="4318000"/>
          </a:xfrm>
        </p:spPr>
        <p:txBody>
          <a:bodyPr/>
          <a:lstStyle/>
          <a:p>
            <a:r>
              <a:rPr lang="es-ES" altLang="en-US" dirty="0"/>
              <a:t>Responsabilidades del sistema cardiovascular
Bombeo de sangre a los tejidos y células del cuerpo
Suministro de oxígeno y nutrientes a tejidos y células
Eliminación del dióxido de carbono y otros productos de desecho del metabolismo de tejidos y células
</a:t>
            </a:r>
            <a:endParaRPr lang="en-US" alt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238F3E88-7F76-4F3B-8C43-903AFE0B92E5}"/>
              </a:ext>
            </a:extLst>
          </p:cNvPr>
          <p:cNvSpPr>
            <a:spLocks noGrp="1" noChangeArrowheads="1"/>
          </p:cNvSpPr>
          <p:nvPr>
            <p:ph type="title"/>
          </p:nvPr>
        </p:nvSpPr>
        <p:spPr/>
        <p:txBody>
          <a:bodyPr/>
          <a:lstStyle/>
          <a:p>
            <a:r>
              <a:rPr lang="en-US" altLang="en-US"/>
              <a:t>Cardiovascular System</a:t>
            </a:r>
          </a:p>
        </p:txBody>
      </p:sp>
      <p:sp>
        <p:nvSpPr>
          <p:cNvPr id="6147" name="Rectangle 3">
            <a:extLst>
              <a:ext uri="{FF2B5EF4-FFF2-40B4-BE49-F238E27FC236}">
                <a16:creationId xmlns:a16="http://schemas.microsoft.com/office/drawing/2014/main" id="{8742C484-3C7E-4266-AAFC-99E0A29C30A6}"/>
              </a:ext>
            </a:extLst>
          </p:cNvPr>
          <p:cNvSpPr>
            <a:spLocks noGrp="1" noChangeArrowheads="1"/>
          </p:cNvSpPr>
          <p:nvPr>
            <p:ph type="body" idx="1"/>
          </p:nvPr>
        </p:nvSpPr>
        <p:spPr>
          <a:xfrm>
            <a:off x="685800" y="1295400"/>
            <a:ext cx="7772400" cy="4800600"/>
          </a:xfrm>
        </p:spPr>
        <p:txBody>
          <a:bodyPr/>
          <a:lstStyle/>
          <a:p>
            <a:r>
              <a:rPr lang="en-US" altLang="en-US" dirty="0"/>
              <a:t>Heart</a:t>
            </a:r>
          </a:p>
          <a:p>
            <a:pPr lvl="1"/>
            <a:r>
              <a:rPr lang="en-US" altLang="en-US" dirty="0">
                <a:solidFill>
                  <a:schemeClr val="accent2"/>
                </a:solidFill>
              </a:rPr>
              <a:t>Centro del </a:t>
            </a:r>
            <a:r>
              <a:rPr lang="en-US" altLang="en-US" dirty="0" err="1">
                <a:solidFill>
                  <a:schemeClr val="accent2"/>
                </a:solidFill>
              </a:rPr>
              <a:t>sistema</a:t>
            </a:r>
            <a:r>
              <a:rPr lang="en-US" altLang="en-US" dirty="0">
                <a:solidFill>
                  <a:schemeClr val="accent2"/>
                </a:solidFill>
              </a:rPr>
              <a:t> </a:t>
            </a:r>
            <a:r>
              <a:rPr lang="en-US" altLang="en-US" dirty="0" err="1">
                <a:solidFill>
                  <a:schemeClr val="accent2"/>
                </a:solidFill>
              </a:rPr>
              <a:t>circulatorio</a:t>
            </a:r>
            <a:r>
              <a:rPr lang="en-US" altLang="en-US" dirty="0">
                <a:solidFill>
                  <a:schemeClr val="accent2"/>
                </a:solidFill>
              </a:rPr>
              <a:t>
</a:t>
            </a:r>
            <a:r>
              <a:rPr lang="en-US" altLang="en-US" dirty="0" err="1">
                <a:solidFill>
                  <a:schemeClr val="accent2"/>
                </a:solidFill>
              </a:rPr>
              <a:t>Cerrado</a:t>
            </a:r>
            <a:r>
              <a:rPr lang="en-US" altLang="en-US" dirty="0">
                <a:solidFill>
                  <a:schemeClr val="accent2"/>
                </a:solidFill>
              </a:rPr>
              <a:t> por </a:t>
            </a:r>
            <a:r>
              <a:rPr lang="en-US" altLang="en-US" dirty="0" err="1">
                <a:solidFill>
                  <a:schemeClr val="accent2"/>
                </a:solidFill>
              </a:rPr>
              <a:t>pericardio</a:t>
            </a:r>
            <a:r>
              <a:rPr lang="en-US" altLang="en-US" dirty="0">
                <a:solidFill>
                  <a:schemeClr val="accent2"/>
                </a:solidFill>
              </a:rPr>
              <a:t>
</a:t>
            </a:r>
            <a:r>
              <a:rPr lang="en-US" altLang="en-US" dirty="0">
                <a:solidFill>
                  <a:srgbClr val="006600"/>
                </a:solidFill>
              </a:rPr>
              <a:t>Parietal pericardium</a:t>
            </a:r>
          </a:p>
          <a:p>
            <a:pPr lvl="2"/>
            <a:r>
              <a:rPr lang="en-US" altLang="en-US" dirty="0">
                <a:solidFill>
                  <a:srgbClr val="006600"/>
                </a:solidFill>
              </a:rPr>
              <a:t>Visceral pericardium</a:t>
            </a:r>
          </a:p>
          <a:p>
            <a:pPr lvl="2"/>
            <a:r>
              <a:rPr lang="en-US" altLang="en-US" dirty="0">
                <a:solidFill>
                  <a:srgbClr val="006600"/>
                </a:solidFill>
              </a:rPr>
              <a:t>Pericardial cavity</a:t>
            </a:r>
          </a:p>
          <a:p>
            <a:pPr lvl="1"/>
            <a:r>
              <a:rPr lang="en-US" altLang="en-US" dirty="0">
                <a:solidFill>
                  <a:schemeClr val="accent2"/>
                </a:solidFill>
              </a:rPr>
              <a:t>Tres </a:t>
            </a:r>
            <a:r>
              <a:rPr lang="en-US" altLang="en-US" dirty="0" err="1">
                <a:solidFill>
                  <a:schemeClr val="accent2"/>
                </a:solidFill>
              </a:rPr>
              <a:t>capas</a:t>
            </a:r>
            <a:r>
              <a:rPr lang="en-US" altLang="en-US" dirty="0">
                <a:solidFill>
                  <a:schemeClr val="accent2"/>
                </a:solidFill>
              </a:rPr>
              <a:t> del </a:t>
            </a:r>
            <a:r>
              <a:rPr lang="en-US" altLang="en-US" dirty="0" err="1">
                <a:solidFill>
                  <a:schemeClr val="accent2"/>
                </a:solidFill>
              </a:rPr>
              <a:t>corazón</a:t>
            </a:r>
            <a:r>
              <a:rPr lang="en-US" altLang="en-US" dirty="0">
                <a:solidFill>
                  <a:schemeClr val="accent2"/>
                </a:solidFill>
              </a:rPr>
              <a:t>
</a:t>
            </a:r>
            <a:r>
              <a:rPr lang="en-US" altLang="en-US" dirty="0">
                <a:solidFill>
                  <a:srgbClr val="006600"/>
                </a:solidFill>
              </a:rPr>
              <a:t>Epicardium</a:t>
            </a:r>
          </a:p>
          <a:p>
            <a:pPr lvl="2"/>
            <a:r>
              <a:rPr lang="en-US" altLang="en-US" dirty="0">
                <a:solidFill>
                  <a:srgbClr val="006600"/>
                </a:solidFill>
              </a:rPr>
              <a:t>Myocardium</a:t>
            </a:r>
          </a:p>
          <a:p>
            <a:pPr lvl="2"/>
            <a:r>
              <a:rPr lang="en-US" altLang="en-US" dirty="0">
                <a:solidFill>
                  <a:srgbClr val="006600"/>
                </a:solidFill>
              </a:rPr>
              <a:t>Endocardium </a:t>
            </a:r>
            <a:endParaRPr lang="en-US" altLang="en-US"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AC36A482-225E-4BEF-B5E6-8C288B9CEDC1}"/>
              </a:ext>
            </a:extLst>
          </p:cNvPr>
          <p:cNvSpPr>
            <a:spLocks noGrp="1" noChangeArrowheads="1"/>
          </p:cNvSpPr>
          <p:nvPr>
            <p:ph type="title"/>
          </p:nvPr>
        </p:nvSpPr>
        <p:spPr/>
        <p:txBody>
          <a:bodyPr/>
          <a:lstStyle/>
          <a:p>
            <a:r>
              <a:rPr lang="en-US" altLang="en-US"/>
              <a:t>Heart</a:t>
            </a:r>
          </a:p>
        </p:txBody>
      </p:sp>
      <p:sp>
        <p:nvSpPr>
          <p:cNvPr id="7171" name="Rectangle 3">
            <a:extLst>
              <a:ext uri="{FF2B5EF4-FFF2-40B4-BE49-F238E27FC236}">
                <a16:creationId xmlns:a16="http://schemas.microsoft.com/office/drawing/2014/main" id="{9AC041DC-9427-4DFC-8DA5-A1E952733C72}"/>
              </a:ext>
            </a:extLst>
          </p:cNvPr>
          <p:cNvSpPr>
            <a:spLocks noGrp="1" noChangeArrowheads="1"/>
          </p:cNvSpPr>
          <p:nvPr>
            <p:ph type="body" idx="1"/>
          </p:nvPr>
        </p:nvSpPr>
        <p:spPr/>
        <p:txBody>
          <a:bodyPr/>
          <a:lstStyle/>
          <a:p>
            <a:r>
              <a:rPr lang="en-US" altLang="en-US" dirty="0" err="1"/>
              <a:t>Cámaras</a:t>
            </a:r>
            <a:r>
              <a:rPr lang="en-US" altLang="en-US" dirty="0"/>
              <a:t> 
</a:t>
            </a:r>
            <a:r>
              <a:rPr lang="en-US" altLang="en-US" dirty="0">
                <a:solidFill>
                  <a:schemeClr val="accent2"/>
                </a:solidFill>
              </a:rPr>
              <a:t>Right atrium and left atrium</a:t>
            </a:r>
          </a:p>
          <a:p>
            <a:pPr lvl="2"/>
            <a:r>
              <a:rPr lang="en-US" altLang="en-US" dirty="0" err="1">
                <a:solidFill>
                  <a:srgbClr val="006600"/>
                </a:solidFill>
              </a:rPr>
              <a:t>Cámaras</a:t>
            </a:r>
            <a:r>
              <a:rPr lang="en-US" altLang="en-US" dirty="0">
                <a:solidFill>
                  <a:srgbClr val="006600"/>
                </a:solidFill>
              </a:rPr>
              <a:t> </a:t>
            </a:r>
            <a:r>
              <a:rPr lang="en-US" altLang="en-US" dirty="0" err="1">
                <a:solidFill>
                  <a:srgbClr val="006600"/>
                </a:solidFill>
              </a:rPr>
              <a:t>superiores</a:t>
            </a:r>
            <a:r>
              <a:rPr lang="en-US" altLang="en-US" dirty="0">
                <a:solidFill>
                  <a:srgbClr val="006600"/>
                </a:solidFill>
              </a:rPr>
              <a:t>
</a:t>
            </a:r>
            <a:r>
              <a:rPr lang="en-US" altLang="en-US" dirty="0" err="1">
                <a:solidFill>
                  <a:srgbClr val="006600"/>
                </a:solidFill>
              </a:rPr>
              <a:t>Cámaras</a:t>
            </a:r>
            <a:r>
              <a:rPr lang="en-US" altLang="en-US" dirty="0">
                <a:solidFill>
                  <a:srgbClr val="006600"/>
                </a:solidFill>
              </a:rPr>
              <a:t> </a:t>
            </a:r>
            <a:r>
              <a:rPr lang="en-US" altLang="en-US" dirty="0" err="1">
                <a:solidFill>
                  <a:srgbClr val="006600"/>
                </a:solidFill>
              </a:rPr>
              <a:t>receptoras</a:t>
            </a:r>
            <a:r>
              <a:rPr lang="en-US" altLang="en-US" dirty="0">
                <a:solidFill>
                  <a:srgbClr val="006600"/>
                </a:solidFill>
              </a:rPr>
              <a:t>
</a:t>
            </a:r>
            <a:r>
              <a:rPr lang="en-US" altLang="en-US" dirty="0">
                <a:solidFill>
                  <a:schemeClr val="accent2"/>
                </a:solidFill>
              </a:rPr>
              <a:t>Right ventricle and left ventricle</a:t>
            </a:r>
          </a:p>
          <a:p>
            <a:pPr lvl="2"/>
            <a:r>
              <a:rPr lang="pt-BR" altLang="en-US" dirty="0">
                <a:solidFill>
                  <a:srgbClr val="006600"/>
                </a:solidFill>
              </a:rPr>
              <a:t>Cámaras inferiores
Cámaras de bombeo
</a:t>
            </a:r>
            <a:endParaRPr lang="en-US" altLang="en-US" dirty="0">
              <a:solidFill>
                <a:srgbClr val="0066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109FB5B7-311B-446C-A232-D5A3517525CA}"/>
              </a:ext>
            </a:extLst>
          </p:cNvPr>
          <p:cNvSpPr>
            <a:spLocks noGrp="1" noChangeArrowheads="1"/>
          </p:cNvSpPr>
          <p:nvPr>
            <p:ph type="title"/>
          </p:nvPr>
        </p:nvSpPr>
        <p:spPr/>
        <p:txBody>
          <a:bodyPr/>
          <a:lstStyle/>
          <a:p>
            <a:r>
              <a:rPr lang="en-US" altLang="en-US"/>
              <a:t>Heart</a:t>
            </a:r>
            <a:endParaRPr lang="en-US" altLang="en-US">
              <a:cs typeface="Times New Roman" panose="02020603050405020304" pitchFamily="18" charset="0"/>
            </a:endParaRPr>
          </a:p>
        </p:txBody>
      </p:sp>
      <p:sp>
        <p:nvSpPr>
          <p:cNvPr id="10243" name="Rectangle 3">
            <a:extLst>
              <a:ext uri="{FF2B5EF4-FFF2-40B4-BE49-F238E27FC236}">
                <a16:creationId xmlns:a16="http://schemas.microsoft.com/office/drawing/2014/main" id="{7194F86C-2F4E-4762-9E96-10D8994CEE04}"/>
              </a:ext>
            </a:extLst>
          </p:cNvPr>
          <p:cNvSpPr>
            <a:spLocks noGrp="1" noChangeArrowheads="1"/>
          </p:cNvSpPr>
          <p:nvPr>
            <p:ph type="body" idx="1"/>
          </p:nvPr>
        </p:nvSpPr>
        <p:spPr>
          <a:xfrm>
            <a:off x="457200" y="1701800"/>
            <a:ext cx="8229600" cy="4318000"/>
          </a:xfrm>
        </p:spPr>
        <p:txBody>
          <a:bodyPr/>
          <a:lstStyle/>
          <a:p>
            <a:r>
              <a:rPr lang="en-US" altLang="en-US" dirty="0"/>
              <a:t>Partitions </a:t>
            </a:r>
          </a:p>
          <a:p>
            <a:pPr lvl="1"/>
            <a:r>
              <a:rPr lang="en-US" altLang="en-US" dirty="0">
                <a:solidFill>
                  <a:schemeClr val="accent2"/>
                </a:solidFill>
              </a:rPr>
              <a:t>Interatrial septum</a:t>
            </a:r>
          </a:p>
          <a:p>
            <a:pPr lvl="2"/>
            <a:r>
              <a:rPr lang="es-ES" altLang="en-US" dirty="0">
                <a:solidFill>
                  <a:srgbClr val="006600"/>
                </a:solidFill>
              </a:rPr>
              <a:t>Separa los lados derecho e izquierdo de las </a:t>
            </a:r>
            <a:r>
              <a:rPr lang="es-ES" altLang="en-US" dirty="0" err="1">
                <a:solidFill>
                  <a:srgbClr val="006600"/>
                </a:solidFill>
              </a:rPr>
              <a:t>atrias</a:t>
            </a:r>
            <a:r>
              <a:rPr lang="es-ES" altLang="en-US" dirty="0">
                <a:solidFill>
                  <a:srgbClr val="006600"/>
                </a:solidFill>
              </a:rPr>
              <a:t>
</a:t>
            </a:r>
            <a:r>
              <a:rPr lang="en-US" altLang="en-US" dirty="0">
                <a:solidFill>
                  <a:schemeClr val="accent2"/>
                </a:solidFill>
              </a:rPr>
              <a:t>Interventricular septum</a:t>
            </a:r>
          </a:p>
          <a:p>
            <a:pPr lvl="2"/>
            <a:r>
              <a:rPr lang="es-ES" altLang="en-US" dirty="0">
                <a:solidFill>
                  <a:srgbClr val="006600"/>
                </a:solidFill>
              </a:rPr>
              <a:t>Separa los lados derecho e izquierdo de los ventrículos
</a:t>
            </a:r>
            <a:endParaRPr lang="en-US" altLang="en-US" dirty="0">
              <a:solidFill>
                <a:srgbClr val="0066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FB0637F1-1813-4DD0-827E-28C472CA8382}"/>
              </a:ext>
            </a:extLst>
          </p:cNvPr>
          <p:cNvSpPr>
            <a:spLocks noGrp="1" noChangeArrowheads="1"/>
          </p:cNvSpPr>
          <p:nvPr>
            <p:ph type="title"/>
          </p:nvPr>
        </p:nvSpPr>
        <p:spPr/>
        <p:txBody>
          <a:bodyPr/>
          <a:lstStyle/>
          <a:p>
            <a:r>
              <a:rPr lang="en-US" altLang="en-US"/>
              <a:t>Circulation Through the Heart</a:t>
            </a:r>
          </a:p>
        </p:txBody>
      </p:sp>
      <p:sp>
        <p:nvSpPr>
          <p:cNvPr id="12291" name="Rectangle 3">
            <a:extLst>
              <a:ext uri="{FF2B5EF4-FFF2-40B4-BE49-F238E27FC236}">
                <a16:creationId xmlns:a16="http://schemas.microsoft.com/office/drawing/2014/main" id="{4C7ADF92-7705-4D3B-8E73-FC837933A9C1}"/>
              </a:ext>
            </a:extLst>
          </p:cNvPr>
          <p:cNvSpPr>
            <a:spLocks noGrp="1" noChangeArrowheads="1"/>
          </p:cNvSpPr>
          <p:nvPr>
            <p:ph type="body" idx="1"/>
          </p:nvPr>
        </p:nvSpPr>
        <p:spPr>
          <a:xfrm>
            <a:off x="685800" y="1524000"/>
            <a:ext cx="7772400" cy="4267200"/>
          </a:xfrm>
        </p:spPr>
        <p:txBody>
          <a:bodyPr/>
          <a:lstStyle/>
          <a:p>
            <a:r>
              <a:rPr lang="en-US" altLang="en-US" dirty="0"/>
              <a:t>Deoxygenated blood</a:t>
            </a:r>
          </a:p>
          <a:p>
            <a:pPr lvl="1"/>
            <a:r>
              <a:rPr lang="es-ES" altLang="en-US" dirty="0">
                <a:solidFill>
                  <a:schemeClr val="accent2"/>
                </a:solidFill>
              </a:rPr>
              <a:t>Entra en la aurícula derecha desde la vena cava superior
Trae sangre de la cabeza, el tórax, las extremidades superiores y las vísceras abdominales
También entra en la aurícula derecha desde la vena cava inferior
Trae sangre del tronco, las extremidades inferiores y las vísceras abdominales
</a:t>
            </a:r>
            <a:endParaRPr lang="en-US" altLang="en-US" dirty="0">
              <a:solidFill>
                <a:srgbClr val="006600"/>
              </a:solidFill>
            </a:endParaRPr>
          </a:p>
          <a:p>
            <a:pPr lvl="2"/>
            <a:endParaRPr lang="en-US" altLang="en-US" dirty="0">
              <a:solidFill>
                <a:srgbClr val="0066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a:extLst>
              <a:ext uri="{FF2B5EF4-FFF2-40B4-BE49-F238E27FC236}">
                <a16:creationId xmlns:a16="http://schemas.microsoft.com/office/drawing/2014/main" id="{3C7D9669-3C03-4967-8F24-12F9C63CA2BB}"/>
              </a:ext>
            </a:extLst>
          </p:cNvPr>
          <p:cNvSpPr>
            <a:spLocks noGrp="1" noChangeArrowheads="1"/>
          </p:cNvSpPr>
          <p:nvPr>
            <p:ph type="title"/>
          </p:nvPr>
        </p:nvSpPr>
        <p:spPr/>
        <p:txBody>
          <a:bodyPr/>
          <a:lstStyle/>
          <a:p>
            <a:r>
              <a:rPr lang="en-US" altLang="en-US"/>
              <a:t>Circulation Through the Heart</a:t>
            </a:r>
          </a:p>
        </p:txBody>
      </p:sp>
      <p:sp>
        <p:nvSpPr>
          <p:cNvPr id="141315" name="Rectangle 3">
            <a:extLst>
              <a:ext uri="{FF2B5EF4-FFF2-40B4-BE49-F238E27FC236}">
                <a16:creationId xmlns:a16="http://schemas.microsoft.com/office/drawing/2014/main" id="{53E2FF34-8D65-4BED-8BCC-D261853D4A91}"/>
              </a:ext>
            </a:extLst>
          </p:cNvPr>
          <p:cNvSpPr>
            <a:spLocks noGrp="1" noChangeArrowheads="1"/>
          </p:cNvSpPr>
          <p:nvPr>
            <p:ph type="body" idx="1"/>
          </p:nvPr>
        </p:nvSpPr>
        <p:spPr/>
        <p:txBody>
          <a:bodyPr/>
          <a:lstStyle/>
          <a:p>
            <a:r>
              <a:rPr lang="en-US" altLang="en-US" dirty="0"/>
              <a:t>Deoxygenated blood travels:</a:t>
            </a:r>
          </a:p>
          <a:p>
            <a:pPr lvl="1"/>
            <a:r>
              <a:rPr lang="es-ES" altLang="en-US" dirty="0">
                <a:solidFill>
                  <a:schemeClr val="accent2"/>
                </a:solidFill>
              </a:rPr>
              <a:t>Desde la aurícula derecha a través de la válvula tricúspide hasta el ventrículo derecho
Desde el ventrículo derecho a través de la válvula pulmonar hasta las arterias pulmonares derecha e izquierda
Desde las arterias pulmonares hasta los pulmones
Las arterias pulmonares son las únicas arterias que transportan sangre desoxigenada
El intercambio de gases tiene lugar en los pulmones
</a:t>
            </a:r>
            <a:endParaRPr lang="en-US" alt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a:extLst>
              <a:ext uri="{FF2B5EF4-FFF2-40B4-BE49-F238E27FC236}">
                <a16:creationId xmlns:a16="http://schemas.microsoft.com/office/drawing/2014/main" id="{95B86443-9E7A-4B7F-9259-85A83BDF3912}"/>
              </a:ext>
            </a:extLst>
          </p:cNvPr>
          <p:cNvSpPr>
            <a:spLocks noGrp="1" noChangeArrowheads="1"/>
          </p:cNvSpPr>
          <p:nvPr>
            <p:ph type="body" idx="1"/>
          </p:nvPr>
        </p:nvSpPr>
        <p:spPr>
          <a:xfrm>
            <a:off x="457200" y="1219200"/>
            <a:ext cx="8229600" cy="4876800"/>
          </a:xfrm>
        </p:spPr>
        <p:txBody>
          <a:bodyPr/>
          <a:lstStyle/>
          <a:p>
            <a:pPr>
              <a:lnSpc>
                <a:spcPct val="90000"/>
              </a:lnSpc>
            </a:pPr>
            <a:r>
              <a:rPr lang="en-US" altLang="en-US" dirty="0"/>
              <a:t>Oxygenated blood</a:t>
            </a:r>
          </a:p>
          <a:p>
            <a:pPr lvl="1">
              <a:lnSpc>
                <a:spcPct val="90000"/>
              </a:lnSpc>
            </a:pPr>
            <a:r>
              <a:rPr lang="es-ES" altLang="en-US" dirty="0">
                <a:solidFill>
                  <a:schemeClr val="accent2"/>
                </a:solidFill>
              </a:rPr>
              <a:t>Entra en la aurícula izquierda desde los pulmones a través de venas pulmonares
Las venas pulmonares sólo venas en el cuerpo que transportan sangre oxigenada
Desde la aurícula izquierda a través de la válvula mitral hasta el ventrículo izquierdo
Desde el ventrículo izquierdo a través de la válvula aórtica hasta la aorta
De la aorta a las arterias a cada parte y región del cuerpo</a:t>
            </a:r>
            <a:endParaRPr lang="en-US" altLang="en-US" dirty="0">
              <a:solidFill>
                <a:schemeClr val="accent2"/>
              </a:solidFill>
            </a:endParaRPr>
          </a:p>
        </p:txBody>
      </p:sp>
      <p:sp>
        <p:nvSpPr>
          <p:cNvPr id="14340" name="Rectangle 4">
            <a:extLst>
              <a:ext uri="{FF2B5EF4-FFF2-40B4-BE49-F238E27FC236}">
                <a16:creationId xmlns:a16="http://schemas.microsoft.com/office/drawing/2014/main" id="{BAB648D3-B617-4DCA-8674-52FFEB8EA3A9}"/>
              </a:ext>
            </a:extLst>
          </p:cNvPr>
          <p:cNvSpPr>
            <a:spLocks noGrp="1" noChangeArrowheads="1"/>
          </p:cNvSpPr>
          <p:nvPr>
            <p:ph type="title"/>
          </p:nvPr>
        </p:nvSpPr>
        <p:spPr>
          <a:xfrm>
            <a:off x="304800" y="304800"/>
            <a:ext cx="8610600" cy="914400"/>
          </a:xfrm>
        </p:spPr>
        <p:txBody>
          <a:bodyPr/>
          <a:lstStyle/>
          <a:p>
            <a:r>
              <a:rPr lang="en-US" altLang="en-US"/>
              <a:t>Circulation Through the Heart</a:t>
            </a:r>
            <a:endParaRPr lang="en-US" altLang="en-US">
              <a:cs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3961B9A7-8A01-4A78-AA64-6269ADB1C171}"/>
              </a:ext>
            </a:extLst>
          </p:cNvPr>
          <p:cNvSpPr>
            <a:spLocks noGrp="1" noChangeArrowheads="1"/>
          </p:cNvSpPr>
          <p:nvPr>
            <p:ph type="title"/>
          </p:nvPr>
        </p:nvSpPr>
        <p:spPr>
          <a:xfrm>
            <a:off x="457200" y="304800"/>
            <a:ext cx="8382000" cy="1143000"/>
          </a:xfrm>
        </p:spPr>
        <p:txBody>
          <a:bodyPr/>
          <a:lstStyle/>
          <a:p>
            <a:r>
              <a:rPr lang="en-US" altLang="en-US"/>
              <a:t>Circulation Through the Heart</a:t>
            </a:r>
            <a:endParaRPr lang="en-US" altLang="en-US">
              <a:cs typeface="Times New Roman" panose="02020603050405020304" pitchFamily="18" charset="0"/>
            </a:endParaRPr>
          </a:p>
        </p:txBody>
      </p:sp>
      <p:sp>
        <p:nvSpPr>
          <p:cNvPr id="16387" name="Rectangle 3">
            <a:extLst>
              <a:ext uri="{FF2B5EF4-FFF2-40B4-BE49-F238E27FC236}">
                <a16:creationId xmlns:a16="http://schemas.microsoft.com/office/drawing/2014/main" id="{C424B10D-4262-4A33-9932-F661C301DBA7}"/>
              </a:ext>
            </a:extLst>
          </p:cNvPr>
          <p:cNvSpPr>
            <a:spLocks noGrp="1" noChangeArrowheads="1"/>
          </p:cNvSpPr>
          <p:nvPr>
            <p:ph type="body" idx="1"/>
          </p:nvPr>
        </p:nvSpPr>
        <p:spPr>
          <a:xfrm>
            <a:off x="685800" y="1600200"/>
            <a:ext cx="8001000" cy="4168775"/>
          </a:xfrm>
        </p:spPr>
        <p:txBody>
          <a:bodyPr/>
          <a:lstStyle/>
          <a:p>
            <a:r>
              <a:rPr lang="en-US" altLang="en-US" dirty="0"/>
              <a:t>Pulmonary circulation</a:t>
            </a:r>
          </a:p>
          <a:p>
            <a:pPr lvl="1"/>
            <a:r>
              <a:rPr lang="es-ES" altLang="en-US" dirty="0">
                <a:solidFill>
                  <a:schemeClr val="accent2"/>
                </a:solidFill>
              </a:rPr>
              <a:t>Circulación de la sangre del corazón a los pulmones para oxigenación y de vuelta al corazón</a:t>
            </a:r>
            <a:endParaRPr lang="en-US" altLang="en-US" dirty="0"/>
          </a:p>
          <a:p>
            <a:r>
              <a:rPr lang="en-US" altLang="en-US" dirty="0"/>
              <a:t>Systemic circulation</a:t>
            </a:r>
          </a:p>
          <a:p>
            <a:pPr lvl="1"/>
            <a:r>
              <a:rPr lang="es-ES" altLang="en-US" dirty="0">
                <a:solidFill>
                  <a:schemeClr val="accent2"/>
                </a:solidFill>
              </a:rPr>
              <a:t>Circulación de la sangre del corazón a todas las partes del cuerpo y de vuelta al corazón
</a:t>
            </a:r>
            <a:endParaRPr lang="en-US" altLang="en-US" dirty="0">
              <a:solidFill>
                <a:schemeClr val="accent2"/>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376EA40F-0079-43DB-8551-6E3D5C6B5752}"/>
              </a:ext>
            </a:extLst>
          </p:cNvPr>
          <p:cNvSpPr>
            <a:spLocks noGrp="1" noChangeArrowheads="1"/>
          </p:cNvSpPr>
          <p:nvPr>
            <p:ph type="title"/>
          </p:nvPr>
        </p:nvSpPr>
        <p:spPr>
          <a:xfrm>
            <a:off x="457200" y="304800"/>
            <a:ext cx="8229600" cy="990600"/>
          </a:xfrm>
        </p:spPr>
        <p:txBody>
          <a:bodyPr/>
          <a:lstStyle/>
          <a:p>
            <a:r>
              <a:rPr lang="en-US" altLang="en-US"/>
              <a:t>Circulation Through the Heart</a:t>
            </a:r>
            <a:endParaRPr lang="en-US" altLang="en-US">
              <a:cs typeface="Times New Roman" panose="02020603050405020304" pitchFamily="18" charset="0"/>
            </a:endParaRPr>
          </a:p>
        </p:txBody>
      </p:sp>
      <p:sp>
        <p:nvSpPr>
          <p:cNvPr id="18435" name="Rectangle 3">
            <a:extLst>
              <a:ext uri="{FF2B5EF4-FFF2-40B4-BE49-F238E27FC236}">
                <a16:creationId xmlns:a16="http://schemas.microsoft.com/office/drawing/2014/main" id="{96EFE5E7-9F03-478D-9D3F-FE74FFE8434E}"/>
              </a:ext>
            </a:extLst>
          </p:cNvPr>
          <p:cNvSpPr>
            <a:spLocks noGrp="1" noChangeArrowheads="1"/>
          </p:cNvSpPr>
          <p:nvPr>
            <p:ph type="body" idx="1"/>
          </p:nvPr>
        </p:nvSpPr>
        <p:spPr>
          <a:xfrm>
            <a:off x="685800" y="1447800"/>
            <a:ext cx="8077200" cy="4419600"/>
          </a:xfrm>
        </p:spPr>
        <p:txBody>
          <a:bodyPr/>
          <a:lstStyle/>
          <a:p>
            <a:r>
              <a:rPr lang="en-US" altLang="en-US" dirty="0"/>
              <a:t>Coronary arteries</a:t>
            </a:r>
          </a:p>
          <a:p>
            <a:pPr lvl="1"/>
            <a:r>
              <a:rPr lang="es-ES" altLang="en-US" dirty="0">
                <a:solidFill>
                  <a:schemeClr val="accent2"/>
                </a:solidFill>
              </a:rPr>
              <a:t>Levantarse de la aorta cerca de su origen en el ventrículo izquierdo
Suministrar sangre al músculo cardíaco
El músculo cardíaco tiene una mayor necesidad de oxígeno y nutrientes
El corazón usa aproximadamente 3 veces más oxígeno que otros órganos del cuerpo
</a:t>
            </a:r>
            <a:endParaRPr lang="en-US" altLang="en-US" dirty="0">
              <a:solidFill>
                <a:srgbClr val="0066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2C05E635-804E-43DE-A327-37F863CC7C59}"/>
              </a:ext>
            </a:extLst>
          </p:cNvPr>
          <p:cNvSpPr>
            <a:spLocks noGrp="1" noChangeArrowheads="1"/>
          </p:cNvSpPr>
          <p:nvPr>
            <p:ph type="title"/>
          </p:nvPr>
        </p:nvSpPr>
        <p:spPr/>
        <p:txBody>
          <a:bodyPr>
            <a:normAutofit fontScale="90000"/>
          </a:bodyPr>
          <a:lstStyle/>
          <a:p>
            <a:r>
              <a:rPr lang="en-US" altLang="en-US"/>
              <a:t>Conduction System of the Heart</a:t>
            </a:r>
          </a:p>
        </p:txBody>
      </p:sp>
      <p:sp>
        <p:nvSpPr>
          <p:cNvPr id="20483" name="Rectangle 3">
            <a:extLst>
              <a:ext uri="{FF2B5EF4-FFF2-40B4-BE49-F238E27FC236}">
                <a16:creationId xmlns:a16="http://schemas.microsoft.com/office/drawing/2014/main" id="{8328D851-6EA6-4646-AE70-2CF8818AE09C}"/>
              </a:ext>
            </a:extLst>
          </p:cNvPr>
          <p:cNvSpPr>
            <a:spLocks noGrp="1" noChangeArrowheads="1"/>
          </p:cNvSpPr>
          <p:nvPr>
            <p:ph type="body" idx="1"/>
          </p:nvPr>
        </p:nvSpPr>
        <p:spPr>
          <a:xfrm>
            <a:off x="457200" y="1371600"/>
            <a:ext cx="8229600" cy="4148138"/>
          </a:xfrm>
        </p:spPr>
        <p:txBody>
          <a:bodyPr/>
          <a:lstStyle/>
          <a:p>
            <a:r>
              <a:rPr lang="en-US" altLang="en-US" dirty="0"/>
              <a:t>Sinoatrial Node (SA Node) </a:t>
            </a:r>
            <a:r>
              <a:rPr lang="es-ES" altLang="en-US" dirty="0"/>
              <a:t>establece el ritmo para el corazón entero</a:t>
            </a:r>
            <a:endParaRPr lang="en-US" altLang="en-US" dirty="0"/>
          </a:p>
          <a:p>
            <a:pPr lvl="1"/>
            <a:r>
              <a:rPr lang="es-ES" altLang="en-US" dirty="0">
                <a:solidFill>
                  <a:schemeClr val="accent2"/>
                </a:solidFill>
              </a:rPr>
              <a:t>SA </a:t>
            </a:r>
            <a:r>
              <a:rPr lang="es-ES" altLang="en-US" dirty="0" err="1">
                <a:solidFill>
                  <a:schemeClr val="accent2"/>
                </a:solidFill>
              </a:rPr>
              <a:t>Node</a:t>
            </a:r>
            <a:r>
              <a:rPr lang="es-ES" altLang="en-US" dirty="0">
                <a:solidFill>
                  <a:schemeClr val="accent2"/>
                </a:solidFill>
              </a:rPr>
              <a:t> - marcapasos del corazón
Impulso del nodo SA hace que las </a:t>
            </a:r>
            <a:r>
              <a:rPr lang="es-ES" altLang="en-US" dirty="0" err="1">
                <a:solidFill>
                  <a:schemeClr val="accent2"/>
                </a:solidFill>
              </a:rPr>
              <a:t>arículas</a:t>
            </a:r>
            <a:r>
              <a:rPr lang="es-ES" altLang="en-US" dirty="0">
                <a:solidFill>
                  <a:schemeClr val="accent2"/>
                </a:solidFill>
              </a:rPr>
              <a:t> se contraigan
</a:t>
            </a:r>
            <a:r>
              <a:rPr lang="es-ES" altLang="en-US" dirty="0"/>
              <a:t>Impulse viaja desde el nodo SA al nodo Auriculoventricular (nodo AV)</a:t>
            </a:r>
            <a:endParaRPr lang="en-US" alt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EA003F17-EC6C-4776-B983-5DDB1601881B}"/>
              </a:ext>
            </a:extLst>
          </p:cNvPr>
          <p:cNvSpPr>
            <a:spLocks noGrp="1" noChangeArrowheads="1"/>
          </p:cNvSpPr>
          <p:nvPr>
            <p:ph type="title"/>
          </p:nvPr>
        </p:nvSpPr>
        <p:spPr/>
        <p:txBody>
          <a:bodyPr>
            <a:normAutofit fontScale="90000"/>
          </a:bodyPr>
          <a:lstStyle/>
          <a:p>
            <a:r>
              <a:rPr lang="en-US" altLang="en-US"/>
              <a:t>Conduction System of the Heart</a:t>
            </a:r>
            <a:endParaRPr lang="en-US" altLang="en-US">
              <a:cs typeface="Times New Roman" panose="02020603050405020304" pitchFamily="18" charset="0"/>
            </a:endParaRPr>
          </a:p>
        </p:txBody>
      </p:sp>
      <p:sp>
        <p:nvSpPr>
          <p:cNvPr id="22531" name="Rectangle 3">
            <a:extLst>
              <a:ext uri="{FF2B5EF4-FFF2-40B4-BE49-F238E27FC236}">
                <a16:creationId xmlns:a16="http://schemas.microsoft.com/office/drawing/2014/main" id="{4D79639E-2F44-4073-B606-2A457ED267B6}"/>
              </a:ext>
            </a:extLst>
          </p:cNvPr>
          <p:cNvSpPr>
            <a:spLocks noGrp="1" noChangeArrowheads="1"/>
          </p:cNvSpPr>
          <p:nvPr>
            <p:ph type="body" idx="1"/>
          </p:nvPr>
        </p:nvSpPr>
        <p:spPr>
          <a:xfrm>
            <a:off x="457200" y="1533525"/>
            <a:ext cx="8229600" cy="4486275"/>
          </a:xfrm>
        </p:spPr>
        <p:txBody>
          <a:bodyPr/>
          <a:lstStyle/>
          <a:p>
            <a:pPr>
              <a:lnSpc>
                <a:spcPct val="90000"/>
              </a:lnSpc>
            </a:pPr>
            <a:r>
              <a:rPr lang="es-ES" altLang="en-US" dirty="0"/>
              <a:t>Impulso del nodo AV viaja a ventrículos a través de </a:t>
            </a:r>
            <a:r>
              <a:rPr lang="es-ES" altLang="en-US" dirty="0" err="1"/>
              <a:t>Bundle</a:t>
            </a:r>
            <a:r>
              <a:rPr lang="es-ES" altLang="en-US" dirty="0"/>
              <a:t> de su
</a:t>
            </a:r>
            <a:r>
              <a:rPr lang="es-ES" altLang="en-US" dirty="0" err="1"/>
              <a:t>Bundle</a:t>
            </a:r>
            <a:r>
              <a:rPr lang="es-ES" altLang="en-US" dirty="0"/>
              <a:t> </a:t>
            </a:r>
            <a:r>
              <a:rPr lang="es-ES" altLang="en-US" dirty="0" err="1"/>
              <a:t>of</a:t>
            </a:r>
            <a:r>
              <a:rPr lang="es-ES" altLang="en-US" dirty="0"/>
              <a:t> </a:t>
            </a:r>
            <a:r>
              <a:rPr lang="es-ES" altLang="en-US" dirty="0" err="1"/>
              <a:t>His</a:t>
            </a:r>
            <a:r>
              <a:rPr lang="es-ES" altLang="en-US" dirty="0"/>
              <a:t> divide en ramas de paquete derecha e izquierda
Las ramas del paquete terminan en fibras Purkinje
Purkinje fibras ventilador hacia fuera en los músculos de los ventrículos
Las fibras de Purkinje hacen que los ventrículos se contraigan
</a:t>
            </a:r>
            <a:endParaRPr lang="en-US" altLang="en-US" sz="2800" dirty="0">
              <a:solidFill>
                <a:schemeClr val="accent2"/>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a:extLst>
              <a:ext uri="{FF2B5EF4-FFF2-40B4-BE49-F238E27FC236}">
                <a16:creationId xmlns:a16="http://schemas.microsoft.com/office/drawing/2014/main" id="{D6325758-0ED2-4474-BEC2-45FF18F2BBF6}"/>
              </a:ext>
            </a:extLst>
          </p:cNvPr>
          <p:cNvSpPr>
            <a:spLocks noGrp="1" noChangeArrowheads="1"/>
          </p:cNvSpPr>
          <p:nvPr>
            <p:ph type="body" idx="1"/>
          </p:nvPr>
        </p:nvSpPr>
        <p:spPr>
          <a:xfrm>
            <a:off x="457200" y="1371600"/>
            <a:ext cx="8229600" cy="4724400"/>
          </a:xfrm>
        </p:spPr>
        <p:txBody>
          <a:bodyPr>
            <a:normAutofit lnSpcReduction="10000"/>
          </a:bodyPr>
          <a:lstStyle/>
          <a:p>
            <a:r>
              <a:rPr lang="en-US" altLang="en-US" sz="2800" dirty="0"/>
              <a:t>Arteries</a:t>
            </a:r>
          </a:p>
          <a:p>
            <a:pPr lvl="1"/>
            <a:r>
              <a:rPr lang="es-ES" altLang="en-US" sz="2400" dirty="0">
                <a:solidFill>
                  <a:schemeClr val="accent2"/>
                </a:solidFill>
              </a:rPr>
              <a:t>Vasos grandes de paredes gruesas
Llevar la sangre lejos del corazón
</a:t>
            </a:r>
            <a:r>
              <a:rPr lang="en-US" altLang="en-US" sz="2800" dirty="0"/>
              <a:t>Arterioles</a:t>
            </a:r>
          </a:p>
          <a:p>
            <a:pPr lvl="1"/>
            <a:r>
              <a:rPr lang="es-ES" altLang="en-US" sz="2400" dirty="0">
                <a:solidFill>
                  <a:schemeClr val="accent2"/>
                </a:solidFill>
              </a:rPr>
              <a:t>Paredes más delgadas que las arterias
Transportar sangre a los capilares
</a:t>
            </a:r>
            <a:r>
              <a:rPr lang="en-US" altLang="en-US" sz="2800" dirty="0"/>
              <a:t>Capillaries</a:t>
            </a:r>
          </a:p>
          <a:p>
            <a:pPr lvl="1"/>
            <a:r>
              <a:rPr lang="es-ES" altLang="en-US" sz="2400" dirty="0">
                <a:solidFill>
                  <a:schemeClr val="accent2"/>
                </a:solidFill>
              </a:rPr>
              <a:t>Paredes extremadamente delgadas - capa única
Permitir el intercambio de materiales entre la sangre y el líquido tisular que rodea las células del cuerpo
</a:t>
            </a:r>
            <a:endParaRPr lang="en-US" altLang="en-US" sz="2400" dirty="0">
              <a:solidFill>
                <a:schemeClr val="accent2"/>
              </a:solidFill>
            </a:endParaRPr>
          </a:p>
        </p:txBody>
      </p:sp>
      <p:sp>
        <p:nvSpPr>
          <p:cNvPr id="24580" name="Rectangle 4">
            <a:extLst>
              <a:ext uri="{FF2B5EF4-FFF2-40B4-BE49-F238E27FC236}">
                <a16:creationId xmlns:a16="http://schemas.microsoft.com/office/drawing/2014/main" id="{34CA025F-D0CE-4D8A-A6A4-F5962A8881EE}"/>
              </a:ext>
            </a:extLst>
          </p:cNvPr>
          <p:cNvSpPr>
            <a:spLocks noGrp="1" noChangeArrowheads="1"/>
          </p:cNvSpPr>
          <p:nvPr>
            <p:ph type="title"/>
          </p:nvPr>
        </p:nvSpPr>
        <p:spPr/>
        <p:txBody>
          <a:bodyPr/>
          <a:lstStyle/>
          <a:p>
            <a:r>
              <a:rPr lang="en-US" altLang="en-US"/>
              <a:t>Supporting Blood Vessels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09BD134A-DE42-460A-B8E2-3396B7A8EB92}"/>
              </a:ext>
            </a:extLst>
          </p:cNvPr>
          <p:cNvSpPr>
            <a:spLocks noGrp="1" noChangeArrowheads="1"/>
          </p:cNvSpPr>
          <p:nvPr>
            <p:ph type="title"/>
          </p:nvPr>
        </p:nvSpPr>
        <p:spPr/>
        <p:txBody>
          <a:bodyPr/>
          <a:lstStyle/>
          <a:p>
            <a:r>
              <a:rPr lang="en-US" altLang="en-US"/>
              <a:t>Supporting Blood Vessels</a:t>
            </a:r>
            <a:endParaRPr lang="en-US" altLang="en-US">
              <a:cs typeface="Times New Roman" panose="02020603050405020304" pitchFamily="18" charset="0"/>
            </a:endParaRPr>
          </a:p>
        </p:txBody>
      </p:sp>
      <p:sp>
        <p:nvSpPr>
          <p:cNvPr id="26627" name="Rectangle 3">
            <a:extLst>
              <a:ext uri="{FF2B5EF4-FFF2-40B4-BE49-F238E27FC236}">
                <a16:creationId xmlns:a16="http://schemas.microsoft.com/office/drawing/2014/main" id="{080D203D-7CA3-4FCF-8917-33F7502936D2}"/>
              </a:ext>
            </a:extLst>
          </p:cNvPr>
          <p:cNvSpPr>
            <a:spLocks noGrp="1" noChangeArrowheads="1"/>
          </p:cNvSpPr>
          <p:nvPr>
            <p:ph type="body" idx="1"/>
          </p:nvPr>
        </p:nvSpPr>
        <p:spPr>
          <a:xfrm>
            <a:off x="685800" y="1447800"/>
            <a:ext cx="7772400" cy="4572000"/>
          </a:xfrm>
        </p:spPr>
        <p:txBody>
          <a:bodyPr/>
          <a:lstStyle/>
          <a:p>
            <a:r>
              <a:rPr lang="en-US" altLang="en-US" dirty="0"/>
              <a:t>Venules</a:t>
            </a:r>
          </a:p>
          <a:p>
            <a:pPr lvl="1"/>
            <a:r>
              <a:rPr lang="es-ES" altLang="en-US" dirty="0">
                <a:solidFill>
                  <a:schemeClr val="accent2"/>
                </a:solidFill>
              </a:rPr>
              <a:t>Venas más pequeñas
Recoger la sangre desoxigenada de las células para transportarla de vuelta al corazón
</a:t>
            </a:r>
            <a:r>
              <a:rPr lang="en-US" altLang="en-US" dirty="0"/>
              <a:t>Veins</a:t>
            </a:r>
          </a:p>
          <a:p>
            <a:pPr lvl="1"/>
            <a:r>
              <a:rPr lang="es-ES" altLang="en-US" dirty="0">
                <a:solidFill>
                  <a:schemeClr val="accent2"/>
                </a:solidFill>
              </a:rPr>
              <a:t>Paredes más delgadas que las arterias
Paredes más gruesas que los capilares
Transporte de sangre de los venlos al corazón
</a:t>
            </a:r>
            <a:endParaRPr lang="en-US" altLang="en-US" dirty="0">
              <a:solidFill>
                <a:schemeClr val="accent2"/>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9C74CE13-C30A-4806-873F-90604781200B}"/>
              </a:ext>
            </a:extLst>
          </p:cNvPr>
          <p:cNvSpPr>
            <a:spLocks noGrp="1" noChangeArrowheads="1"/>
          </p:cNvSpPr>
          <p:nvPr>
            <p:ph type="title"/>
          </p:nvPr>
        </p:nvSpPr>
        <p:spPr/>
        <p:txBody>
          <a:bodyPr/>
          <a:lstStyle/>
          <a:p>
            <a:r>
              <a:rPr lang="en-US" altLang="en-US"/>
              <a:t>Cardiac Cycle</a:t>
            </a:r>
          </a:p>
        </p:txBody>
      </p:sp>
      <p:sp>
        <p:nvSpPr>
          <p:cNvPr id="28675" name="Rectangle 3">
            <a:extLst>
              <a:ext uri="{FF2B5EF4-FFF2-40B4-BE49-F238E27FC236}">
                <a16:creationId xmlns:a16="http://schemas.microsoft.com/office/drawing/2014/main" id="{80E89022-B7CF-4992-8E3C-61E6554C1F97}"/>
              </a:ext>
            </a:extLst>
          </p:cNvPr>
          <p:cNvSpPr>
            <a:spLocks noGrp="1" noChangeArrowheads="1"/>
          </p:cNvSpPr>
          <p:nvPr>
            <p:ph type="body" idx="1"/>
          </p:nvPr>
        </p:nvSpPr>
        <p:spPr>
          <a:xfrm>
            <a:off x="457200" y="1371600"/>
            <a:ext cx="8229600" cy="4495800"/>
          </a:xfrm>
        </p:spPr>
        <p:txBody>
          <a:bodyPr/>
          <a:lstStyle/>
          <a:p>
            <a:pPr>
              <a:lnSpc>
                <a:spcPct val="90000"/>
              </a:lnSpc>
            </a:pPr>
            <a:r>
              <a:rPr lang="en-US" altLang="en-US" dirty="0"/>
              <a:t>One Cardiac Cycle </a:t>
            </a:r>
            <a:r>
              <a:rPr lang="en-US" altLang="en-US" dirty="0">
                <a:solidFill>
                  <a:schemeClr val="accent2"/>
                </a:solidFill>
              </a:rPr>
              <a:t>=</a:t>
            </a:r>
            <a:r>
              <a:rPr lang="en-US" altLang="en-US" dirty="0"/>
              <a:t> Un </a:t>
            </a:r>
            <a:r>
              <a:rPr lang="en-US" altLang="en-US" dirty="0" err="1"/>
              <a:t>latido</a:t>
            </a:r>
            <a:r>
              <a:rPr lang="en-US" altLang="en-US" dirty="0"/>
              <a:t> </a:t>
            </a:r>
            <a:r>
              <a:rPr lang="en-US" altLang="en-US" dirty="0" err="1"/>
              <a:t>completo</a:t>
            </a:r>
            <a:r>
              <a:rPr lang="en-US" altLang="en-US" dirty="0"/>
              <a:t> del </a:t>
            </a:r>
            <a:r>
              <a:rPr lang="en-US" altLang="en-US" dirty="0" err="1"/>
              <a:t>corazón</a:t>
            </a:r>
            <a:endParaRPr lang="en-US" altLang="en-US" dirty="0"/>
          </a:p>
          <a:p>
            <a:pPr>
              <a:lnSpc>
                <a:spcPct val="90000"/>
              </a:lnSpc>
            </a:pPr>
            <a:r>
              <a:rPr lang="en-US" altLang="en-US" dirty="0"/>
              <a:t>Diastole </a:t>
            </a:r>
          </a:p>
          <a:p>
            <a:pPr lvl="1">
              <a:lnSpc>
                <a:spcPct val="90000"/>
              </a:lnSpc>
            </a:pPr>
            <a:r>
              <a:rPr lang="es-ES" altLang="en-US" dirty="0">
                <a:solidFill>
                  <a:schemeClr val="accent2"/>
                </a:solidFill>
              </a:rPr>
              <a:t>Fase de relajación del latido del corazón
Los ventrículos se relajan y se llenan de sangre
</a:t>
            </a:r>
            <a:r>
              <a:rPr lang="en-US" altLang="en-US" dirty="0"/>
              <a:t>Systole </a:t>
            </a:r>
          </a:p>
          <a:p>
            <a:pPr lvl="1">
              <a:lnSpc>
                <a:spcPct val="90000"/>
              </a:lnSpc>
            </a:pPr>
            <a:r>
              <a:rPr lang="es-ES" altLang="en-US" dirty="0">
                <a:solidFill>
                  <a:schemeClr val="accent2"/>
                </a:solidFill>
              </a:rPr>
              <a:t>Fase de contracción del latido del corazón
Contrato de ventrículos
Forzar la sangre de corazón
</a:t>
            </a:r>
            <a:endParaRPr lang="en-US" altLang="en-US" dirty="0">
              <a:solidFill>
                <a:srgbClr val="0066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a:extLst>
              <a:ext uri="{FF2B5EF4-FFF2-40B4-BE49-F238E27FC236}">
                <a16:creationId xmlns:a16="http://schemas.microsoft.com/office/drawing/2014/main" id="{52D08112-09FA-4C60-9C12-5FC38D0C135E}"/>
              </a:ext>
            </a:extLst>
          </p:cNvPr>
          <p:cNvSpPr>
            <a:spLocks noGrp="1" noChangeArrowheads="1"/>
          </p:cNvSpPr>
          <p:nvPr>
            <p:ph type="body" idx="1"/>
          </p:nvPr>
        </p:nvSpPr>
        <p:spPr>
          <a:xfrm>
            <a:off x="457200" y="1295400"/>
            <a:ext cx="8305800" cy="4876800"/>
          </a:xfrm>
        </p:spPr>
        <p:txBody>
          <a:bodyPr/>
          <a:lstStyle/>
          <a:p>
            <a:pPr>
              <a:lnSpc>
                <a:spcPct val="90000"/>
              </a:lnSpc>
            </a:pPr>
            <a:r>
              <a:rPr lang="en-US" altLang="en-US" dirty="0"/>
              <a:t>Blood Pressure</a:t>
            </a:r>
          </a:p>
          <a:p>
            <a:pPr lvl="1">
              <a:lnSpc>
                <a:spcPct val="90000"/>
              </a:lnSpc>
            </a:pPr>
            <a:r>
              <a:rPr lang="es-ES" altLang="en-US" dirty="0">
                <a:solidFill>
                  <a:schemeClr val="accent2"/>
                </a:solidFill>
              </a:rPr>
              <a:t>Presión ejercida por la sangre en las paredes de las arterias
</a:t>
            </a:r>
            <a:r>
              <a:rPr lang="en-US" altLang="en-US" dirty="0"/>
              <a:t>Systolic Pressure</a:t>
            </a:r>
          </a:p>
          <a:p>
            <a:pPr lvl="1">
              <a:lnSpc>
                <a:spcPct val="90000"/>
              </a:lnSpc>
            </a:pPr>
            <a:r>
              <a:rPr lang="es-ES" altLang="en-US" dirty="0">
                <a:solidFill>
                  <a:schemeClr val="accent2"/>
                </a:solidFill>
              </a:rPr>
              <a:t>Presión máxima alcanzada dentro de los ventrículos
</a:t>
            </a:r>
            <a:r>
              <a:rPr lang="en-US" altLang="en-US" dirty="0"/>
              <a:t>Diastolic Pressure</a:t>
            </a:r>
          </a:p>
          <a:p>
            <a:pPr lvl="1">
              <a:lnSpc>
                <a:spcPct val="90000"/>
              </a:lnSpc>
            </a:pPr>
            <a:r>
              <a:rPr lang="es-ES" altLang="en-US" dirty="0">
                <a:solidFill>
                  <a:schemeClr val="accent2"/>
                </a:solidFill>
              </a:rPr>
              <a:t>Presión mínima alcanzada dentro de los ventrículos
</a:t>
            </a:r>
            <a:r>
              <a:rPr lang="en-US" altLang="en-US" dirty="0"/>
              <a:t>Sphygmomanometer = blood pressure cuff</a:t>
            </a:r>
          </a:p>
          <a:p>
            <a:pPr lvl="1">
              <a:lnSpc>
                <a:spcPct val="90000"/>
              </a:lnSpc>
            </a:pPr>
            <a:r>
              <a:rPr lang="es-ES" altLang="en-US" dirty="0">
                <a:solidFill>
                  <a:schemeClr val="accent2"/>
                </a:solidFill>
              </a:rPr>
              <a:t>Se utiliza para medir la presión arterial
</a:t>
            </a:r>
            <a:endParaRPr lang="en-US" altLang="en-US" dirty="0">
              <a:solidFill>
                <a:schemeClr val="accent2"/>
              </a:solidFill>
            </a:endParaRPr>
          </a:p>
        </p:txBody>
      </p:sp>
      <p:sp>
        <p:nvSpPr>
          <p:cNvPr id="30724" name="Rectangle 4">
            <a:extLst>
              <a:ext uri="{FF2B5EF4-FFF2-40B4-BE49-F238E27FC236}">
                <a16:creationId xmlns:a16="http://schemas.microsoft.com/office/drawing/2014/main" id="{D21E7ED4-B196-43E9-9864-DE0F6DAB9EB8}"/>
              </a:ext>
            </a:extLst>
          </p:cNvPr>
          <p:cNvSpPr>
            <a:spLocks noGrp="1" noChangeArrowheads="1"/>
          </p:cNvSpPr>
          <p:nvPr>
            <p:ph type="title"/>
          </p:nvPr>
        </p:nvSpPr>
        <p:spPr/>
        <p:txBody>
          <a:bodyPr/>
          <a:lstStyle/>
          <a:p>
            <a:r>
              <a:rPr lang="en-US" altLang="en-US"/>
              <a:t>Blood Pressure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35246D19-AB9C-4345-BC2F-DFD6544DFA8A}"/>
              </a:ext>
            </a:extLst>
          </p:cNvPr>
          <p:cNvSpPr>
            <a:spLocks noGrp="1" noChangeArrowheads="1"/>
          </p:cNvSpPr>
          <p:nvPr>
            <p:ph type="title"/>
          </p:nvPr>
        </p:nvSpPr>
        <p:spPr/>
        <p:txBody>
          <a:bodyPr/>
          <a:lstStyle/>
          <a:p>
            <a:r>
              <a:rPr lang="en-US" altLang="en-US"/>
              <a:t>Common Signs and Symptoms </a:t>
            </a:r>
          </a:p>
        </p:txBody>
      </p:sp>
      <p:sp>
        <p:nvSpPr>
          <p:cNvPr id="32771" name="Rectangle 3">
            <a:extLst>
              <a:ext uri="{FF2B5EF4-FFF2-40B4-BE49-F238E27FC236}">
                <a16:creationId xmlns:a16="http://schemas.microsoft.com/office/drawing/2014/main" id="{4CE5DDBE-AEDE-4867-B65E-CC19F8BF48D6}"/>
              </a:ext>
            </a:extLst>
          </p:cNvPr>
          <p:cNvSpPr>
            <a:spLocks noGrp="1" noChangeArrowheads="1"/>
          </p:cNvSpPr>
          <p:nvPr>
            <p:ph type="body" idx="1"/>
          </p:nvPr>
        </p:nvSpPr>
        <p:spPr>
          <a:xfrm>
            <a:off x="457200" y="1371600"/>
            <a:ext cx="8458200" cy="1143000"/>
          </a:xfrm>
        </p:spPr>
        <p:txBody>
          <a:bodyPr/>
          <a:lstStyle/>
          <a:p>
            <a:r>
              <a:rPr lang="en-US" altLang="en-US"/>
              <a:t>Symptoms that may indicate cardiovascular problems</a:t>
            </a:r>
          </a:p>
        </p:txBody>
      </p:sp>
      <p:graphicFrame>
        <p:nvGraphicFramePr>
          <p:cNvPr id="32842" name="Group 74">
            <a:extLst>
              <a:ext uri="{FF2B5EF4-FFF2-40B4-BE49-F238E27FC236}">
                <a16:creationId xmlns:a16="http://schemas.microsoft.com/office/drawing/2014/main" id="{30919B7E-74AD-4C0A-9C8A-67FB25386F23}"/>
              </a:ext>
            </a:extLst>
          </p:cNvPr>
          <p:cNvGraphicFramePr>
            <a:graphicFrameLocks noGrp="1"/>
          </p:cNvGraphicFramePr>
          <p:nvPr/>
        </p:nvGraphicFramePr>
        <p:xfrm>
          <a:off x="457200" y="2514600"/>
          <a:ext cx="8229600" cy="3429001"/>
        </p:xfrm>
        <a:graphic>
          <a:graphicData uri="http://schemas.openxmlformats.org/drawingml/2006/table">
            <a:tbl>
              <a:tblPr/>
              <a:tblGrid>
                <a:gridCol w="1560513">
                  <a:extLst>
                    <a:ext uri="{9D8B030D-6E8A-4147-A177-3AD203B41FA5}">
                      <a16:colId xmlns:a16="http://schemas.microsoft.com/office/drawing/2014/main" val="2155580024"/>
                    </a:ext>
                  </a:extLst>
                </a:gridCol>
                <a:gridCol w="1347787">
                  <a:extLst>
                    <a:ext uri="{9D8B030D-6E8A-4147-A177-3AD203B41FA5}">
                      <a16:colId xmlns:a16="http://schemas.microsoft.com/office/drawing/2014/main" val="698770072"/>
                    </a:ext>
                  </a:extLst>
                </a:gridCol>
                <a:gridCol w="1987550">
                  <a:extLst>
                    <a:ext uri="{9D8B030D-6E8A-4147-A177-3AD203B41FA5}">
                      <a16:colId xmlns:a16="http://schemas.microsoft.com/office/drawing/2014/main" val="124748470"/>
                    </a:ext>
                  </a:extLst>
                </a:gridCol>
                <a:gridCol w="1276350">
                  <a:extLst>
                    <a:ext uri="{9D8B030D-6E8A-4147-A177-3AD203B41FA5}">
                      <a16:colId xmlns:a16="http://schemas.microsoft.com/office/drawing/2014/main" val="1424451327"/>
                    </a:ext>
                  </a:extLst>
                </a:gridCol>
                <a:gridCol w="2057400">
                  <a:extLst>
                    <a:ext uri="{9D8B030D-6E8A-4147-A177-3AD203B41FA5}">
                      <a16:colId xmlns:a16="http://schemas.microsoft.com/office/drawing/2014/main" val="256542082"/>
                    </a:ext>
                  </a:extLst>
                </a:gridCol>
              </a:tblGrid>
              <a:tr h="1239838">
                <a:tc>
                  <a:txBody>
                    <a:bodyPr/>
                    <a:lstStyle>
                      <a:lvl1pPr>
                        <a:spcBef>
                          <a:spcPct val="20000"/>
                        </a:spcBef>
                        <a:buClr>
                          <a:srgbClr val="FF0000"/>
                        </a:buClr>
                        <a:defRPr sz="2800">
                          <a:solidFill>
                            <a:srgbClr val="FF0000"/>
                          </a:solidFill>
                          <a:latin typeface="Arial" panose="020B0604020202020204" pitchFamily="34" charset="0"/>
                        </a:defRPr>
                      </a:lvl1pPr>
                      <a:lvl2pPr>
                        <a:spcBef>
                          <a:spcPct val="20000"/>
                        </a:spcBef>
                        <a:buClr>
                          <a:srgbClr val="0000FF"/>
                        </a:buClr>
                        <a:defRPr sz="2400">
                          <a:solidFill>
                            <a:srgbClr val="0000FF"/>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sz="1600">
                          <a:solidFill>
                            <a:schemeClr val="tx1"/>
                          </a:solidFill>
                          <a:latin typeface="Arial" panose="020B0604020202020204" pitchFamily="34" charset="0"/>
                        </a:defRPr>
                      </a:lvl5pPr>
                      <a:lvl6pPr fontAlgn="base">
                        <a:spcBef>
                          <a:spcPct val="20000"/>
                        </a:spcBef>
                        <a:spcAft>
                          <a:spcPct val="0"/>
                        </a:spcAft>
                        <a:defRPr sz="1600">
                          <a:solidFill>
                            <a:schemeClr val="tx1"/>
                          </a:solidFill>
                          <a:latin typeface="Arial" panose="020B0604020202020204" pitchFamily="34" charset="0"/>
                        </a:defRPr>
                      </a:lvl6pPr>
                      <a:lvl7pPr fontAlgn="base">
                        <a:spcBef>
                          <a:spcPct val="20000"/>
                        </a:spcBef>
                        <a:spcAft>
                          <a:spcPct val="0"/>
                        </a:spcAft>
                        <a:defRPr sz="1600">
                          <a:solidFill>
                            <a:schemeClr val="tx1"/>
                          </a:solidFill>
                          <a:latin typeface="Arial" panose="020B0604020202020204" pitchFamily="34" charset="0"/>
                        </a:defRPr>
                      </a:lvl7pPr>
                      <a:lvl8pPr fontAlgn="base">
                        <a:spcBef>
                          <a:spcPct val="20000"/>
                        </a:spcBef>
                        <a:spcAft>
                          <a:spcPct val="0"/>
                        </a:spcAft>
                        <a:defRPr sz="1600">
                          <a:solidFill>
                            <a:schemeClr val="tx1"/>
                          </a:solidFill>
                          <a:latin typeface="Arial" panose="020B0604020202020204" pitchFamily="34" charset="0"/>
                        </a:defRPr>
                      </a:lvl8pPr>
                      <a:lvl9pPr fontAlgn="base">
                        <a:spcBef>
                          <a:spcPct val="2000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0000"/>
                        </a:buClr>
                        <a:buSzTx/>
                        <a:buFontTx/>
                        <a:buNone/>
                        <a:tabLst/>
                      </a:pPr>
                      <a:r>
                        <a:rPr kumimoji="0" lang="en-US" altLang="en-US" sz="2400" b="0" i="0" u="none" strike="noStrike" cap="none" normalizeH="0" baseline="0">
                          <a:ln>
                            <a:noFill/>
                          </a:ln>
                          <a:solidFill>
                            <a:schemeClr val="accent2"/>
                          </a:solidFill>
                          <a:effectLst/>
                          <a:latin typeface="Arial" panose="020B0604020202020204" pitchFamily="34" charset="0"/>
                        </a:rPr>
                        <a:t>Anorexia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FF0000"/>
                        </a:buClr>
                        <a:defRPr sz="2800">
                          <a:solidFill>
                            <a:srgbClr val="FF0000"/>
                          </a:solidFill>
                          <a:latin typeface="Arial" panose="020B0604020202020204" pitchFamily="34" charset="0"/>
                        </a:defRPr>
                      </a:lvl1pPr>
                      <a:lvl2pPr>
                        <a:spcBef>
                          <a:spcPct val="20000"/>
                        </a:spcBef>
                        <a:buClr>
                          <a:srgbClr val="0000FF"/>
                        </a:buClr>
                        <a:defRPr sz="2400">
                          <a:solidFill>
                            <a:srgbClr val="0000FF"/>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sz="1600">
                          <a:solidFill>
                            <a:schemeClr val="tx1"/>
                          </a:solidFill>
                          <a:latin typeface="Arial" panose="020B0604020202020204" pitchFamily="34" charset="0"/>
                        </a:defRPr>
                      </a:lvl5pPr>
                      <a:lvl6pPr fontAlgn="base">
                        <a:spcBef>
                          <a:spcPct val="20000"/>
                        </a:spcBef>
                        <a:spcAft>
                          <a:spcPct val="0"/>
                        </a:spcAft>
                        <a:defRPr sz="1600">
                          <a:solidFill>
                            <a:schemeClr val="tx1"/>
                          </a:solidFill>
                          <a:latin typeface="Arial" panose="020B0604020202020204" pitchFamily="34" charset="0"/>
                        </a:defRPr>
                      </a:lvl6pPr>
                      <a:lvl7pPr fontAlgn="base">
                        <a:spcBef>
                          <a:spcPct val="20000"/>
                        </a:spcBef>
                        <a:spcAft>
                          <a:spcPct val="0"/>
                        </a:spcAft>
                        <a:defRPr sz="1600">
                          <a:solidFill>
                            <a:schemeClr val="tx1"/>
                          </a:solidFill>
                          <a:latin typeface="Arial" panose="020B0604020202020204" pitchFamily="34" charset="0"/>
                        </a:defRPr>
                      </a:lvl7pPr>
                      <a:lvl8pPr fontAlgn="base">
                        <a:spcBef>
                          <a:spcPct val="20000"/>
                        </a:spcBef>
                        <a:spcAft>
                          <a:spcPct val="0"/>
                        </a:spcAft>
                        <a:defRPr sz="1600">
                          <a:solidFill>
                            <a:schemeClr val="tx1"/>
                          </a:solidFill>
                          <a:latin typeface="Arial" panose="020B0604020202020204" pitchFamily="34" charset="0"/>
                        </a:defRPr>
                      </a:lvl8pPr>
                      <a:lvl9pPr fontAlgn="base">
                        <a:spcBef>
                          <a:spcPct val="2000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0000"/>
                        </a:buClr>
                        <a:buSzTx/>
                        <a:buFontTx/>
                        <a:buNone/>
                        <a:tabLst/>
                      </a:pPr>
                      <a:r>
                        <a:rPr kumimoji="0" lang="en-US" altLang="en-US" sz="2400" b="0" i="0" u="none" strike="noStrike" cap="none" normalizeH="0" baseline="0">
                          <a:ln>
                            <a:noFill/>
                          </a:ln>
                          <a:solidFill>
                            <a:schemeClr val="accent2"/>
                          </a:solidFill>
                          <a:effectLst/>
                          <a:latin typeface="Arial" panose="020B0604020202020204" pitchFamily="34" charset="0"/>
                        </a:rPr>
                        <a:t>Anxiety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FF0000"/>
                        </a:buClr>
                        <a:defRPr sz="2800">
                          <a:solidFill>
                            <a:srgbClr val="FF0000"/>
                          </a:solidFill>
                          <a:latin typeface="Arial" panose="020B0604020202020204" pitchFamily="34" charset="0"/>
                        </a:defRPr>
                      </a:lvl1pPr>
                      <a:lvl2pPr>
                        <a:spcBef>
                          <a:spcPct val="20000"/>
                        </a:spcBef>
                        <a:buClr>
                          <a:srgbClr val="0000FF"/>
                        </a:buClr>
                        <a:defRPr sz="2400">
                          <a:solidFill>
                            <a:srgbClr val="0000FF"/>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sz="1600">
                          <a:solidFill>
                            <a:schemeClr val="tx1"/>
                          </a:solidFill>
                          <a:latin typeface="Arial" panose="020B0604020202020204" pitchFamily="34" charset="0"/>
                        </a:defRPr>
                      </a:lvl5pPr>
                      <a:lvl6pPr fontAlgn="base">
                        <a:spcBef>
                          <a:spcPct val="20000"/>
                        </a:spcBef>
                        <a:spcAft>
                          <a:spcPct val="0"/>
                        </a:spcAft>
                        <a:defRPr sz="1600">
                          <a:solidFill>
                            <a:schemeClr val="tx1"/>
                          </a:solidFill>
                          <a:latin typeface="Arial" panose="020B0604020202020204" pitchFamily="34" charset="0"/>
                        </a:defRPr>
                      </a:lvl6pPr>
                      <a:lvl7pPr fontAlgn="base">
                        <a:spcBef>
                          <a:spcPct val="20000"/>
                        </a:spcBef>
                        <a:spcAft>
                          <a:spcPct val="0"/>
                        </a:spcAft>
                        <a:defRPr sz="1600">
                          <a:solidFill>
                            <a:schemeClr val="tx1"/>
                          </a:solidFill>
                          <a:latin typeface="Arial" panose="020B0604020202020204" pitchFamily="34" charset="0"/>
                        </a:defRPr>
                      </a:lvl7pPr>
                      <a:lvl8pPr fontAlgn="base">
                        <a:spcBef>
                          <a:spcPct val="20000"/>
                        </a:spcBef>
                        <a:spcAft>
                          <a:spcPct val="0"/>
                        </a:spcAft>
                        <a:defRPr sz="1600">
                          <a:solidFill>
                            <a:schemeClr val="tx1"/>
                          </a:solidFill>
                          <a:latin typeface="Arial" panose="020B0604020202020204" pitchFamily="34" charset="0"/>
                        </a:defRPr>
                      </a:lvl8pPr>
                      <a:lvl9pPr fontAlgn="base">
                        <a:spcBef>
                          <a:spcPct val="2000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0000"/>
                        </a:buClr>
                        <a:buSzTx/>
                        <a:buFontTx/>
                        <a:buNone/>
                        <a:tabLst/>
                      </a:pPr>
                      <a:r>
                        <a:rPr kumimoji="0" lang="en-US" altLang="en-US" sz="2400" b="0" i="0" u="none" strike="noStrike" cap="none" normalizeH="0" baseline="0">
                          <a:ln>
                            <a:noFill/>
                          </a:ln>
                          <a:solidFill>
                            <a:schemeClr val="accent2"/>
                          </a:solidFill>
                          <a:effectLst/>
                          <a:latin typeface="Arial" panose="020B0604020202020204" pitchFamily="34" charset="0"/>
                        </a:rPr>
                        <a:t>Bradycardia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FF0000"/>
                        </a:buClr>
                        <a:defRPr sz="2800">
                          <a:solidFill>
                            <a:srgbClr val="FF0000"/>
                          </a:solidFill>
                          <a:latin typeface="Arial" panose="020B0604020202020204" pitchFamily="34" charset="0"/>
                        </a:defRPr>
                      </a:lvl1pPr>
                      <a:lvl2pPr>
                        <a:spcBef>
                          <a:spcPct val="20000"/>
                        </a:spcBef>
                        <a:buClr>
                          <a:srgbClr val="0000FF"/>
                        </a:buClr>
                        <a:defRPr sz="2400">
                          <a:solidFill>
                            <a:srgbClr val="0000FF"/>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sz="1600">
                          <a:solidFill>
                            <a:schemeClr val="tx1"/>
                          </a:solidFill>
                          <a:latin typeface="Arial" panose="020B0604020202020204" pitchFamily="34" charset="0"/>
                        </a:defRPr>
                      </a:lvl5pPr>
                      <a:lvl6pPr fontAlgn="base">
                        <a:spcBef>
                          <a:spcPct val="20000"/>
                        </a:spcBef>
                        <a:spcAft>
                          <a:spcPct val="0"/>
                        </a:spcAft>
                        <a:defRPr sz="1600">
                          <a:solidFill>
                            <a:schemeClr val="tx1"/>
                          </a:solidFill>
                          <a:latin typeface="Arial" panose="020B0604020202020204" pitchFamily="34" charset="0"/>
                        </a:defRPr>
                      </a:lvl6pPr>
                      <a:lvl7pPr fontAlgn="base">
                        <a:spcBef>
                          <a:spcPct val="20000"/>
                        </a:spcBef>
                        <a:spcAft>
                          <a:spcPct val="0"/>
                        </a:spcAft>
                        <a:defRPr sz="1600">
                          <a:solidFill>
                            <a:schemeClr val="tx1"/>
                          </a:solidFill>
                          <a:latin typeface="Arial" panose="020B0604020202020204" pitchFamily="34" charset="0"/>
                        </a:defRPr>
                      </a:lvl7pPr>
                      <a:lvl8pPr fontAlgn="base">
                        <a:spcBef>
                          <a:spcPct val="20000"/>
                        </a:spcBef>
                        <a:spcAft>
                          <a:spcPct val="0"/>
                        </a:spcAft>
                        <a:defRPr sz="1600">
                          <a:solidFill>
                            <a:schemeClr val="tx1"/>
                          </a:solidFill>
                          <a:latin typeface="Arial" panose="020B0604020202020204" pitchFamily="34" charset="0"/>
                        </a:defRPr>
                      </a:lvl8pPr>
                      <a:lvl9pPr fontAlgn="base">
                        <a:spcBef>
                          <a:spcPct val="2000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0000"/>
                        </a:buClr>
                        <a:buSzTx/>
                        <a:buFontTx/>
                        <a:buNone/>
                        <a:tabLst/>
                      </a:pPr>
                      <a:r>
                        <a:rPr kumimoji="0" lang="en-US" altLang="en-US" sz="2400" b="0" i="0" u="none" strike="noStrike" cap="none" normalizeH="0" baseline="0">
                          <a:ln>
                            <a:noFill/>
                          </a:ln>
                          <a:solidFill>
                            <a:schemeClr val="accent2"/>
                          </a:solidFill>
                          <a:effectLst/>
                          <a:latin typeface="Arial" panose="020B0604020202020204" pitchFamily="34" charset="0"/>
                        </a:rPr>
                        <a:t>Chest pain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FF0000"/>
                        </a:buClr>
                        <a:defRPr sz="2800">
                          <a:solidFill>
                            <a:srgbClr val="FF0000"/>
                          </a:solidFill>
                          <a:latin typeface="Arial" panose="020B0604020202020204" pitchFamily="34" charset="0"/>
                        </a:defRPr>
                      </a:lvl1pPr>
                      <a:lvl2pPr>
                        <a:spcBef>
                          <a:spcPct val="20000"/>
                        </a:spcBef>
                        <a:buClr>
                          <a:srgbClr val="0000FF"/>
                        </a:buClr>
                        <a:defRPr sz="2400">
                          <a:solidFill>
                            <a:srgbClr val="0000FF"/>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sz="1600">
                          <a:solidFill>
                            <a:schemeClr val="tx1"/>
                          </a:solidFill>
                          <a:latin typeface="Arial" panose="020B0604020202020204" pitchFamily="34" charset="0"/>
                        </a:defRPr>
                      </a:lvl5pPr>
                      <a:lvl6pPr fontAlgn="base">
                        <a:spcBef>
                          <a:spcPct val="20000"/>
                        </a:spcBef>
                        <a:spcAft>
                          <a:spcPct val="0"/>
                        </a:spcAft>
                        <a:defRPr sz="1600">
                          <a:solidFill>
                            <a:schemeClr val="tx1"/>
                          </a:solidFill>
                          <a:latin typeface="Arial" panose="020B0604020202020204" pitchFamily="34" charset="0"/>
                        </a:defRPr>
                      </a:lvl6pPr>
                      <a:lvl7pPr fontAlgn="base">
                        <a:spcBef>
                          <a:spcPct val="20000"/>
                        </a:spcBef>
                        <a:spcAft>
                          <a:spcPct val="0"/>
                        </a:spcAft>
                        <a:defRPr sz="1600">
                          <a:solidFill>
                            <a:schemeClr val="tx1"/>
                          </a:solidFill>
                          <a:latin typeface="Arial" panose="020B0604020202020204" pitchFamily="34" charset="0"/>
                        </a:defRPr>
                      </a:lvl7pPr>
                      <a:lvl8pPr fontAlgn="base">
                        <a:spcBef>
                          <a:spcPct val="20000"/>
                        </a:spcBef>
                        <a:spcAft>
                          <a:spcPct val="0"/>
                        </a:spcAft>
                        <a:defRPr sz="1600">
                          <a:solidFill>
                            <a:schemeClr val="tx1"/>
                          </a:solidFill>
                          <a:latin typeface="Arial" panose="020B0604020202020204" pitchFamily="34" charset="0"/>
                        </a:defRPr>
                      </a:lvl8pPr>
                      <a:lvl9pPr fontAlgn="base">
                        <a:spcBef>
                          <a:spcPct val="2000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0000"/>
                        </a:buClr>
                        <a:buSzTx/>
                        <a:buFontTx/>
                        <a:buNone/>
                        <a:tabLst/>
                      </a:pPr>
                      <a:r>
                        <a:rPr kumimoji="0" lang="en-US" altLang="en-US" sz="2400" b="0" i="0" u="none" strike="noStrike" cap="none" normalizeH="0" baseline="0">
                          <a:ln>
                            <a:noFill/>
                          </a:ln>
                          <a:solidFill>
                            <a:schemeClr val="accent2"/>
                          </a:solidFill>
                          <a:effectLst/>
                          <a:latin typeface="Arial" panose="020B0604020202020204" pitchFamily="34" charset="0"/>
                        </a:rPr>
                        <a:t>Cyanosis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903513098"/>
                  </a:ext>
                </a:extLst>
              </a:tr>
              <a:tr h="704850">
                <a:tc>
                  <a:txBody>
                    <a:bodyPr/>
                    <a:lstStyle>
                      <a:lvl1pPr>
                        <a:spcBef>
                          <a:spcPct val="20000"/>
                        </a:spcBef>
                        <a:buClr>
                          <a:srgbClr val="FF0000"/>
                        </a:buClr>
                        <a:defRPr sz="2800">
                          <a:solidFill>
                            <a:srgbClr val="FF0000"/>
                          </a:solidFill>
                          <a:latin typeface="Arial" panose="020B0604020202020204" pitchFamily="34" charset="0"/>
                        </a:defRPr>
                      </a:lvl1pPr>
                      <a:lvl2pPr>
                        <a:spcBef>
                          <a:spcPct val="20000"/>
                        </a:spcBef>
                        <a:buClr>
                          <a:srgbClr val="0000FF"/>
                        </a:buClr>
                        <a:defRPr sz="2400">
                          <a:solidFill>
                            <a:srgbClr val="0000FF"/>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sz="1600">
                          <a:solidFill>
                            <a:schemeClr val="tx1"/>
                          </a:solidFill>
                          <a:latin typeface="Arial" panose="020B0604020202020204" pitchFamily="34" charset="0"/>
                        </a:defRPr>
                      </a:lvl5pPr>
                      <a:lvl6pPr fontAlgn="base">
                        <a:spcBef>
                          <a:spcPct val="20000"/>
                        </a:spcBef>
                        <a:spcAft>
                          <a:spcPct val="0"/>
                        </a:spcAft>
                        <a:defRPr sz="1600">
                          <a:solidFill>
                            <a:schemeClr val="tx1"/>
                          </a:solidFill>
                          <a:latin typeface="Arial" panose="020B0604020202020204" pitchFamily="34" charset="0"/>
                        </a:defRPr>
                      </a:lvl6pPr>
                      <a:lvl7pPr fontAlgn="base">
                        <a:spcBef>
                          <a:spcPct val="20000"/>
                        </a:spcBef>
                        <a:spcAft>
                          <a:spcPct val="0"/>
                        </a:spcAft>
                        <a:defRPr sz="1600">
                          <a:solidFill>
                            <a:schemeClr val="tx1"/>
                          </a:solidFill>
                          <a:latin typeface="Arial" panose="020B0604020202020204" pitchFamily="34" charset="0"/>
                        </a:defRPr>
                      </a:lvl7pPr>
                      <a:lvl8pPr fontAlgn="base">
                        <a:spcBef>
                          <a:spcPct val="20000"/>
                        </a:spcBef>
                        <a:spcAft>
                          <a:spcPct val="0"/>
                        </a:spcAft>
                        <a:defRPr sz="1600">
                          <a:solidFill>
                            <a:schemeClr val="tx1"/>
                          </a:solidFill>
                          <a:latin typeface="Arial" panose="020B0604020202020204" pitchFamily="34" charset="0"/>
                        </a:defRPr>
                      </a:lvl8pPr>
                      <a:lvl9pPr fontAlgn="base">
                        <a:spcBef>
                          <a:spcPct val="2000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0000"/>
                        </a:buClr>
                        <a:buSzTx/>
                        <a:buFontTx/>
                        <a:buNone/>
                        <a:tabLst/>
                      </a:pPr>
                      <a:r>
                        <a:rPr kumimoji="0" lang="en-US" altLang="en-US" sz="2400" b="0" i="0" u="none" strike="noStrike" cap="none" normalizeH="0" baseline="0">
                          <a:ln>
                            <a:noFill/>
                          </a:ln>
                          <a:solidFill>
                            <a:schemeClr val="accent2"/>
                          </a:solidFill>
                          <a:effectLst/>
                          <a:latin typeface="Arial" panose="020B0604020202020204" pitchFamily="34" charset="0"/>
                        </a:rPr>
                        <a:t>Dyspnea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FF0000"/>
                        </a:buClr>
                        <a:defRPr sz="2800">
                          <a:solidFill>
                            <a:srgbClr val="FF0000"/>
                          </a:solidFill>
                          <a:latin typeface="Arial" panose="020B0604020202020204" pitchFamily="34" charset="0"/>
                        </a:defRPr>
                      </a:lvl1pPr>
                      <a:lvl2pPr>
                        <a:spcBef>
                          <a:spcPct val="20000"/>
                        </a:spcBef>
                        <a:buClr>
                          <a:srgbClr val="0000FF"/>
                        </a:buClr>
                        <a:defRPr sz="2400">
                          <a:solidFill>
                            <a:srgbClr val="0000FF"/>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sz="1600">
                          <a:solidFill>
                            <a:schemeClr val="tx1"/>
                          </a:solidFill>
                          <a:latin typeface="Arial" panose="020B0604020202020204" pitchFamily="34" charset="0"/>
                        </a:defRPr>
                      </a:lvl5pPr>
                      <a:lvl6pPr fontAlgn="base">
                        <a:spcBef>
                          <a:spcPct val="20000"/>
                        </a:spcBef>
                        <a:spcAft>
                          <a:spcPct val="0"/>
                        </a:spcAft>
                        <a:defRPr sz="1600">
                          <a:solidFill>
                            <a:schemeClr val="tx1"/>
                          </a:solidFill>
                          <a:latin typeface="Arial" panose="020B0604020202020204" pitchFamily="34" charset="0"/>
                        </a:defRPr>
                      </a:lvl6pPr>
                      <a:lvl7pPr fontAlgn="base">
                        <a:spcBef>
                          <a:spcPct val="20000"/>
                        </a:spcBef>
                        <a:spcAft>
                          <a:spcPct val="0"/>
                        </a:spcAft>
                        <a:defRPr sz="1600">
                          <a:solidFill>
                            <a:schemeClr val="tx1"/>
                          </a:solidFill>
                          <a:latin typeface="Arial" panose="020B0604020202020204" pitchFamily="34" charset="0"/>
                        </a:defRPr>
                      </a:lvl7pPr>
                      <a:lvl8pPr fontAlgn="base">
                        <a:spcBef>
                          <a:spcPct val="20000"/>
                        </a:spcBef>
                        <a:spcAft>
                          <a:spcPct val="0"/>
                        </a:spcAft>
                        <a:defRPr sz="1600">
                          <a:solidFill>
                            <a:schemeClr val="tx1"/>
                          </a:solidFill>
                          <a:latin typeface="Arial" panose="020B0604020202020204" pitchFamily="34" charset="0"/>
                        </a:defRPr>
                      </a:lvl8pPr>
                      <a:lvl9pPr fontAlgn="base">
                        <a:spcBef>
                          <a:spcPct val="2000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0000"/>
                        </a:buClr>
                        <a:buSzTx/>
                        <a:buFontTx/>
                        <a:buNone/>
                        <a:tabLst/>
                      </a:pPr>
                      <a:r>
                        <a:rPr kumimoji="0" lang="en-US" altLang="en-US" sz="2400" b="0" i="0" u="none" strike="noStrike" cap="none" normalizeH="0" baseline="0">
                          <a:ln>
                            <a:noFill/>
                          </a:ln>
                          <a:solidFill>
                            <a:schemeClr val="accent2"/>
                          </a:solidFill>
                          <a:effectLst/>
                          <a:latin typeface="Arial" panose="020B0604020202020204" pitchFamily="34" charset="0"/>
                        </a:rPr>
                        <a:t>Edema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FF0000"/>
                        </a:buClr>
                        <a:defRPr sz="2800">
                          <a:solidFill>
                            <a:srgbClr val="FF0000"/>
                          </a:solidFill>
                          <a:latin typeface="Arial" panose="020B0604020202020204" pitchFamily="34" charset="0"/>
                        </a:defRPr>
                      </a:lvl1pPr>
                      <a:lvl2pPr>
                        <a:spcBef>
                          <a:spcPct val="20000"/>
                        </a:spcBef>
                        <a:buClr>
                          <a:srgbClr val="0000FF"/>
                        </a:buClr>
                        <a:defRPr sz="2400">
                          <a:solidFill>
                            <a:srgbClr val="0000FF"/>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sz="1600">
                          <a:solidFill>
                            <a:schemeClr val="tx1"/>
                          </a:solidFill>
                          <a:latin typeface="Arial" panose="020B0604020202020204" pitchFamily="34" charset="0"/>
                        </a:defRPr>
                      </a:lvl5pPr>
                      <a:lvl6pPr fontAlgn="base">
                        <a:spcBef>
                          <a:spcPct val="20000"/>
                        </a:spcBef>
                        <a:spcAft>
                          <a:spcPct val="0"/>
                        </a:spcAft>
                        <a:defRPr sz="1600">
                          <a:solidFill>
                            <a:schemeClr val="tx1"/>
                          </a:solidFill>
                          <a:latin typeface="Arial" panose="020B0604020202020204" pitchFamily="34" charset="0"/>
                        </a:defRPr>
                      </a:lvl6pPr>
                      <a:lvl7pPr fontAlgn="base">
                        <a:spcBef>
                          <a:spcPct val="20000"/>
                        </a:spcBef>
                        <a:spcAft>
                          <a:spcPct val="0"/>
                        </a:spcAft>
                        <a:defRPr sz="1600">
                          <a:solidFill>
                            <a:schemeClr val="tx1"/>
                          </a:solidFill>
                          <a:latin typeface="Arial" panose="020B0604020202020204" pitchFamily="34" charset="0"/>
                        </a:defRPr>
                      </a:lvl7pPr>
                      <a:lvl8pPr fontAlgn="base">
                        <a:spcBef>
                          <a:spcPct val="20000"/>
                        </a:spcBef>
                        <a:spcAft>
                          <a:spcPct val="0"/>
                        </a:spcAft>
                        <a:defRPr sz="1600">
                          <a:solidFill>
                            <a:schemeClr val="tx1"/>
                          </a:solidFill>
                          <a:latin typeface="Arial" panose="020B0604020202020204" pitchFamily="34" charset="0"/>
                        </a:defRPr>
                      </a:lvl8pPr>
                      <a:lvl9pPr fontAlgn="base">
                        <a:spcBef>
                          <a:spcPct val="2000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0000"/>
                        </a:buClr>
                        <a:buSzTx/>
                        <a:buFontTx/>
                        <a:buNone/>
                        <a:tabLst/>
                      </a:pPr>
                      <a:r>
                        <a:rPr kumimoji="0" lang="en-US" altLang="en-US" sz="2400" b="0" i="0" u="none" strike="noStrike" cap="none" normalizeH="0" baseline="0">
                          <a:ln>
                            <a:noFill/>
                          </a:ln>
                          <a:solidFill>
                            <a:schemeClr val="accent2"/>
                          </a:solidFill>
                          <a:effectLst/>
                          <a:latin typeface="Arial" panose="020B0604020202020204" pitchFamily="34" charset="0"/>
                        </a:rPr>
                        <a:t>Fatigue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FF0000"/>
                        </a:buClr>
                        <a:defRPr sz="2800">
                          <a:solidFill>
                            <a:srgbClr val="FF0000"/>
                          </a:solidFill>
                          <a:latin typeface="Arial" panose="020B0604020202020204" pitchFamily="34" charset="0"/>
                        </a:defRPr>
                      </a:lvl1pPr>
                      <a:lvl2pPr>
                        <a:spcBef>
                          <a:spcPct val="20000"/>
                        </a:spcBef>
                        <a:buClr>
                          <a:srgbClr val="0000FF"/>
                        </a:buClr>
                        <a:defRPr sz="2400">
                          <a:solidFill>
                            <a:srgbClr val="0000FF"/>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sz="1600">
                          <a:solidFill>
                            <a:schemeClr val="tx1"/>
                          </a:solidFill>
                          <a:latin typeface="Arial" panose="020B0604020202020204" pitchFamily="34" charset="0"/>
                        </a:defRPr>
                      </a:lvl5pPr>
                      <a:lvl6pPr fontAlgn="base">
                        <a:spcBef>
                          <a:spcPct val="20000"/>
                        </a:spcBef>
                        <a:spcAft>
                          <a:spcPct val="0"/>
                        </a:spcAft>
                        <a:defRPr sz="1600">
                          <a:solidFill>
                            <a:schemeClr val="tx1"/>
                          </a:solidFill>
                          <a:latin typeface="Arial" panose="020B0604020202020204" pitchFamily="34" charset="0"/>
                        </a:defRPr>
                      </a:lvl6pPr>
                      <a:lvl7pPr fontAlgn="base">
                        <a:spcBef>
                          <a:spcPct val="20000"/>
                        </a:spcBef>
                        <a:spcAft>
                          <a:spcPct val="0"/>
                        </a:spcAft>
                        <a:defRPr sz="1600">
                          <a:solidFill>
                            <a:schemeClr val="tx1"/>
                          </a:solidFill>
                          <a:latin typeface="Arial" panose="020B0604020202020204" pitchFamily="34" charset="0"/>
                        </a:defRPr>
                      </a:lvl7pPr>
                      <a:lvl8pPr fontAlgn="base">
                        <a:spcBef>
                          <a:spcPct val="20000"/>
                        </a:spcBef>
                        <a:spcAft>
                          <a:spcPct val="0"/>
                        </a:spcAft>
                        <a:defRPr sz="1600">
                          <a:solidFill>
                            <a:schemeClr val="tx1"/>
                          </a:solidFill>
                          <a:latin typeface="Arial" panose="020B0604020202020204" pitchFamily="34" charset="0"/>
                        </a:defRPr>
                      </a:lvl8pPr>
                      <a:lvl9pPr fontAlgn="base">
                        <a:spcBef>
                          <a:spcPct val="2000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0000"/>
                        </a:buClr>
                        <a:buSzTx/>
                        <a:buFontTx/>
                        <a:buNone/>
                        <a:tabLst/>
                      </a:pPr>
                      <a:r>
                        <a:rPr kumimoji="0" lang="en-US" altLang="en-US" sz="2400" b="0" i="0" u="none" strike="noStrike" cap="none" normalizeH="0" baseline="0">
                          <a:ln>
                            <a:noFill/>
                          </a:ln>
                          <a:solidFill>
                            <a:schemeClr val="accent2"/>
                          </a:solidFill>
                          <a:effectLst/>
                          <a:latin typeface="Arial" panose="020B0604020202020204" pitchFamily="34" charset="0"/>
                        </a:rPr>
                        <a:t>Fever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FF0000"/>
                        </a:buClr>
                        <a:defRPr sz="2800">
                          <a:solidFill>
                            <a:srgbClr val="FF0000"/>
                          </a:solidFill>
                          <a:latin typeface="Arial" panose="020B0604020202020204" pitchFamily="34" charset="0"/>
                        </a:defRPr>
                      </a:lvl1pPr>
                      <a:lvl2pPr>
                        <a:spcBef>
                          <a:spcPct val="20000"/>
                        </a:spcBef>
                        <a:buClr>
                          <a:srgbClr val="0000FF"/>
                        </a:buClr>
                        <a:defRPr sz="2400">
                          <a:solidFill>
                            <a:srgbClr val="0000FF"/>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sz="1600">
                          <a:solidFill>
                            <a:schemeClr val="tx1"/>
                          </a:solidFill>
                          <a:latin typeface="Arial" panose="020B0604020202020204" pitchFamily="34" charset="0"/>
                        </a:defRPr>
                      </a:lvl5pPr>
                      <a:lvl6pPr fontAlgn="base">
                        <a:spcBef>
                          <a:spcPct val="20000"/>
                        </a:spcBef>
                        <a:spcAft>
                          <a:spcPct val="0"/>
                        </a:spcAft>
                        <a:defRPr sz="1600">
                          <a:solidFill>
                            <a:schemeClr val="tx1"/>
                          </a:solidFill>
                          <a:latin typeface="Arial" panose="020B0604020202020204" pitchFamily="34" charset="0"/>
                        </a:defRPr>
                      </a:lvl6pPr>
                      <a:lvl7pPr fontAlgn="base">
                        <a:spcBef>
                          <a:spcPct val="20000"/>
                        </a:spcBef>
                        <a:spcAft>
                          <a:spcPct val="0"/>
                        </a:spcAft>
                        <a:defRPr sz="1600">
                          <a:solidFill>
                            <a:schemeClr val="tx1"/>
                          </a:solidFill>
                          <a:latin typeface="Arial" panose="020B0604020202020204" pitchFamily="34" charset="0"/>
                        </a:defRPr>
                      </a:lvl7pPr>
                      <a:lvl8pPr fontAlgn="base">
                        <a:spcBef>
                          <a:spcPct val="20000"/>
                        </a:spcBef>
                        <a:spcAft>
                          <a:spcPct val="0"/>
                        </a:spcAft>
                        <a:defRPr sz="1600">
                          <a:solidFill>
                            <a:schemeClr val="tx1"/>
                          </a:solidFill>
                          <a:latin typeface="Arial" panose="020B0604020202020204" pitchFamily="34" charset="0"/>
                        </a:defRPr>
                      </a:lvl8pPr>
                      <a:lvl9pPr fontAlgn="base">
                        <a:spcBef>
                          <a:spcPct val="2000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0000"/>
                        </a:buClr>
                        <a:buSzTx/>
                        <a:buFontTx/>
                        <a:buNone/>
                        <a:tabLst/>
                      </a:pPr>
                      <a:r>
                        <a:rPr kumimoji="0" lang="en-US" altLang="en-US" sz="2400" b="0" i="0" u="none" strike="noStrike" cap="none" normalizeH="0" baseline="0">
                          <a:ln>
                            <a:noFill/>
                          </a:ln>
                          <a:solidFill>
                            <a:schemeClr val="accent2"/>
                          </a:solidFill>
                          <a:effectLst/>
                          <a:latin typeface="Arial" panose="020B0604020202020204" pitchFamily="34" charset="0"/>
                        </a:rPr>
                        <a:t>Headache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378560897"/>
                  </a:ext>
                </a:extLst>
              </a:tr>
              <a:tr h="742950">
                <a:tc>
                  <a:txBody>
                    <a:bodyPr/>
                    <a:lstStyle>
                      <a:lvl1pPr>
                        <a:spcBef>
                          <a:spcPct val="20000"/>
                        </a:spcBef>
                        <a:buClr>
                          <a:srgbClr val="FF0000"/>
                        </a:buClr>
                        <a:defRPr sz="2800">
                          <a:solidFill>
                            <a:srgbClr val="FF0000"/>
                          </a:solidFill>
                          <a:latin typeface="Arial" panose="020B0604020202020204" pitchFamily="34" charset="0"/>
                        </a:defRPr>
                      </a:lvl1pPr>
                      <a:lvl2pPr>
                        <a:spcBef>
                          <a:spcPct val="20000"/>
                        </a:spcBef>
                        <a:buClr>
                          <a:srgbClr val="0000FF"/>
                        </a:buClr>
                        <a:defRPr sz="2400">
                          <a:solidFill>
                            <a:srgbClr val="0000FF"/>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sz="1600">
                          <a:solidFill>
                            <a:schemeClr val="tx1"/>
                          </a:solidFill>
                          <a:latin typeface="Arial" panose="020B0604020202020204" pitchFamily="34" charset="0"/>
                        </a:defRPr>
                      </a:lvl5pPr>
                      <a:lvl6pPr fontAlgn="base">
                        <a:spcBef>
                          <a:spcPct val="20000"/>
                        </a:spcBef>
                        <a:spcAft>
                          <a:spcPct val="0"/>
                        </a:spcAft>
                        <a:defRPr sz="1600">
                          <a:solidFill>
                            <a:schemeClr val="tx1"/>
                          </a:solidFill>
                          <a:latin typeface="Arial" panose="020B0604020202020204" pitchFamily="34" charset="0"/>
                        </a:defRPr>
                      </a:lvl6pPr>
                      <a:lvl7pPr fontAlgn="base">
                        <a:spcBef>
                          <a:spcPct val="20000"/>
                        </a:spcBef>
                        <a:spcAft>
                          <a:spcPct val="0"/>
                        </a:spcAft>
                        <a:defRPr sz="1600">
                          <a:solidFill>
                            <a:schemeClr val="tx1"/>
                          </a:solidFill>
                          <a:latin typeface="Arial" panose="020B0604020202020204" pitchFamily="34" charset="0"/>
                        </a:defRPr>
                      </a:lvl7pPr>
                      <a:lvl8pPr fontAlgn="base">
                        <a:spcBef>
                          <a:spcPct val="20000"/>
                        </a:spcBef>
                        <a:spcAft>
                          <a:spcPct val="0"/>
                        </a:spcAft>
                        <a:defRPr sz="1600">
                          <a:solidFill>
                            <a:schemeClr val="tx1"/>
                          </a:solidFill>
                          <a:latin typeface="Arial" panose="020B0604020202020204" pitchFamily="34" charset="0"/>
                        </a:defRPr>
                      </a:lvl8pPr>
                      <a:lvl9pPr fontAlgn="base">
                        <a:spcBef>
                          <a:spcPct val="2000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0000"/>
                        </a:buClr>
                        <a:buSzTx/>
                        <a:buFontTx/>
                        <a:buNone/>
                        <a:tabLst/>
                      </a:pPr>
                      <a:r>
                        <a:rPr kumimoji="0" lang="en-US" altLang="en-US" sz="2400" b="0" i="0" u="none" strike="noStrike" cap="none" normalizeH="0" baseline="0">
                          <a:ln>
                            <a:noFill/>
                          </a:ln>
                          <a:solidFill>
                            <a:schemeClr val="accent2"/>
                          </a:solidFill>
                          <a:effectLst/>
                          <a:latin typeface="Arial" panose="020B0604020202020204" pitchFamily="34" charset="0"/>
                        </a:rPr>
                        <a:t>Nausea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FF0000"/>
                        </a:buClr>
                        <a:defRPr sz="2800">
                          <a:solidFill>
                            <a:srgbClr val="FF0000"/>
                          </a:solidFill>
                          <a:latin typeface="Arial" panose="020B0604020202020204" pitchFamily="34" charset="0"/>
                        </a:defRPr>
                      </a:lvl1pPr>
                      <a:lvl2pPr>
                        <a:spcBef>
                          <a:spcPct val="20000"/>
                        </a:spcBef>
                        <a:buClr>
                          <a:srgbClr val="0000FF"/>
                        </a:buClr>
                        <a:defRPr sz="2400">
                          <a:solidFill>
                            <a:srgbClr val="0000FF"/>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sz="1600">
                          <a:solidFill>
                            <a:schemeClr val="tx1"/>
                          </a:solidFill>
                          <a:latin typeface="Arial" panose="020B0604020202020204" pitchFamily="34" charset="0"/>
                        </a:defRPr>
                      </a:lvl5pPr>
                      <a:lvl6pPr fontAlgn="base">
                        <a:spcBef>
                          <a:spcPct val="20000"/>
                        </a:spcBef>
                        <a:spcAft>
                          <a:spcPct val="0"/>
                        </a:spcAft>
                        <a:defRPr sz="1600">
                          <a:solidFill>
                            <a:schemeClr val="tx1"/>
                          </a:solidFill>
                          <a:latin typeface="Arial" panose="020B0604020202020204" pitchFamily="34" charset="0"/>
                        </a:defRPr>
                      </a:lvl6pPr>
                      <a:lvl7pPr fontAlgn="base">
                        <a:spcBef>
                          <a:spcPct val="20000"/>
                        </a:spcBef>
                        <a:spcAft>
                          <a:spcPct val="0"/>
                        </a:spcAft>
                        <a:defRPr sz="1600">
                          <a:solidFill>
                            <a:schemeClr val="tx1"/>
                          </a:solidFill>
                          <a:latin typeface="Arial" panose="020B0604020202020204" pitchFamily="34" charset="0"/>
                        </a:defRPr>
                      </a:lvl7pPr>
                      <a:lvl8pPr fontAlgn="base">
                        <a:spcBef>
                          <a:spcPct val="20000"/>
                        </a:spcBef>
                        <a:spcAft>
                          <a:spcPct val="0"/>
                        </a:spcAft>
                        <a:defRPr sz="1600">
                          <a:solidFill>
                            <a:schemeClr val="tx1"/>
                          </a:solidFill>
                          <a:latin typeface="Arial" panose="020B0604020202020204" pitchFamily="34" charset="0"/>
                        </a:defRPr>
                      </a:lvl8pPr>
                      <a:lvl9pPr fontAlgn="base">
                        <a:spcBef>
                          <a:spcPct val="2000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0000"/>
                        </a:buClr>
                        <a:buSzTx/>
                        <a:buFontTx/>
                        <a:buNone/>
                        <a:tabLst/>
                      </a:pPr>
                      <a:r>
                        <a:rPr kumimoji="0" lang="en-US" altLang="en-US" sz="2400" b="0" i="0" u="none" strike="noStrike" cap="none" normalizeH="0" baseline="0">
                          <a:ln>
                            <a:noFill/>
                          </a:ln>
                          <a:solidFill>
                            <a:schemeClr val="accent2"/>
                          </a:solidFill>
                          <a:effectLst/>
                          <a:latin typeface="Arial" panose="020B0604020202020204" pitchFamily="34" charset="0"/>
                        </a:rPr>
                        <a:t>Pallor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FF0000"/>
                        </a:buClr>
                        <a:defRPr sz="2800">
                          <a:solidFill>
                            <a:srgbClr val="FF0000"/>
                          </a:solidFill>
                          <a:latin typeface="Arial" panose="020B0604020202020204" pitchFamily="34" charset="0"/>
                        </a:defRPr>
                      </a:lvl1pPr>
                      <a:lvl2pPr>
                        <a:spcBef>
                          <a:spcPct val="20000"/>
                        </a:spcBef>
                        <a:buClr>
                          <a:srgbClr val="0000FF"/>
                        </a:buClr>
                        <a:defRPr sz="2400">
                          <a:solidFill>
                            <a:srgbClr val="0000FF"/>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sz="1600">
                          <a:solidFill>
                            <a:schemeClr val="tx1"/>
                          </a:solidFill>
                          <a:latin typeface="Arial" panose="020B0604020202020204" pitchFamily="34" charset="0"/>
                        </a:defRPr>
                      </a:lvl5pPr>
                      <a:lvl6pPr fontAlgn="base">
                        <a:spcBef>
                          <a:spcPct val="20000"/>
                        </a:spcBef>
                        <a:spcAft>
                          <a:spcPct val="0"/>
                        </a:spcAft>
                        <a:defRPr sz="1600">
                          <a:solidFill>
                            <a:schemeClr val="tx1"/>
                          </a:solidFill>
                          <a:latin typeface="Arial" panose="020B0604020202020204" pitchFamily="34" charset="0"/>
                        </a:defRPr>
                      </a:lvl6pPr>
                      <a:lvl7pPr fontAlgn="base">
                        <a:spcBef>
                          <a:spcPct val="20000"/>
                        </a:spcBef>
                        <a:spcAft>
                          <a:spcPct val="0"/>
                        </a:spcAft>
                        <a:defRPr sz="1600">
                          <a:solidFill>
                            <a:schemeClr val="tx1"/>
                          </a:solidFill>
                          <a:latin typeface="Arial" panose="020B0604020202020204" pitchFamily="34" charset="0"/>
                        </a:defRPr>
                      </a:lvl7pPr>
                      <a:lvl8pPr fontAlgn="base">
                        <a:spcBef>
                          <a:spcPct val="20000"/>
                        </a:spcBef>
                        <a:spcAft>
                          <a:spcPct val="0"/>
                        </a:spcAft>
                        <a:defRPr sz="1600">
                          <a:solidFill>
                            <a:schemeClr val="tx1"/>
                          </a:solidFill>
                          <a:latin typeface="Arial" panose="020B0604020202020204" pitchFamily="34" charset="0"/>
                        </a:defRPr>
                      </a:lvl8pPr>
                      <a:lvl9pPr fontAlgn="base">
                        <a:spcBef>
                          <a:spcPct val="2000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0000"/>
                        </a:buClr>
                        <a:buSzTx/>
                        <a:buFontTx/>
                        <a:buNone/>
                        <a:tabLst/>
                      </a:pPr>
                      <a:r>
                        <a:rPr kumimoji="0" lang="en-US" altLang="en-US" sz="2400" b="0" i="0" u="none" strike="noStrike" cap="none" normalizeH="0" baseline="0">
                          <a:ln>
                            <a:noFill/>
                          </a:ln>
                          <a:solidFill>
                            <a:schemeClr val="accent2"/>
                          </a:solidFill>
                          <a:effectLst/>
                          <a:latin typeface="Arial" panose="020B0604020202020204" pitchFamily="34" charset="0"/>
                        </a:rPr>
                        <a:t>Palpitation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FF0000"/>
                        </a:buClr>
                        <a:defRPr sz="2800">
                          <a:solidFill>
                            <a:srgbClr val="FF0000"/>
                          </a:solidFill>
                          <a:latin typeface="Arial" panose="020B0604020202020204" pitchFamily="34" charset="0"/>
                        </a:defRPr>
                      </a:lvl1pPr>
                      <a:lvl2pPr>
                        <a:spcBef>
                          <a:spcPct val="20000"/>
                        </a:spcBef>
                        <a:buClr>
                          <a:srgbClr val="0000FF"/>
                        </a:buClr>
                        <a:defRPr sz="2400">
                          <a:solidFill>
                            <a:srgbClr val="0000FF"/>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sz="1600">
                          <a:solidFill>
                            <a:schemeClr val="tx1"/>
                          </a:solidFill>
                          <a:latin typeface="Arial" panose="020B0604020202020204" pitchFamily="34" charset="0"/>
                        </a:defRPr>
                      </a:lvl5pPr>
                      <a:lvl6pPr fontAlgn="base">
                        <a:spcBef>
                          <a:spcPct val="20000"/>
                        </a:spcBef>
                        <a:spcAft>
                          <a:spcPct val="0"/>
                        </a:spcAft>
                        <a:defRPr sz="1600">
                          <a:solidFill>
                            <a:schemeClr val="tx1"/>
                          </a:solidFill>
                          <a:latin typeface="Arial" panose="020B0604020202020204" pitchFamily="34" charset="0"/>
                        </a:defRPr>
                      </a:lvl6pPr>
                      <a:lvl7pPr fontAlgn="base">
                        <a:spcBef>
                          <a:spcPct val="20000"/>
                        </a:spcBef>
                        <a:spcAft>
                          <a:spcPct val="0"/>
                        </a:spcAft>
                        <a:defRPr sz="1600">
                          <a:solidFill>
                            <a:schemeClr val="tx1"/>
                          </a:solidFill>
                          <a:latin typeface="Arial" panose="020B0604020202020204" pitchFamily="34" charset="0"/>
                        </a:defRPr>
                      </a:lvl7pPr>
                      <a:lvl8pPr fontAlgn="base">
                        <a:spcBef>
                          <a:spcPct val="20000"/>
                        </a:spcBef>
                        <a:spcAft>
                          <a:spcPct val="0"/>
                        </a:spcAft>
                        <a:defRPr sz="1600">
                          <a:solidFill>
                            <a:schemeClr val="tx1"/>
                          </a:solidFill>
                          <a:latin typeface="Arial" panose="020B0604020202020204" pitchFamily="34" charset="0"/>
                        </a:defRPr>
                      </a:lvl8pPr>
                      <a:lvl9pPr fontAlgn="base">
                        <a:spcBef>
                          <a:spcPct val="2000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0000"/>
                        </a:buClr>
                        <a:buSzTx/>
                        <a:buFontTx/>
                        <a:buNone/>
                        <a:tabLst/>
                      </a:pPr>
                      <a:r>
                        <a:rPr kumimoji="0" lang="en-US" altLang="en-US" sz="2400" b="0" i="0" u="none" strike="noStrike" cap="none" normalizeH="0" baseline="0">
                          <a:ln>
                            <a:noFill/>
                          </a:ln>
                          <a:solidFill>
                            <a:schemeClr val="accent2"/>
                          </a:solidFill>
                          <a:effectLst/>
                          <a:latin typeface="Arial" panose="020B0604020202020204" pitchFamily="34" charset="0"/>
                        </a:rPr>
                        <a:t>Sweat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FF0000"/>
                        </a:buClr>
                        <a:defRPr sz="2800">
                          <a:solidFill>
                            <a:srgbClr val="FF0000"/>
                          </a:solidFill>
                          <a:latin typeface="Arial" panose="020B0604020202020204" pitchFamily="34" charset="0"/>
                        </a:defRPr>
                      </a:lvl1pPr>
                      <a:lvl2pPr>
                        <a:spcBef>
                          <a:spcPct val="20000"/>
                        </a:spcBef>
                        <a:buClr>
                          <a:srgbClr val="0000FF"/>
                        </a:buClr>
                        <a:defRPr sz="2400">
                          <a:solidFill>
                            <a:srgbClr val="0000FF"/>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sz="1600">
                          <a:solidFill>
                            <a:schemeClr val="tx1"/>
                          </a:solidFill>
                          <a:latin typeface="Arial" panose="020B0604020202020204" pitchFamily="34" charset="0"/>
                        </a:defRPr>
                      </a:lvl5pPr>
                      <a:lvl6pPr fontAlgn="base">
                        <a:spcBef>
                          <a:spcPct val="20000"/>
                        </a:spcBef>
                        <a:spcAft>
                          <a:spcPct val="0"/>
                        </a:spcAft>
                        <a:defRPr sz="1600">
                          <a:solidFill>
                            <a:schemeClr val="tx1"/>
                          </a:solidFill>
                          <a:latin typeface="Arial" panose="020B0604020202020204" pitchFamily="34" charset="0"/>
                        </a:defRPr>
                      </a:lvl6pPr>
                      <a:lvl7pPr fontAlgn="base">
                        <a:spcBef>
                          <a:spcPct val="20000"/>
                        </a:spcBef>
                        <a:spcAft>
                          <a:spcPct val="0"/>
                        </a:spcAft>
                        <a:defRPr sz="1600">
                          <a:solidFill>
                            <a:schemeClr val="tx1"/>
                          </a:solidFill>
                          <a:latin typeface="Arial" panose="020B0604020202020204" pitchFamily="34" charset="0"/>
                        </a:defRPr>
                      </a:lvl7pPr>
                      <a:lvl8pPr fontAlgn="base">
                        <a:spcBef>
                          <a:spcPct val="20000"/>
                        </a:spcBef>
                        <a:spcAft>
                          <a:spcPct val="0"/>
                        </a:spcAft>
                        <a:defRPr sz="1600">
                          <a:solidFill>
                            <a:schemeClr val="tx1"/>
                          </a:solidFill>
                          <a:latin typeface="Arial" panose="020B0604020202020204" pitchFamily="34" charset="0"/>
                        </a:defRPr>
                      </a:lvl8pPr>
                      <a:lvl9pPr fontAlgn="base">
                        <a:spcBef>
                          <a:spcPct val="2000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0000"/>
                        </a:buClr>
                        <a:buSzTx/>
                        <a:buFontTx/>
                        <a:buNone/>
                        <a:tabLst/>
                      </a:pPr>
                      <a:r>
                        <a:rPr kumimoji="0" lang="en-US" altLang="en-US" sz="2400" b="0" i="0" u="none" strike="noStrike" cap="none" normalizeH="0" baseline="0">
                          <a:ln>
                            <a:noFill/>
                          </a:ln>
                          <a:solidFill>
                            <a:schemeClr val="accent2"/>
                          </a:solidFill>
                          <a:effectLst/>
                          <a:latin typeface="Arial" panose="020B0604020202020204" pitchFamily="34" charset="0"/>
                        </a:rPr>
                        <a:t>Tachycardia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509005283"/>
                  </a:ext>
                </a:extLst>
              </a:tr>
              <a:tr h="741363">
                <a:tc>
                  <a:txBody>
                    <a:bodyPr/>
                    <a:lstStyle>
                      <a:lvl1pPr>
                        <a:spcBef>
                          <a:spcPct val="20000"/>
                        </a:spcBef>
                        <a:buClr>
                          <a:srgbClr val="FF0000"/>
                        </a:buClr>
                        <a:defRPr sz="2800">
                          <a:solidFill>
                            <a:srgbClr val="FF0000"/>
                          </a:solidFill>
                          <a:latin typeface="Arial" panose="020B0604020202020204" pitchFamily="34" charset="0"/>
                        </a:defRPr>
                      </a:lvl1pPr>
                      <a:lvl2pPr>
                        <a:spcBef>
                          <a:spcPct val="20000"/>
                        </a:spcBef>
                        <a:buClr>
                          <a:srgbClr val="0000FF"/>
                        </a:buClr>
                        <a:defRPr sz="2400">
                          <a:solidFill>
                            <a:srgbClr val="0000FF"/>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sz="1600">
                          <a:solidFill>
                            <a:schemeClr val="tx1"/>
                          </a:solidFill>
                          <a:latin typeface="Arial" panose="020B0604020202020204" pitchFamily="34" charset="0"/>
                        </a:defRPr>
                      </a:lvl5pPr>
                      <a:lvl6pPr fontAlgn="base">
                        <a:spcBef>
                          <a:spcPct val="20000"/>
                        </a:spcBef>
                        <a:spcAft>
                          <a:spcPct val="0"/>
                        </a:spcAft>
                        <a:defRPr sz="1600">
                          <a:solidFill>
                            <a:schemeClr val="tx1"/>
                          </a:solidFill>
                          <a:latin typeface="Arial" panose="020B0604020202020204" pitchFamily="34" charset="0"/>
                        </a:defRPr>
                      </a:lvl6pPr>
                      <a:lvl7pPr fontAlgn="base">
                        <a:spcBef>
                          <a:spcPct val="20000"/>
                        </a:spcBef>
                        <a:spcAft>
                          <a:spcPct val="0"/>
                        </a:spcAft>
                        <a:defRPr sz="1600">
                          <a:solidFill>
                            <a:schemeClr val="tx1"/>
                          </a:solidFill>
                          <a:latin typeface="Arial" panose="020B0604020202020204" pitchFamily="34" charset="0"/>
                        </a:defRPr>
                      </a:lvl7pPr>
                      <a:lvl8pPr fontAlgn="base">
                        <a:spcBef>
                          <a:spcPct val="20000"/>
                        </a:spcBef>
                        <a:spcAft>
                          <a:spcPct val="0"/>
                        </a:spcAft>
                        <a:defRPr sz="1600">
                          <a:solidFill>
                            <a:schemeClr val="tx1"/>
                          </a:solidFill>
                          <a:latin typeface="Arial" panose="020B0604020202020204" pitchFamily="34" charset="0"/>
                        </a:defRPr>
                      </a:lvl8pPr>
                      <a:lvl9pPr fontAlgn="base">
                        <a:spcBef>
                          <a:spcPct val="2000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0000"/>
                        </a:buClr>
                        <a:buSzTx/>
                        <a:buFontTx/>
                        <a:buNone/>
                        <a:tabLst/>
                      </a:pPr>
                      <a:r>
                        <a:rPr kumimoji="0" lang="en-US" altLang="en-US" sz="2400" b="0" i="0" u="none" strike="noStrike" cap="none" normalizeH="0" baseline="0">
                          <a:ln>
                            <a:noFill/>
                          </a:ln>
                          <a:solidFill>
                            <a:schemeClr val="accent2"/>
                          </a:solidFill>
                          <a:effectLst/>
                          <a:latin typeface="Arial" panose="020B0604020202020204" pitchFamily="34" charset="0"/>
                        </a:rPr>
                        <a:t>Vomiting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FF0000"/>
                        </a:buClr>
                        <a:defRPr sz="2800">
                          <a:solidFill>
                            <a:srgbClr val="FF0000"/>
                          </a:solidFill>
                          <a:latin typeface="Arial" panose="020B0604020202020204" pitchFamily="34" charset="0"/>
                        </a:defRPr>
                      </a:lvl1pPr>
                      <a:lvl2pPr>
                        <a:spcBef>
                          <a:spcPct val="20000"/>
                        </a:spcBef>
                        <a:buClr>
                          <a:srgbClr val="0000FF"/>
                        </a:buClr>
                        <a:defRPr sz="2400">
                          <a:solidFill>
                            <a:srgbClr val="0000FF"/>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sz="1600">
                          <a:solidFill>
                            <a:schemeClr val="tx1"/>
                          </a:solidFill>
                          <a:latin typeface="Arial" panose="020B0604020202020204" pitchFamily="34" charset="0"/>
                        </a:defRPr>
                      </a:lvl5pPr>
                      <a:lvl6pPr fontAlgn="base">
                        <a:spcBef>
                          <a:spcPct val="20000"/>
                        </a:spcBef>
                        <a:spcAft>
                          <a:spcPct val="0"/>
                        </a:spcAft>
                        <a:defRPr sz="1600">
                          <a:solidFill>
                            <a:schemeClr val="tx1"/>
                          </a:solidFill>
                          <a:latin typeface="Arial" panose="020B0604020202020204" pitchFamily="34" charset="0"/>
                        </a:defRPr>
                      </a:lvl6pPr>
                      <a:lvl7pPr fontAlgn="base">
                        <a:spcBef>
                          <a:spcPct val="20000"/>
                        </a:spcBef>
                        <a:spcAft>
                          <a:spcPct val="0"/>
                        </a:spcAft>
                        <a:defRPr sz="1600">
                          <a:solidFill>
                            <a:schemeClr val="tx1"/>
                          </a:solidFill>
                          <a:latin typeface="Arial" panose="020B0604020202020204" pitchFamily="34" charset="0"/>
                        </a:defRPr>
                      </a:lvl7pPr>
                      <a:lvl8pPr fontAlgn="base">
                        <a:spcBef>
                          <a:spcPct val="20000"/>
                        </a:spcBef>
                        <a:spcAft>
                          <a:spcPct val="0"/>
                        </a:spcAft>
                        <a:defRPr sz="1600">
                          <a:solidFill>
                            <a:schemeClr val="tx1"/>
                          </a:solidFill>
                          <a:latin typeface="Arial" panose="020B0604020202020204" pitchFamily="34" charset="0"/>
                        </a:defRPr>
                      </a:lvl8pPr>
                      <a:lvl9pPr fontAlgn="base">
                        <a:spcBef>
                          <a:spcPct val="2000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0000"/>
                        </a:buClr>
                        <a:buSzTx/>
                        <a:buFontTx/>
                        <a:buNone/>
                        <a:tabLst/>
                      </a:pPr>
                      <a:r>
                        <a:rPr kumimoji="0" lang="en-US" altLang="en-US" sz="2400" b="0" i="0" u="none" strike="noStrike" cap="none" normalizeH="0" baseline="0">
                          <a:ln>
                            <a:noFill/>
                          </a:ln>
                          <a:solidFill>
                            <a:schemeClr val="accent2"/>
                          </a:solidFill>
                          <a:effectLst/>
                          <a:latin typeface="Arial" panose="020B0604020202020204"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FF0000"/>
                        </a:buClr>
                        <a:defRPr sz="2800">
                          <a:solidFill>
                            <a:srgbClr val="FF0000"/>
                          </a:solidFill>
                          <a:latin typeface="Arial" panose="020B0604020202020204" pitchFamily="34" charset="0"/>
                        </a:defRPr>
                      </a:lvl1pPr>
                      <a:lvl2pPr>
                        <a:spcBef>
                          <a:spcPct val="20000"/>
                        </a:spcBef>
                        <a:buClr>
                          <a:srgbClr val="0000FF"/>
                        </a:buClr>
                        <a:defRPr sz="2400">
                          <a:solidFill>
                            <a:srgbClr val="0000FF"/>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sz="1600">
                          <a:solidFill>
                            <a:schemeClr val="tx1"/>
                          </a:solidFill>
                          <a:latin typeface="Arial" panose="020B0604020202020204" pitchFamily="34" charset="0"/>
                        </a:defRPr>
                      </a:lvl5pPr>
                      <a:lvl6pPr fontAlgn="base">
                        <a:spcBef>
                          <a:spcPct val="20000"/>
                        </a:spcBef>
                        <a:spcAft>
                          <a:spcPct val="0"/>
                        </a:spcAft>
                        <a:defRPr sz="1600">
                          <a:solidFill>
                            <a:schemeClr val="tx1"/>
                          </a:solidFill>
                          <a:latin typeface="Arial" panose="020B0604020202020204" pitchFamily="34" charset="0"/>
                        </a:defRPr>
                      </a:lvl6pPr>
                      <a:lvl7pPr fontAlgn="base">
                        <a:spcBef>
                          <a:spcPct val="20000"/>
                        </a:spcBef>
                        <a:spcAft>
                          <a:spcPct val="0"/>
                        </a:spcAft>
                        <a:defRPr sz="1600">
                          <a:solidFill>
                            <a:schemeClr val="tx1"/>
                          </a:solidFill>
                          <a:latin typeface="Arial" panose="020B0604020202020204" pitchFamily="34" charset="0"/>
                        </a:defRPr>
                      </a:lvl7pPr>
                      <a:lvl8pPr fontAlgn="base">
                        <a:spcBef>
                          <a:spcPct val="20000"/>
                        </a:spcBef>
                        <a:spcAft>
                          <a:spcPct val="0"/>
                        </a:spcAft>
                        <a:defRPr sz="1600">
                          <a:solidFill>
                            <a:schemeClr val="tx1"/>
                          </a:solidFill>
                          <a:latin typeface="Arial" panose="020B0604020202020204" pitchFamily="34" charset="0"/>
                        </a:defRPr>
                      </a:lvl8pPr>
                      <a:lvl9pPr fontAlgn="base">
                        <a:spcBef>
                          <a:spcPct val="2000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0000"/>
                        </a:buClr>
                        <a:buSzTx/>
                        <a:buFontTx/>
                        <a:buNone/>
                        <a:tabLst/>
                      </a:pPr>
                      <a:r>
                        <a:rPr kumimoji="0" lang="en-US" altLang="en-US" sz="2400" b="0" i="0" u="none" strike="noStrike" cap="none" normalizeH="0" baseline="0">
                          <a:ln>
                            <a:noFill/>
                          </a:ln>
                          <a:solidFill>
                            <a:schemeClr val="accent2"/>
                          </a:solidFill>
                          <a:effectLst/>
                          <a:latin typeface="Arial" panose="020B0604020202020204"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FF0000"/>
                        </a:buClr>
                        <a:defRPr sz="2800">
                          <a:solidFill>
                            <a:srgbClr val="FF0000"/>
                          </a:solidFill>
                          <a:latin typeface="Arial" panose="020B0604020202020204" pitchFamily="34" charset="0"/>
                        </a:defRPr>
                      </a:lvl1pPr>
                      <a:lvl2pPr>
                        <a:spcBef>
                          <a:spcPct val="20000"/>
                        </a:spcBef>
                        <a:buClr>
                          <a:srgbClr val="0000FF"/>
                        </a:buClr>
                        <a:defRPr sz="2400">
                          <a:solidFill>
                            <a:srgbClr val="0000FF"/>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sz="1600">
                          <a:solidFill>
                            <a:schemeClr val="tx1"/>
                          </a:solidFill>
                          <a:latin typeface="Arial" panose="020B0604020202020204" pitchFamily="34" charset="0"/>
                        </a:defRPr>
                      </a:lvl5pPr>
                      <a:lvl6pPr fontAlgn="base">
                        <a:spcBef>
                          <a:spcPct val="20000"/>
                        </a:spcBef>
                        <a:spcAft>
                          <a:spcPct val="0"/>
                        </a:spcAft>
                        <a:defRPr sz="1600">
                          <a:solidFill>
                            <a:schemeClr val="tx1"/>
                          </a:solidFill>
                          <a:latin typeface="Arial" panose="020B0604020202020204" pitchFamily="34" charset="0"/>
                        </a:defRPr>
                      </a:lvl6pPr>
                      <a:lvl7pPr fontAlgn="base">
                        <a:spcBef>
                          <a:spcPct val="20000"/>
                        </a:spcBef>
                        <a:spcAft>
                          <a:spcPct val="0"/>
                        </a:spcAft>
                        <a:defRPr sz="1600">
                          <a:solidFill>
                            <a:schemeClr val="tx1"/>
                          </a:solidFill>
                          <a:latin typeface="Arial" panose="020B0604020202020204" pitchFamily="34" charset="0"/>
                        </a:defRPr>
                      </a:lvl7pPr>
                      <a:lvl8pPr fontAlgn="base">
                        <a:spcBef>
                          <a:spcPct val="20000"/>
                        </a:spcBef>
                        <a:spcAft>
                          <a:spcPct val="0"/>
                        </a:spcAft>
                        <a:defRPr sz="1600">
                          <a:solidFill>
                            <a:schemeClr val="tx1"/>
                          </a:solidFill>
                          <a:latin typeface="Arial" panose="020B0604020202020204" pitchFamily="34" charset="0"/>
                        </a:defRPr>
                      </a:lvl8pPr>
                      <a:lvl9pPr fontAlgn="base">
                        <a:spcBef>
                          <a:spcPct val="2000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0000"/>
                        </a:buClr>
                        <a:buSzTx/>
                        <a:buFontTx/>
                        <a:buNone/>
                        <a:tabLst/>
                      </a:pPr>
                      <a:r>
                        <a:rPr kumimoji="0" lang="en-US" altLang="en-US" sz="2400" b="0" i="0" u="none" strike="noStrike" cap="none" normalizeH="0" baseline="0">
                          <a:ln>
                            <a:noFill/>
                          </a:ln>
                          <a:solidFill>
                            <a:schemeClr val="accent2"/>
                          </a:solidFill>
                          <a:effectLst/>
                          <a:latin typeface="Arial" panose="020B0604020202020204"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FF0000"/>
                        </a:buClr>
                        <a:defRPr sz="2800">
                          <a:solidFill>
                            <a:srgbClr val="FF0000"/>
                          </a:solidFill>
                          <a:latin typeface="Arial" panose="020B0604020202020204" pitchFamily="34" charset="0"/>
                        </a:defRPr>
                      </a:lvl1pPr>
                      <a:lvl2pPr>
                        <a:spcBef>
                          <a:spcPct val="20000"/>
                        </a:spcBef>
                        <a:buClr>
                          <a:srgbClr val="0000FF"/>
                        </a:buClr>
                        <a:defRPr sz="2400">
                          <a:solidFill>
                            <a:srgbClr val="0000FF"/>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sz="1600">
                          <a:solidFill>
                            <a:schemeClr val="tx1"/>
                          </a:solidFill>
                          <a:latin typeface="Arial" panose="020B0604020202020204" pitchFamily="34" charset="0"/>
                        </a:defRPr>
                      </a:lvl5pPr>
                      <a:lvl6pPr fontAlgn="base">
                        <a:spcBef>
                          <a:spcPct val="20000"/>
                        </a:spcBef>
                        <a:spcAft>
                          <a:spcPct val="0"/>
                        </a:spcAft>
                        <a:defRPr sz="1600">
                          <a:solidFill>
                            <a:schemeClr val="tx1"/>
                          </a:solidFill>
                          <a:latin typeface="Arial" panose="020B0604020202020204" pitchFamily="34" charset="0"/>
                        </a:defRPr>
                      </a:lvl6pPr>
                      <a:lvl7pPr fontAlgn="base">
                        <a:spcBef>
                          <a:spcPct val="20000"/>
                        </a:spcBef>
                        <a:spcAft>
                          <a:spcPct val="0"/>
                        </a:spcAft>
                        <a:defRPr sz="1600">
                          <a:solidFill>
                            <a:schemeClr val="tx1"/>
                          </a:solidFill>
                          <a:latin typeface="Arial" panose="020B0604020202020204" pitchFamily="34" charset="0"/>
                        </a:defRPr>
                      </a:lvl7pPr>
                      <a:lvl8pPr fontAlgn="base">
                        <a:spcBef>
                          <a:spcPct val="20000"/>
                        </a:spcBef>
                        <a:spcAft>
                          <a:spcPct val="0"/>
                        </a:spcAft>
                        <a:defRPr sz="1600">
                          <a:solidFill>
                            <a:schemeClr val="tx1"/>
                          </a:solidFill>
                          <a:latin typeface="Arial" panose="020B0604020202020204" pitchFamily="34" charset="0"/>
                        </a:defRPr>
                      </a:lvl8pPr>
                      <a:lvl9pPr fontAlgn="base">
                        <a:spcBef>
                          <a:spcPct val="2000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0000"/>
                        </a:buClr>
                        <a:buSzTx/>
                        <a:buFontTx/>
                        <a:buNone/>
                        <a:tabLst/>
                      </a:pPr>
                      <a:r>
                        <a:rPr kumimoji="0" lang="en-US" altLang="en-US" sz="2400" b="0" i="0" u="none" strike="noStrike" cap="none" normalizeH="0" baseline="0">
                          <a:ln>
                            <a:noFill/>
                          </a:ln>
                          <a:solidFill>
                            <a:schemeClr val="accent2"/>
                          </a:solidFill>
                          <a:effectLst/>
                          <a:latin typeface="Arial" panose="020B0604020202020204" pitchFamily="34" charset="0"/>
                        </a:rPr>
                        <a:t>Weakness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750500797"/>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89751114-6E53-40B8-9820-8DBA087FB35D}"/>
              </a:ext>
            </a:extLst>
          </p:cNvPr>
          <p:cNvSpPr>
            <a:spLocks noGrp="1" noChangeArrowheads="1"/>
          </p:cNvSpPr>
          <p:nvPr>
            <p:ph type="ctrTitle"/>
          </p:nvPr>
        </p:nvSpPr>
        <p:spPr>
          <a:xfrm>
            <a:off x="3124200" y="1600200"/>
            <a:ext cx="5638800" cy="914400"/>
          </a:xfrm>
        </p:spPr>
        <p:txBody>
          <a:bodyPr>
            <a:normAutofit fontScale="90000"/>
          </a:bodyPr>
          <a:lstStyle/>
          <a:p>
            <a:r>
              <a:rPr lang="en-US" altLang="en-US" dirty="0"/>
              <a:t>CONDICIONES PATOLOGICAS
</a:t>
            </a:r>
          </a:p>
        </p:txBody>
      </p:sp>
      <p:sp>
        <p:nvSpPr>
          <p:cNvPr id="37891" name="Rectangle 3">
            <a:extLst>
              <a:ext uri="{FF2B5EF4-FFF2-40B4-BE49-F238E27FC236}">
                <a16:creationId xmlns:a16="http://schemas.microsoft.com/office/drawing/2014/main" id="{C259E58F-51B1-4BA9-B8EF-8276DE842ECA}"/>
              </a:ext>
            </a:extLst>
          </p:cNvPr>
          <p:cNvSpPr>
            <a:spLocks noGrp="1" noChangeArrowheads="1"/>
          </p:cNvSpPr>
          <p:nvPr>
            <p:ph type="subTitle" idx="1"/>
          </p:nvPr>
        </p:nvSpPr>
        <p:spPr>
          <a:xfrm>
            <a:off x="3124200" y="3124200"/>
            <a:ext cx="5638800" cy="1447800"/>
          </a:xfrm>
        </p:spPr>
        <p:txBody>
          <a:bodyPr/>
          <a:lstStyle/>
          <a:p>
            <a:r>
              <a:rPr lang="en-US" altLang="en-US"/>
              <a:t>Cardiovascular System</a:t>
            </a:r>
            <a:endParaRPr lang="en-US" altLang="en-US">
              <a:solidFill>
                <a:schemeClr val="accent2"/>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a:extLst>
              <a:ext uri="{FF2B5EF4-FFF2-40B4-BE49-F238E27FC236}">
                <a16:creationId xmlns:a16="http://schemas.microsoft.com/office/drawing/2014/main" id="{B8BC40C7-47F3-41E9-94F3-7A6209DB3D62}"/>
              </a:ext>
            </a:extLst>
          </p:cNvPr>
          <p:cNvSpPr>
            <a:spLocks noGrp="1" noChangeArrowheads="1"/>
          </p:cNvSpPr>
          <p:nvPr>
            <p:ph type="title"/>
          </p:nvPr>
        </p:nvSpPr>
        <p:spPr/>
        <p:txBody>
          <a:bodyPr/>
          <a:lstStyle/>
          <a:p>
            <a:r>
              <a:rPr lang="en-US" altLang="en-US"/>
              <a:t>Angina Pectoris</a:t>
            </a:r>
          </a:p>
        </p:txBody>
      </p:sp>
      <p:sp>
        <p:nvSpPr>
          <p:cNvPr id="142339" name="Rectangle 3">
            <a:extLst>
              <a:ext uri="{FF2B5EF4-FFF2-40B4-BE49-F238E27FC236}">
                <a16:creationId xmlns:a16="http://schemas.microsoft.com/office/drawing/2014/main" id="{2B545F7D-E8BA-42A4-A216-255DA66599B5}"/>
              </a:ext>
            </a:extLst>
          </p:cNvPr>
          <p:cNvSpPr>
            <a:spLocks noGrp="1" noChangeArrowheads="1"/>
          </p:cNvSpPr>
          <p:nvPr>
            <p:ph type="body" idx="1"/>
          </p:nvPr>
        </p:nvSpPr>
        <p:spPr>
          <a:xfrm>
            <a:off x="304800" y="1389762"/>
            <a:ext cx="8229600" cy="4525963"/>
          </a:xfrm>
        </p:spPr>
        <p:txBody>
          <a:bodyPr/>
          <a:lstStyle/>
          <a:p>
            <a:r>
              <a:rPr lang="es-ES" altLang="en-US" dirty="0"/>
              <a:t>Pronunciado
(</a:t>
            </a:r>
            <a:r>
              <a:rPr lang="es-ES" altLang="en-US" dirty="0" err="1"/>
              <a:t>an</a:t>
            </a:r>
            <a:r>
              <a:rPr lang="es-ES" altLang="en-US" dirty="0"/>
              <a:t>-JI-no PECK-</a:t>
            </a:r>
            <a:r>
              <a:rPr lang="es-ES" altLang="en-US" dirty="0" err="1"/>
              <a:t>tor</a:t>
            </a:r>
            <a:r>
              <a:rPr lang="es-ES" altLang="en-US" dirty="0"/>
              <a:t>-</a:t>
            </a:r>
            <a:r>
              <a:rPr lang="es-ES" altLang="en-US" dirty="0" err="1"/>
              <a:t>is</a:t>
            </a:r>
            <a:r>
              <a:rPr lang="es-ES" altLang="en-US" dirty="0"/>
              <a:t>)
(AN-</a:t>
            </a:r>
            <a:r>
              <a:rPr lang="es-ES" altLang="en-US" dirty="0" err="1"/>
              <a:t>jin</a:t>
            </a:r>
            <a:r>
              <a:rPr lang="es-ES" altLang="en-US" dirty="0"/>
              <a:t>-no PECK-</a:t>
            </a:r>
            <a:r>
              <a:rPr lang="es-ES" altLang="en-US" dirty="0" err="1"/>
              <a:t>tor</a:t>
            </a:r>
            <a:r>
              <a:rPr lang="es-ES" altLang="en-US" dirty="0"/>
              <a:t>-</a:t>
            </a:r>
            <a:r>
              <a:rPr lang="es-ES" altLang="en-US" dirty="0" err="1"/>
              <a:t>is</a:t>
            </a:r>
            <a:r>
              <a:rPr lang="es-ES" altLang="en-US" dirty="0"/>
              <a:t>)
Definido
Dolor intenso y constricción sobre el corazón, generalmente irradiando hacia el hombro izquierdo y hacia abajo del brazo izquierdo
Crea sensación de presión en el pecho anterior
</a:t>
            </a:r>
            <a:endParaRPr lang="en-US" alt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a:extLst>
              <a:ext uri="{FF2B5EF4-FFF2-40B4-BE49-F238E27FC236}">
                <a16:creationId xmlns:a16="http://schemas.microsoft.com/office/drawing/2014/main" id="{80A45FBF-F122-4A3F-BFEB-FFA36341A3C5}"/>
              </a:ext>
            </a:extLst>
          </p:cNvPr>
          <p:cNvSpPr>
            <a:spLocks noGrp="1" noChangeArrowheads="1"/>
          </p:cNvSpPr>
          <p:nvPr>
            <p:ph type="title"/>
          </p:nvPr>
        </p:nvSpPr>
        <p:spPr/>
        <p:txBody>
          <a:bodyPr/>
          <a:lstStyle/>
          <a:p>
            <a:r>
              <a:rPr lang="en-US" altLang="en-US"/>
              <a:t>Cardiac Tamponade</a:t>
            </a:r>
          </a:p>
        </p:txBody>
      </p:sp>
      <p:sp>
        <p:nvSpPr>
          <p:cNvPr id="143363" name="Rectangle 3">
            <a:extLst>
              <a:ext uri="{FF2B5EF4-FFF2-40B4-BE49-F238E27FC236}">
                <a16:creationId xmlns:a16="http://schemas.microsoft.com/office/drawing/2014/main" id="{AEF3EE31-22F7-4DCB-9247-78896F02646A}"/>
              </a:ext>
            </a:extLst>
          </p:cNvPr>
          <p:cNvSpPr>
            <a:spLocks noGrp="1" noChangeArrowheads="1"/>
          </p:cNvSpPr>
          <p:nvPr>
            <p:ph type="body" idx="1"/>
          </p:nvPr>
        </p:nvSpPr>
        <p:spPr/>
        <p:txBody>
          <a:bodyPr/>
          <a:lstStyle/>
          <a:p>
            <a:r>
              <a:rPr lang="es-ES" altLang="en-US" dirty="0"/>
              <a:t>Pronunciado
(CAR-</a:t>
            </a:r>
            <a:r>
              <a:rPr lang="es-ES" altLang="en-US" dirty="0" err="1"/>
              <a:t>dee</a:t>
            </a:r>
            <a:r>
              <a:rPr lang="es-ES" altLang="en-US" dirty="0"/>
              <a:t>-</a:t>
            </a:r>
            <a:r>
              <a:rPr lang="es-ES" altLang="en-US" dirty="0" err="1"/>
              <a:t>ak</a:t>
            </a:r>
            <a:r>
              <a:rPr lang="es-ES" altLang="en-US" dirty="0"/>
              <a:t> TAM-</a:t>
            </a:r>
            <a:r>
              <a:rPr lang="es-ES" altLang="en-US" dirty="0" err="1"/>
              <a:t>poh</a:t>
            </a:r>
            <a:r>
              <a:rPr lang="es-ES" altLang="en-US" dirty="0"/>
              <a:t>-</a:t>
            </a:r>
            <a:r>
              <a:rPr lang="es-ES" altLang="en-US" dirty="0" err="1"/>
              <a:t>nod</a:t>
            </a:r>
            <a:r>
              <a:rPr lang="es-ES" altLang="en-US" dirty="0"/>
              <a:t>)
Definido
Compresión del corazón causada por la acumulación de sangre u otro líquido dentro del saco pericárdico
La acumulación de líquido en la cavidad pericárdica impide que los ventrículos llenen o bombeen sangre adecuadamente
</a:t>
            </a:r>
            <a:endParaRPr lang="en-US" altLang="en-US" dirty="0">
              <a:solidFill>
                <a:srgbClr val="00660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a:extLst>
              <a:ext uri="{FF2B5EF4-FFF2-40B4-BE49-F238E27FC236}">
                <a16:creationId xmlns:a16="http://schemas.microsoft.com/office/drawing/2014/main" id="{8F8BE5AC-9540-4E33-B667-25863BCBBD7D}"/>
              </a:ext>
            </a:extLst>
          </p:cNvPr>
          <p:cNvSpPr>
            <a:spLocks noGrp="1" noChangeArrowheads="1"/>
          </p:cNvSpPr>
          <p:nvPr>
            <p:ph type="title"/>
          </p:nvPr>
        </p:nvSpPr>
        <p:spPr/>
        <p:txBody>
          <a:bodyPr/>
          <a:lstStyle/>
          <a:p>
            <a:r>
              <a:rPr lang="en-US" altLang="en-US"/>
              <a:t>Cardiomyopathy</a:t>
            </a:r>
          </a:p>
        </p:txBody>
      </p:sp>
      <p:sp>
        <p:nvSpPr>
          <p:cNvPr id="144387" name="Rectangle 3">
            <a:extLst>
              <a:ext uri="{FF2B5EF4-FFF2-40B4-BE49-F238E27FC236}">
                <a16:creationId xmlns:a16="http://schemas.microsoft.com/office/drawing/2014/main" id="{3320B262-16F3-40EF-A48C-A6594D9CC8F7}"/>
              </a:ext>
            </a:extLst>
          </p:cNvPr>
          <p:cNvSpPr>
            <a:spLocks noGrp="1" noChangeArrowheads="1"/>
          </p:cNvSpPr>
          <p:nvPr>
            <p:ph type="body" idx="1"/>
          </p:nvPr>
        </p:nvSpPr>
        <p:spPr/>
        <p:txBody>
          <a:bodyPr/>
          <a:lstStyle/>
          <a:p>
            <a:r>
              <a:rPr lang="es-ES" altLang="en-US" dirty="0"/>
              <a:t>Pronunciado
(car-</a:t>
            </a:r>
            <a:r>
              <a:rPr lang="es-ES" altLang="en-US" dirty="0" err="1"/>
              <a:t>dee</a:t>
            </a:r>
            <a:r>
              <a:rPr lang="es-ES" altLang="en-US" dirty="0"/>
              <a:t>-oh-</a:t>
            </a:r>
            <a:r>
              <a:rPr lang="es-ES" altLang="en-US" dirty="0" err="1"/>
              <a:t>my</a:t>
            </a:r>
            <a:r>
              <a:rPr lang="es-ES" altLang="en-US" dirty="0"/>
              <a:t>-OP-ah-</a:t>
            </a:r>
            <a:r>
              <a:rPr lang="es-ES" altLang="en-US" dirty="0" err="1"/>
              <a:t>thee</a:t>
            </a:r>
            <a:r>
              <a:rPr lang="es-ES" altLang="en-US" dirty="0"/>
              <a:t>)
Definido
Enfermedad del propio músculo cardíaco, que afecta principalmente a la capacidad de bombeo del corazón
Enfermedad no inflamatoria del corazón 
Resultados en el agrandamiento del corazón y la disfunción de los ventrículos del corazón
</a:t>
            </a:r>
            <a:endParaRPr lang="en-US" altLang="en-US" dirty="0">
              <a:solidFill>
                <a:srgbClr val="0066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a:extLst>
              <a:ext uri="{FF2B5EF4-FFF2-40B4-BE49-F238E27FC236}">
                <a16:creationId xmlns:a16="http://schemas.microsoft.com/office/drawing/2014/main" id="{D36F6D8A-BB48-438F-B934-9DC8B403BC65}"/>
              </a:ext>
            </a:extLst>
          </p:cNvPr>
          <p:cNvSpPr>
            <a:spLocks noGrp="1" noChangeArrowheads="1"/>
          </p:cNvSpPr>
          <p:nvPr>
            <p:ph type="title"/>
          </p:nvPr>
        </p:nvSpPr>
        <p:spPr/>
        <p:txBody>
          <a:bodyPr/>
          <a:lstStyle/>
          <a:p>
            <a:r>
              <a:rPr lang="en-US" altLang="en-US"/>
              <a:t>Congestive Heart Failure</a:t>
            </a:r>
          </a:p>
        </p:txBody>
      </p:sp>
      <p:sp>
        <p:nvSpPr>
          <p:cNvPr id="145411" name="Rectangle 3">
            <a:extLst>
              <a:ext uri="{FF2B5EF4-FFF2-40B4-BE49-F238E27FC236}">
                <a16:creationId xmlns:a16="http://schemas.microsoft.com/office/drawing/2014/main" id="{ECAA77C0-7EFE-4ED1-85F8-01D0207AFE64}"/>
              </a:ext>
            </a:extLst>
          </p:cNvPr>
          <p:cNvSpPr>
            <a:spLocks noGrp="1" noChangeArrowheads="1"/>
          </p:cNvSpPr>
          <p:nvPr>
            <p:ph type="body" idx="1"/>
          </p:nvPr>
        </p:nvSpPr>
        <p:spPr/>
        <p:txBody>
          <a:bodyPr/>
          <a:lstStyle/>
          <a:p>
            <a:r>
              <a:rPr lang="es-ES" altLang="en-US" dirty="0"/>
              <a:t>Pronunciado
(insuficiencia cardíaca con-JESS-tiv)
Definido
Condición en la que la capacidad de bombeo del corazón se deteriora progresivamente hasta el punto de que ya no satisface las necesidades corporales
</a:t>
            </a:r>
            <a:endParaRPr lang="en-US" alt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a:extLst>
              <a:ext uri="{FF2B5EF4-FFF2-40B4-BE49-F238E27FC236}">
                <a16:creationId xmlns:a16="http://schemas.microsoft.com/office/drawing/2014/main" id="{0B6228F5-382B-4ED4-8B1C-B6A90AB38867}"/>
              </a:ext>
            </a:extLst>
          </p:cNvPr>
          <p:cNvSpPr>
            <a:spLocks noGrp="1" noChangeArrowheads="1"/>
          </p:cNvSpPr>
          <p:nvPr>
            <p:ph type="title"/>
          </p:nvPr>
        </p:nvSpPr>
        <p:spPr/>
        <p:txBody>
          <a:bodyPr/>
          <a:lstStyle/>
          <a:p>
            <a:r>
              <a:rPr lang="en-US" altLang="en-US"/>
              <a:t>Congestive Heart Failure</a:t>
            </a:r>
          </a:p>
        </p:txBody>
      </p:sp>
      <p:sp>
        <p:nvSpPr>
          <p:cNvPr id="146435" name="Rectangle 3">
            <a:extLst>
              <a:ext uri="{FF2B5EF4-FFF2-40B4-BE49-F238E27FC236}">
                <a16:creationId xmlns:a16="http://schemas.microsoft.com/office/drawing/2014/main" id="{EA177160-B669-46AA-A0A7-FF809A4CA95E}"/>
              </a:ext>
            </a:extLst>
          </p:cNvPr>
          <p:cNvSpPr>
            <a:spLocks noGrp="1" noChangeArrowheads="1"/>
          </p:cNvSpPr>
          <p:nvPr>
            <p:ph type="body" idx="1"/>
          </p:nvPr>
        </p:nvSpPr>
        <p:spPr/>
        <p:txBody>
          <a:bodyPr/>
          <a:lstStyle/>
          <a:p>
            <a:pPr>
              <a:lnSpc>
                <a:spcPct val="90000"/>
              </a:lnSpc>
            </a:pPr>
            <a:r>
              <a:rPr lang="es-ES" altLang="en-US" dirty="0"/>
              <a:t>Insuficiencia cardíaca del lado izquierdo
Ventrículo izquierdo incapaz de bombear sangre que entra desde los pulmones
Características:
Disnea 
Tos que suena húmedo
Fatiga
Taquicardia
Inquietud 
Ansiedad </a:t>
            </a:r>
            <a:endParaRPr lang="en-US" alt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a:extLst>
              <a:ext uri="{FF2B5EF4-FFF2-40B4-BE49-F238E27FC236}">
                <a16:creationId xmlns:a16="http://schemas.microsoft.com/office/drawing/2014/main" id="{48AD26C1-2E25-4E63-B6B2-AE5FD7589F93}"/>
              </a:ext>
            </a:extLst>
          </p:cNvPr>
          <p:cNvSpPr>
            <a:spLocks noGrp="1" noChangeArrowheads="1"/>
          </p:cNvSpPr>
          <p:nvPr>
            <p:ph type="title"/>
          </p:nvPr>
        </p:nvSpPr>
        <p:spPr/>
        <p:txBody>
          <a:bodyPr/>
          <a:lstStyle/>
          <a:p>
            <a:r>
              <a:rPr lang="en-US" altLang="en-US"/>
              <a:t>Congestive Heart Failure</a:t>
            </a:r>
          </a:p>
        </p:txBody>
      </p:sp>
      <p:sp>
        <p:nvSpPr>
          <p:cNvPr id="147459" name="Rectangle 3">
            <a:extLst>
              <a:ext uri="{FF2B5EF4-FFF2-40B4-BE49-F238E27FC236}">
                <a16:creationId xmlns:a16="http://schemas.microsoft.com/office/drawing/2014/main" id="{053D8008-7AEF-4D33-9564-732B6B9ED259}"/>
              </a:ext>
            </a:extLst>
          </p:cNvPr>
          <p:cNvSpPr>
            <a:spLocks noGrp="1" noChangeArrowheads="1"/>
          </p:cNvSpPr>
          <p:nvPr>
            <p:ph type="body" idx="1"/>
          </p:nvPr>
        </p:nvSpPr>
        <p:spPr>
          <a:xfrm>
            <a:off x="457200" y="1219200"/>
            <a:ext cx="8229600" cy="4953000"/>
          </a:xfrm>
        </p:spPr>
        <p:txBody>
          <a:bodyPr/>
          <a:lstStyle/>
          <a:p>
            <a:pPr>
              <a:lnSpc>
                <a:spcPct val="90000"/>
              </a:lnSpc>
            </a:pPr>
            <a:r>
              <a:rPr lang="en-US" altLang="en-US" sz="3000" dirty="0"/>
              <a:t>Right-sided cardiac failure</a:t>
            </a:r>
          </a:p>
          <a:p>
            <a:pPr lvl="1">
              <a:lnSpc>
                <a:spcPct val="90000"/>
              </a:lnSpc>
            </a:pPr>
            <a:r>
              <a:rPr lang="es-ES" altLang="en-US" sz="2400" dirty="0">
                <a:solidFill>
                  <a:schemeClr val="accent2"/>
                </a:solidFill>
              </a:rPr>
              <a:t>El lado derecho del corazón no puede vaciar la sangre recibida de la circulación venosa
Características:
Edema de las extremidades inferiores (edema de picadura)
Aumento de peso
Agrandamiento del hígado (hepatomegalia)
Venas del cuello distendidas 
Ascitis
Anorexia
Nicturia
Debilidad </a:t>
            </a:r>
            <a:endParaRPr lang="en-US" alt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724AE7EE-917F-4B8C-9F80-4E11C8494865}"/>
              </a:ext>
            </a:extLst>
          </p:cNvPr>
          <p:cNvSpPr>
            <a:spLocks noGrp="1" noChangeArrowheads="1"/>
          </p:cNvSpPr>
          <p:nvPr>
            <p:ph type="title"/>
          </p:nvPr>
        </p:nvSpPr>
        <p:spPr/>
        <p:txBody>
          <a:bodyPr/>
          <a:lstStyle/>
          <a:p>
            <a:r>
              <a:rPr lang="en-US" altLang="en-US"/>
              <a:t>Coronary Artery Disease</a:t>
            </a:r>
          </a:p>
        </p:txBody>
      </p:sp>
      <p:sp>
        <p:nvSpPr>
          <p:cNvPr id="39939" name="Rectangle 3">
            <a:extLst>
              <a:ext uri="{FF2B5EF4-FFF2-40B4-BE49-F238E27FC236}">
                <a16:creationId xmlns:a16="http://schemas.microsoft.com/office/drawing/2014/main" id="{275A8965-4929-4310-A55B-E000B3498503}"/>
              </a:ext>
            </a:extLst>
          </p:cNvPr>
          <p:cNvSpPr>
            <a:spLocks noGrp="1" noChangeArrowheads="1"/>
          </p:cNvSpPr>
          <p:nvPr>
            <p:ph type="body" idx="1"/>
          </p:nvPr>
        </p:nvSpPr>
        <p:spPr>
          <a:xfrm>
            <a:off x="762000" y="1371600"/>
            <a:ext cx="7772400" cy="4419600"/>
          </a:xfrm>
        </p:spPr>
        <p:txBody>
          <a:bodyPr/>
          <a:lstStyle/>
          <a:p>
            <a:r>
              <a:rPr lang="es-ES" altLang="en-US" dirty="0"/>
              <a:t>Pronunciado
(KOR-oh-no-</a:t>
            </a:r>
            <a:r>
              <a:rPr lang="es-ES" altLang="en-US" dirty="0" err="1"/>
              <a:t>ree</a:t>
            </a:r>
            <a:r>
              <a:rPr lang="es-ES" altLang="en-US" dirty="0"/>
              <a:t> AR-ter-</a:t>
            </a:r>
            <a:r>
              <a:rPr lang="es-ES" altLang="en-US" dirty="0" err="1"/>
              <a:t>ee</a:t>
            </a:r>
            <a:r>
              <a:rPr lang="es-ES" altLang="en-US" dirty="0"/>
              <a:t> </a:t>
            </a:r>
            <a:r>
              <a:rPr lang="es-ES" altLang="en-US" dirty="0" err="1"/>
              <a:t>dih</a:t>
            </a:r>
            <a:r>
              <a:rPr lang="es-ES" altLang="en-US" dirty="0"/>
              <a:t>-ZEEZ)
Definido
El estrechamiento de las arterias coronarias en la medida en que se previene el suministro adecuado de sangre al miocardio
</a:t>
            </a:r>
            <a:endParaRPr lang="en-US" altLang="en-US" dirty="0">
              <a:solidFill>
                <a:schemeClr val="accent2"/>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552C696F-E9E6-4850-881B-01EE22C2F9AC}"/>
              </a:ext>
            </a:extLst>
          </p:cNvPr>
          <p:cNvSpPr>
            <a:spLocks noGrp="1" noChangeArrowheads="1"/>
          </p:cNvSpPr>
          <p:nvPr>
            <p:ph type="title"/>
          </p:nvPr>
        </p:nvSpPr>
        <p:spPr/>
        <p:txBody>
          <a:bodyPr/>
          <a:lstStyle/>
          <a:p>
            <a:r>
              <a:rPr lang="en-US" altLang="en-US"/>
              <a:t>Coronary Artery Disease</a:t>
            </a:r>
            <a:endParaRPr lang="en-US" altLang="en-US">
              <a:cs typeface="Times New Roman" panose="02020603050405020304" pitchFamily="18" charset="0"/>
            </a:endParaRPr>
          </a:p>
        </p:txBody>
      </p:sp>
      <p:sp>
        <p:nvSpPr>
          <p:cNvPr id="41987" name="Rectangle 3">
            <a:extLst>
              <a:ext uri="{FF2B5EF4-FFF2-40B4-BE49-F238E27FC236}">
                <a16:creationId xmlns:a16="http://schemas.microsoft.com/office/drawing/2014/main" id="{9F22DB3C-054E-4D98-94BD-A7DFCB166566}"/>
              </a:ext>
            </a:extLst>
          </p:cNvPr>
          <p:cNvSpPr>
            <a:spLocks noGrp="1" noChangeArrowheads="1"/>
          </p:cNvSpPr>
          <p:nvPr>
            <p:ph type="body" idx="1"/>
          </p:nvPr>
        </p:nvSpPr>
        <p:spPr>
          <a:xfrm>
            <a:off x="762000" y="1295400"/>
            <a:ext cx="7772400" cy="4495800"/>
          </a:xfrm>
        </p:spPr>
        <p:txBody>
          <a:bodyPr/>
          <a:lstStyle/>
          <a:p>
            <a:r>
              <a:rPr lang="en-US" altLang="en-US" dirty="0" err="1"/>
              <a:t>Tratamientos</a:t>
            </a:r>
            <a:r>
              <a:rPr lang="en-US" altLang="en-US" dirty="0"/>
              <a:t> para las </a:t>
            </a:r>
            <a:r>
              <a:rPr lang="en-US" altLang="en-US" dirty="0" err="1"/>
              <a:t>arterias</a:t>
            </a:r>
            <a:r>
              <a:rPr lang="en-US" altLang="en-US" dirty="0"/>
              <a:t> </a:t>
            </a:r>
            <a:r>
              <a:rPr lang="en-US" altLang="en-US" dirty="0" err="1"/>
              <a:t>coronarias</a:t>
            </a:r>
            <a:r>
              <a:rPr lang="en-US" altLang="en-US" dirty="0"/>
              <a:t> </a:t>
            </a:r>
            <a:r>
              <a:rPr lang="en-US" altLang="en-US" dirty="0" err="1"/>
              <a:t>ocluidas</a:t>
            </a:r>
            <a:r>
              <a:rPr lang="en-US" altLang="en-US" dirty="0"/>
              <a:t>
</a:t>
            </a:r>
            <a:r>
              <a:rPr lang="en-US" altLang="en-US" dirty="0" err="1"/>
              <a:t>Medicamentos</a:t>
            </a:r>
            <a:r>
              <a:rPr lang="en-US" altLang="en-US" dirty="0"/>
              <a:t>
</a:t>
            </a:r>
            <a:r>
              <a:rPr lang="en-US" altLang="en-US" dirty="0" err="1"/>
              <a:t>Angioplastia</a:t>
            </a:r>
            <a:r>
              <a:rPr lang="en-US" altLang="en-US" dirty="0"/>
              <a:t> </a:t>
            </a:r>
            <a:r>
              <a:rPr lang="en-US" altLang="en-US" dirty="0" err="1"/>
              <a:t>coronaria</a:t>
            </a:r>
            <a:r>
              <a:rPr lang="en-US" altLang="en-US" dirty="0"/>
              <a:t> transluminal </a:t>
            </a:r>
            <a:r>
              <a:rPr lang="en-US" altLang="en-US" dirty="0" err="1"/>
              <a:t>percutánea</a:t>
            </a:r>
            <a:r>
              <a:rPr lang="en-US" altLang="en-US" dirty="0"/>
              <a:t> (PTCA)
</a:t>
            </a:r>
            <a:r>
              <a:rPr lang="en-US" altLang="en-US" dirty="0" err="1"/>
              <a:t>Aterectomía</a:t>
            </a:r>
            <a:r>
              <a:rPr lang="en-US" altLang="en-US" dirty="0"/>
              <a:t> </a:t>
            </a:r>
            <a:r>
              <a:rPr lang="en-US" altLang="en-US" dirty="0" err="1"/>
              <a:t>coronaria</a:t>
            </a:r>
            <a:r>
              <a:rPr lang="en-US" altLang="en-US" dirty="0"/>
              <a:t> </a:t>
            </a:r>
            <a:r>
              <a:rPr lang="en-US" altLang="en-US" dirty="0" err="1"/>
              <a:t>direccional</a:t>
            </a:r>
            <a:r>
              <a:rPr lang="en-US" altLang="en-US" dirty="0"/>
              <a:t>
</a:t>
            </a:r>
            <a:r>
              <a:rPr lang="en-US" altLang="en-US" dirty="0" err="1"/>
              <a:t>Cirugía</a:t>
            </a:r>
            <a:r>
              <a:rPr lang="en-US" altLang="en-US" dirty="0"/>
              <a:t> de bypass </a:t>
            </a:r>
            <a:r>
              <a:rPr lang="en-US" altLang="en-US" dirty="0" err="1"/>
              <a:t>coronario</a:t>
            </a:r>
            <a:r>
              <a:rPr lang="en-US" altLang="en-US" dirty="0"/>
              <a:t> - </a:t>
            </a:r>
            <a:r>
              <a:rPr lang="en-US" altLang="en-US" dirty="0" err="1"/>
              <a:t>Injerto</a:t>
            </a:r>
            <a:r>
              <a:rPr lang="en-US" altLang="en-US" dirty="0"/>
              <a:t> de bypass de arteria </a:t>
            </a:r>
            <a:r>
              <a:rPr lang="en-US" altLang="en-US" dirty="0" err="1"/>
              <a:t>coronaria</a:t>
            </a:r>
            <a:r>
              <a:rPr lang="en-US" altLang="en-US" dirty="0"/>
              <a:t> (CABG)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a:extLst>
              <a:ext uri="{FF2B5EF4-FFF2-40B4-BE49-F238E27FC236}">
                <a16:creationId xmlns:a16="http://schemas.microsoft.com/office/drawing/2014/main" id="{693CC25F-84F0-4EFF-8631-8E92D28A565C}"/>
              </a:ext>
            </a:extLst>
          </p:cNvPr>
          <p:cNvSpPr>
            <a:spLocks noGrp="1" noChangeArrowheads="1"/>
          </p:cNvSpPr>
          <p:nvPr>
            <p:ph type="title"/>
          </p:nvPr>
        </p:nvSpPr>
        <p:spPr/>
        <p:txBody>
          <a:bodyPr/>
          <a:lstStyle/>
          <a:p>
            <a:r>
              <a:rPr lang="en-US" altLang="en-US"/>
              <a:t>Endocarditis</a:t>
            </a:r>
          </a:p>
        </p:txBody>
      </p:sp>
      <p:sp>
        <p:nvSpPr>
          <p:cNvPr id="148483" name="Rectangle 3">
            <a:extLst>
              <a:ext uri="{FF2B5EF4-FFF2-40B4-BE49-F238E27FC236}">
                <a16:creationId xmlns:a16="http://schemas.microsoft.com/office/drawing/2014/main" id="{3C1A385C-D77B-429D-BF1C-81B0D4AA156F}"/>
              </a:ext>
            </a:extLst>
          </p:cNvPr>
          <p:cNvSpPr>
            <a:spLocks noGrp="1" noChangeArrowheads="1"/>
          </p:cNvSpPr>
          <p:nvPr>
            <p:ph type="body" idx="1"/>
          </p:nvPr>
        </p:nvSpPr>
        <p:spPr>
          <a:xfrm>
            <a:off x="457200" y="1447800"/>
            <a:ext cx="8305800" cy="4572000"/>
          </a:xfrm>
        </p:spPr>
        <p:txBody>
          <a:bodyPr/>
          <a:lstStyle/>
          <a:p>
            <a:r>
              <a:rPr lang="es-ES" altLang="en-US" dirty="0"/>
              <a:t>Pronunciado
(en-</a:t>
            </a:r>
            <a:r>
              <a:rPr lang="es-ES" altLang="en-US" dirty="0" err="1"/>
              <a:t>doh</a:t>
            </a:r>
            <a:r>
              <a:rPr lang="es-ES" altLang="en-US" dirty="0"/>
              <a:t>-car-DYE-</a:t>
            </a:r>
            <a:r>
              <a:rPr lang="es-ES" altLang="en-US" dirty="0" err="1"/>
              <a:t>tis</a:t>
            </a:r>
            <a:r>
              <a:rPr lang="es-ES" altLang="en-US" dirty="0"/>
              <a:t>)
Definido
Inflamación del revestimiento de la membrana de las válvulas y cámaras del corazón
Causado por la invasión directa de bacterias u otros organismos
Conduce a la deformidad de las cúspides de las válvulas
</a:t>
            </a:r>
            <a:endParaRPr lang="en-US" alt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a:extLst>
              <a:ext uri="{FF2B5EF4-FFF2-40B4-BE49-F238E27FC236}">
                <a16:creationId xmlns:a16="http://schemas.microsoft.com/office/drawing/2014/main" id="{7D9B6D05-EC8B-4FFA-A669-FC9672185EB2}"/>
              </a:ext>
            </a:extLst>
          </p:cNvPr>
          <p:cNvSpPr>
            <a:spLocks noGrp="1" noChangeArrowheads="1"/>
          </p:cNvSpPr>
          <p:nvPr>
            <p:ph type="title"/>
          </p:nvPr>
        </p:nvSpPr>
        <p:spPr/>
        <p:txBody>
          <a:bodyPr/>
          <a:lstStyle/>
          <a:p>
            <a:r>
              <a:rPr lang="en-US" altLang="en-US"/>
              <a:t>Hypertensive Heart Disease</a:t>
            </a:r>
          </a:p>
        </p:txBody>
      </p:sp>
      <p:sp>
        <p:nvSpPr>
          <p:cNvPr id="149507" name="Rectangle 3">
            <a:extLst>
              <a:ext uri="{FF2B5EF4-FFF2-40B4-BE49-F238E27FC236}">
                <a16:creationId xmlns:a16="http://schemas.microsoft.com/office/drawing/2014/main" id="{BAEFD356-66C8-45AD-9EC1-66B066F6B893}"/>
              </a:ext>
            </a:extLst>
          </p:cNvPr>
          <p:cNvSpPr>
            <a:spLocks noGrp="1" noChangeArrowheads="1"/>
          </p:cNvSpPr>
          <p:nvPr>
            <p:ph type="body" idx="1"/>
          </p:nvPr>
        </p:nvSpPr>
        <p:spPr/>
        <p:txBody>
          <a:bodyPr/>
          <a:lstStyle/>
          <a:p>
            <a:r>
              <a:rPr lang="es-ES" altLang="en-US" dirty="0"/>
              <a:t>Pronunciado
(corazón </a:t>
            </a:r>
            <a:r>
              <a:rPr lang="es-ES" altLang="en-US" dirty="0" err="1"/>
              <a:t>dih</a:t>
            </a:r>
            <a:r>
              <a:rPr lang="es-ES" altLang="en-US" dirty="0"/>
              <a:t>-ZEEZ de alta por </a:t>
            </a:r>
            <a:r>
              <a:rPr lang="es-ES" altLang="en-US" dirty="0" err="1"/>
              <a:t>ritente-siv</a:t>
            </a:r>
            <a:r>
              <a:rPr lang="es-ES" altLang="en-US" dirty="0"/>
              <a:t>)
Definido
Enfermedades cardíacas como resultado de la hipertensión a largo plazo
El corazón debe trabajar contra el aumento de la resistencia debido al aumento de la presión en las arterias
</a:t>
            </a:r>
            <a:endParaRPr lang="en-US" alt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a:extLst>
              <a:ext uri="{FF2B5EF4-FFF2-40B4-BE49-F238E27FC236}">
                <a16:creationId xmlns:a16="http://schemas.microsoft.com/office/drawing/2014/main" id="{FE841EF0-83F7-4EBE-96F1-11CAC0D10F09}"/>
              </a:ext>
            </a:extLst>
          </p:cNvPr>
          <p:cNvSpPr>
            <a:spLocks noGrp="1" noChangeArrowheads="1"/>
          </p:cNvSpPr>
          <p:nvPr>
            <p:ph type="title"/>
          </p:nvPr>
        </p:nvSpPr>
        <p:spPr/>
        <p:txBody>
          <a:bodyPr/>
          <a:lstStyle/>
          <a:p>
            <a:r>
              <a:rPr lang="en-US" altLang="en-US"/>
              <a:t>Mitral Valve Prolapse</a:t>
            </a:r>
          </a:p>
        </p:txBody>
      </p:sp>
      <p:sp>
        <p:nvSpPr>
          <p:cNvPr id="150531" name="Rectangle 3">
            <a:extLst>
              <a:ext uri="{FF2B5EF4-FFF2-40B4-BE49-F238E27FC236}">
                <a16:creationId xmlns:a16="http://schemas.microsoft.com/office/drawing/2014/main" id="{10843400-7F4F-42AC-BF96-BD998DE9E497}"/>
              </a:ext>
            </a:extLst>
          </p:cNvPr>
          <p:cNvSpPr>
            <a:spLocks noGrp="1" noChangeArrowheads="1"/>
          </p:cNvSpPr>
          <p:nvPr>
            <p:ph type="body" idx="1"/>
          </p:nvPr>
        </p:nvSpPr>
        <p:spPr/>
        <p:txBody>
          <a:bodyPr/>
          <a:lstStyle/>
          <a:p>
            <a:r>
              <a:rPr lang="es-ES" altLang="en-US" dirty="0"/>
              <a:t>Pronunciado
(</a:t>
            </a:r>
            <a:r>
              <a:rPr lang="es-ES" altLang="en-US" dirty="0" err="1"/>
              <a:t>My-tral</a:t>
            </a:r>
            <a:r>
              <a:rPr lang="es-ES" altLang="en-US" dirty="0"/>
              <a:t> </a:t>
            </a:r>
            <a:r>
              <a:rPr lang="es-ES" altLang="en-US" dirty="0" err="1"/>
              <a:t>valve</a:t>
            </a:r>
            <a:r>
              <a:rPr lang="es-ES" altLang="en-US" dirty="0"/>
              <a:t> </a:t>
            </a:r>
            <a:r>
              <a:rPr lang="es-ES" altLang="en-US" dirty="0" err="1"/>
              <a:t>proh</a:t>
            </a:r>
            <a:r>
              <a:rPr lang="es-ES" altLang="en-US" dirty="0"/>
              <a:t>-LAPS)
Definido
Caída de una o ambas cúspides de la válvula mitral de vuelta a la aurícula izquierda durante la sístole ventricular
Resulta en un cierre incompleto de la válvula y la insuficiencia mitral</a:t>
            </a:r>
            <a:endParaRPr lang="en-US" altLang="en-US" dirty="0">
              <a:solidFill>
                <a:srgbClr val="006600"/>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D0CE6BCD-3041-44AE-B6B4-19C62837AC7D}"/>
              </a:ext>
            </a:extLst>
          </p:cNvPr>
          <p:cNvSpPr>
            <a:spLocks noGrp="1" noChangeArrowheads="1"/>
          </p:cNvSpPr>
          <p:nvPr>
            <p:ph type="title"/>
          </p:nvPr>
        </p:nvSpPr>
        <p:spPr/>
        <p:txBody>
          <a:bodyPr/>
          <a:lstStyle/>
          <a:p>
            <a:r>
              <a:rPr lang="en-US" altLang="en-US"/>
              <a:t>Myocardial Infarction</a:t>
            </a:r>
          </a:p>
        </p:txBody>
      </p:sp>
      <p:sp>
        <p:nvSpPr>
          <p:cNvPr id="47107" name="Rectangle 3">
            <a:extLst>
              <a:ext uri="{FF2B5EF4-FFF2-40B4-BE49-F238E27FC236}">
                <a16:creationId xmlns:a16="http://schemas.microsoft.com/office/drawing/2014/main" id="{21C9B7D5-AC9C-4FAC-9022-0EF45A9A7B1F}"/>
              </a:ext>
            </a:extLst>
          </p:cNvPr>
          <p:cNvSpPr>
            <a:spLocks noGrp="1" noChangeArrowheads="1"/>
          </p:cNvSpPr>
          <p:nvPr>
            <p:ph type="body" idx="1"/>
          </p:nvPr>
        </p:nvSpPr>
        <p:spPr>
          <a:xfrm>
            <a:off x="762000" y="1295400"/>
            <a:ext cx="7772400" cy="4495800"/>
          </a:xfrm>
        </p:spPr>
        <p:txBody>
          <a:bodyPr/>
          <a:lstStyle/>
          <a:p>
            <a:r>
              <a:rPr lang="es-ES" altLang="en-US" dirty="0"/>
              <a:t>Pronunciado
(mi-oh-CAR-</a:t>
            </a:r>
            <a:r>
              <a:rPr lang="es-ES" altLang="en-US" dirty="0" err="1"/>
              <a:t>dee</a:t>
            </a:r>
            <a:r>
              <a:rPr lang="es-ES" altLang="en-US" dirty="0"/>
              <a:t>-al in-FARC-</a:t>
            </a:r>
            <a:r>
              <a:rPr lang="es-ES" altLang="en-US" dirty="0" err="1"/>
              <a:t>shun</a:t>
            </a:r>
            <a:r>
              <a:rPr lang="es-ES" altLang="en-US" dirty="0"/>
              <a:t>)
Definido
Condición causada por la oclusión de una o más de las arterias coronarias - destrucción del tejido miocárdico
Ataque cardíaco
Afección potencialmente mortal
</a:t>
            </a:r>
            <a:endParaRPr lang="en-US" altLang="en-US" dirty="0">
              <a:solidFill>
                <a:srgbClr val="006600"/>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a:extLst>
              <a:ext uri="{FF2B5EF4-FFF2-40B4-BE49-F238E27FC236}">
                <a16:creationId xmlns:a16="http://schemas.microsoft.com/office/drawing/2014/main" id="{9658A542-A625-475B-AAEA-819518649120}"/>
              </a:ext>
            </a:extLst>
          </p:cNvPr>
          <p:cNvSpPr>
            <a:spLocks noGrp="1" noChangeArrowheads="1"/>
          </p:cNvSpPr>
          <p:nvPr>
            <p:ph type="title"/>
          </p:nvPr>
        </p:nvSpPr>
        <p:spPr/>
        <p:txBody>
          <a:bodyPr/>
          <a:lstStyle/>
          <a:p>
            <a:r>
              <a:rPr lang="en-US" altLang="en-US"/>
              <a:t>Myocarditis</a:t>
            </a:r>
          </a:p>
        </p:txBody>
      </p:sp>
      <p:sp>
        <p:nvSpPr>
          <p:cNvPr id="151555" name="Rectangle 3">
            <a:extLst>
              <a:ext uri="{FF2B5EF4-FFF2-40B4-BE49-F238E27FC236}">
                <a16:creationId xmlns:a16="http://schemas.microsoft.com/office/drawing/2014/main" id="{A7E08278-DEFB-4F8B-9308-8E9A062CB3FE}"/>
              </a:ext>
            </a:extLst>
          </p:cNvPr>
          <p:cNvSpPr>
            <a:spLocks noGrp="1" noChangeArrowheads="1"/>
          </p:cNvSpPr>
          <p:nvPr>
            <p:ph type="body" idx="1"/>
          </p:nvPr>
        </p:nvSpPr>
        <p:spPr/>
        <p:txBody>
          <a:bodyPr>
            <a:normAutofit lnSpcReduction="10000"/>
          </a:bodyPr>
          <a:lstStyle/>
          <a:p>
            <a:r>
              <a:rPr lang="es-ES" altLang="en-US" dirty="0"/>
              <a:t>Pronunciado
(mi-oh-car-DYE-</a:t>
            </a:r>
            <a:r>
              <a:rPr lang="es-ES" altLang="en-US" dirty="0" err="1"/>
              <a:t>tis</a:t>
            </a:r>
            <a:r>
              <a:rPr lang="es-ES" altLang="en-US" dirty="0"/>
              <a:t>)
Definido
Inflamación del miocardio
Puede ser una infección viral o bacteriana
Puede ser el resultado de una enfermedad sistémica
Puede ser causada por infecciones fúngicas, enfermedad sérica o agente químico
</a:t>
            </a:r>
            <a:endParaRPr lang="en-US" alt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8ED9A564-B655-46C1-B456-C7F4FCC175F3}"/>
              </a:ext>
            </a:extLst>
          </p:cNvPr>
          <p:cNvSpPr>
            <a:spLocks noGrp="1" noChangeArrowheads="1"/>
          </p:cNvSpPr>
          <p:nvPr>
            <p:ph type="title"/>
          </p:nvPr>
        </p:nvSpPr>
        <p:spPr/>
        <p:txBody>
          <a:bodyPr/>
          <a:lstStyle/>
          <a:p>
            <a:r>
              <a:rPr lang="en-US" altLang="en-US"/>
              <a:t>Pericarditis</a:t>
            </a:r>
          </a:p>
        </p:txBody>
      </p:sp>
      <p:sp>
        <p:nvSpPr>
          <p:cNvPr id="60419" name="Rectangle 3">
            <a:extLst>
              <a:ext uri="{FF2B5EF4-FFF2-40B4-BE49-F238E27FC236}">
                <a16:creationId xmlns:a16="http://schemas.microsoft.com/office/drawing/2014/main" id="{B59C1D9A-979F-4995-A2D0-CBAEF9279B72}"/>
              </a:ext>
            </a:extLst>
          </p:cNvPr>
          <p:cNvSpPr>
            <a:spLocks noGrp="1" noChangeArrowheads="1"/>
          </p:cNvSpPr>
          <p:nvPr>
            <p:ph type="body" idx="1"/>
          </p:nvPr>
        </p:nvSpPr>
        <p:spPr/>
        <p:txBody>
          <a:bodyPr/>
          <a:lstStyle/>
          <a:p>
            <a:r>
              <a:rPr lang="es-ES" altLang="en-US" dirty="0"/>
              <a:t>Pronunciado
(per-</a:t>
            </a:r>
            <a:r>
              <a:rPr lang="es-ES" altLang="en-US" dirty="0" err="1"/>
              <a:t>ih</a:t>
            </a:r>
            <a:r>
              <a:rPr lang="es-ES" altLang="en-US" dirty="0"/>
              <a:t>-car-DYE-</a:t>
            </a:r>
            <a:r>
              <a:rPr lang="es-ES" altLang="en-US" dirty="0" err="1"/>
              <a:t>tis</a:t>
            </a:r>
            <a:r>
              <a:rPr lang="es-ES" altLang="en-US" dirty="0"/>
              <a:t>)
Definido
Inflamación del pericardio (membrana similar al saco) que cubre el músculo cardíaco
Puede ser agudo o crónico
</a:t>
            </a:r>
            <a:endParaRPr lang="en-US" altLang="en-US" dirty="0">
              <a:solidFill>
                <a:srgbClr val="006600"/>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73555F49-4921-4F07-9567-E7446CA55165}"/>
              </a:ext>
            </a:extLst>
          </p:cNvPr>
          <p:cNvSpPr>
            <a:spLocks noGrp="1" noChangeArrowheads="1"/>
          </p:cNvSpPr>
          <p:nvPr>
            <p:ph type="title"/>
          </p:nvPr>
        </p:nvSpPr>
        <p:spPr/>
        <p:txBody>
          <a:bodyPr/>
          <a:lstStyle/>
          <a:p>
            <a:r>
              <a:rPr lang="en-US" altLang="en-US"/>
              <a:t>Rheumatic Fever</a:t>
            </a:r>
          </a:p>
        </p:txBody>
      </p:sp>
      <p:sp>
        <p:nvSpPr>
          <p:cNvPr id="64515" name="Rectangle 3">
            <a:extLst>
              <a:ext uri="{FF2B5EF4-FFF2-40B4-BE49-F238E27FC236}">
                <a16:creationId xmlns:a16="http://schemas.microsoft.com/office/drawing/2014/main" id="{EC2B46DE-2E46-447D-A974-6ECE3084DEA6}"/>
              </a:ext>
            </a:extLst>
          </p:cNvPr>
          <p:cNvSpPr>
            <a:spLocks noGrp="1" noChangeArrowheads="1"/>
          </p:cNvSpPr>
          <p:nvPr>
            <p:ph type="body" idx="1"/>
          </p:nvPr>
        </p:nvSpPr>
        <p:spPr/>
        <p:txBody>
          <a:bodyPr/>
          <a:lstStyle/>
          <a:p>
            <a:r>
              <a:rPr lang="es-ES" altLang="en-US" dirty="0"/>
              <a:t>Pronunciado
(fiebre roo-MAT-</a:t>
            </a:r>
            <a:r>
              <a:rPr lang="es-ES" altLang="en-US" dirty="0" err="1"/>
              <a:t>ic</a:t>
            </a:r>
            <a:r>
              <a:rPr lang="es-ES" altLang="en-US" dirty="0"/>
              <a:t>)
Definido
Enfermedad inflamatoria que puede desarrollarse como reacción retardada a la infección estreptocócica betahemolítica del Grupo A no tratada suficientemente
</a:t>
            </a:r>
            <a:endParaRPr lang="en-US" altLang="en-US" dirty="0">
              <a:solidFill>
                <a:schemeClr val="accent2"/>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97B02F1F-9FDF-4F78-9621-EF941320703A}"/>
              </a:ext>
            </a:extLst>
          </p:cNvPr>
          <p:cNvSpPr>
            <a:spLocks noGrp="1" noChangeArrowheads="1"/>
          </p:cNvSpPr>
          <p:nvPr>
            <p:ph type="ctrTitle"/>
          </p:nvPr>
        </p:nvSpPr>
        <p:spPr>
          <a:xfrm>
            <a:off x="3200400" y="1600200"/>
            <a:ext cx="5486400" cy="1143000"/>
          </a:xfrm>
        </p:spPr>
        <p:txBody>
          <a:bodyPr>
            <a:normAutofit fontScale="90000"/>
          </a:bodyPr>
          <a:lstStyle/>
          <a:p>
            <a:r>
              <a:rPr lang="en-US" altLang="en-US" sz="3200" dirty="0"/>
              <a:t>CONDICIONES PATOLOGICAS
</a:t>
            </a:r>
          </a:p>
        </p:txBody>
      </p:sp>
      <p:sp>
        <p:nvSpPr>
          <p:cNvPr id="70659" name="Rectangle 3">
            <a:extLst>
              <a:ext uri="{FF2B5EF4-FFF2-40B4-BE49-F238E27FC236}">
                <a16:creationId xmlns:a16="http://schemas.microsoft.com/office/drawing/2014/main" id="{FCA2C8E3-E2A4-4599-B7D3-8C560DE5DCAA}"/>
              </a:ext>
            </a:extLst>
          </p:cNvPr>
          <p:cNvSpPr>
            <a:spLocks noGrp="1" noChangeArrowheads="1"/>
          </p:cNvSpPr>
          <p:nvPr>
            <p:ph type="subTitle" idx="1"/>
          </p:nvPr>
        </p:nvSpPr>
        <p:spPr>
          <a:xfrm>
            <a:off x="3124200" y="3200400"/>
            <a:ext cx="5638800" cy="1066800"/>
          </a:xfrm>
        </p:spPr>
        <p:txBody>
          <a:bodyPr/>
          <a:lstStyle/>
          <a:p>
            <a:r>
              <a:rPr lang="en-US" altLang="en-US" sz="4400"/>
              <a:t>Blood Vessels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67509BAF-BEB8-4EF1-A2A2-25BA8D7FCEAA}"/>
              </a:ext>
            </a:extLst>
          </p:cNvPr>
          <p:cNvSpPr>
            <a:spLocks noGrp="1" noChangeArrowheads="1"/>
          </p:cNvSpPr>
          <p:nvPr>
            <p:ph type="title"/>
          </p:nvPr>
        </p:nvSpPr>
        <p:spPr/>
        <p:txBody>
          <a:bodyPr/>
          <a:lstStyle/>
          <a:p>
            <a:r>
              <a:rPr lang="en-US" altLang="en-US"/>
              <a:t>Aneurysm</a:t>
            </a:r>
          </a:p>
        </p:txBody>
      </p:sp>
      <p:sp>
        <p:nvSpPr>
          <p:cNvPr id="71683" name="Rectangle 3">
            <a:extLst>
              <a:ext uri="{FF2B5EF4-FFF2-40B4-BE49-F238E27FC236}">
                <a16:creationId xmlns:a16="http://schemas.microsoft.com/office/drawing/2014/main" id="{4AC08378-C078-4584-981E-A913C2EA1E8F}"/>
              </a:ext>
            </a:extLst>
          </p:cNvPr>
          <p:cNvSpPr>
            <a:spLocks noGrp="1" noChangeArrowheads="1"/>
          </p:cNvSpPr>
          <p:nvPr>
            <p:ph type="body" idx="1"/>
          </p:nvPr>
        </p:nvSpPr>
        <p:spPr/>
        <p:txBody>
          <a:bodyPr/>
          <a:lstStyle/>
          <a:p>
            <a:r>
              <a:rPr lang="es-ES" altLang="en-US" dirty="0"/>
              <a:t>Pronunciado
(AN-</a:t>
            </a:r>
            <a:r>
              <a:rPr lang="es-ES" altLang="en-US" dirty="0" err="1"/>
              <a:t>yoo</a:t>
            </a:r>
            <a:r>
              <a:rPr lang="es-ES" altLang="en-US" dirty="0"/>
              <a:t>-</a:t>
            </a:r>
            <a:r>
              <a:rPr lang="es-ES" altLang="en-US" dirty="0" err="1"/>
              <a:t>rizm</a:t>
            </a:r>
            <a:r>
              <a:rPr lang="es-ES" altLang="en-US" dirty="0"/>
              <a:t>)
Definido
Dilatación localizada de una arteria formada en un punto débil de la pared del vaso
Globos de área debilitados con cada pulsación de la arteria
</a:t>
            </a:r>
            <a:endParaRPr lang="en-US" altLang="en-US" dirty="0">
              <a:solidFill>
                <a:srgbClr val="006600"/>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44599A7B-D3EF-4532-B952-D5CE393EC765}"/>
              </a:ext>
            </a:extLst>
          </p:cNvPr>
          <p:cNvSpPr>
            <a:spLocks noGrp="1" noChangeArrowheads="1"/>
          </p:cNvSpPr>
          <p:nvPr>
            <p:ph type="title"/>
          </p:nvPr>
        </p:nvSpPr>
        <p:spPr>
          <a:xfrm>
            <a:off x="762000" y="228600"/>
            <a:ext cx="7772400" cy="1143000"/>
          </a:xfrm>
        </p:spPr>
        <p:txBody>
          <a:bodyPr/>
          <a:lstStyle/>
          <a:p>
            <a:r>
              <a:rPr lang="en-US" altLang="en-US"/>
              <a:t>Arteriosclerosis</a:t>
            </a:r>
          </a:p>
        </p:txBody>
      </p:sp>
      <p:sp>
        <p:nvSpPr>
          <p:cNvPr id="73731" name="Rectangle 3">
            <a:extLst>
              <a:ext uri="{FF2B5EF4-FFF2-40B4-BE49-F238E27FC236}">
                <a16:creationId xmlns:a16="http://schemas.microsoft.com/office/drawing/2014/main" id="{595AF327-E871-4203-8767-11C2C07464A9}"/>
              </a:ext>
            </a:extLst>
          </p:cNvPr>
          <p:cNvSpPr>
            <a:spLocks noGrp="1" noChangeArrowheads="1"/>
          </p:cNvSpPr>
          <p:nvPr>
            <p:ph type="body" idx="1"/>
          </p:nvPr>
        </p:nvSpPr>
        <p:spPr>
          <a:xfrm>
            <a:off x="457200" y="1447800"/>
            <a:ext cx="8305800" cy="4394200"/>
          </a:xfrm>
        </p:spPr>
        <p:txBody>
          <a:bodyPr>
            <a:normAutofit fontScale="92500" lnSpcReduction="10000"/>
          </a:bodyPr>
          <a:lstStyle/>
          <a:p>
            <a:r>
              <a:rPr lang="es-ES" altLang="en-US" dirty="0"/>
              <a:t>Pronunciado
(ar-</a:t>
            </a:r>
            <a:r>
              <a:rPr lang="es-ES" altLang="en-US" dirty="0" err="1"/>
              <a:t>tee</a:t>
            </a:r>
            <a:r>
              <a:rPr lang="es-ES" altLang="en-US" dirty="0"/>
              <a:t>-</a:t>
            </a:r>
            <a:r>
              <a:rPr lang="es-ES" altLang="en-US" dirty="0" err="1"/>
              <a:t>ree</a:t>
            </a:r>
            <a:r>
              <a:rPr lang="es-ES" altLang="en-US" dirty="0"/>
              <a:t>-oh-</a:t>
            </a:r>
            <a:r>
              <a:rPr lang="es-ES" altLang="en-US" dirty="0" err="1"/>
              <a:t>skleh</a:t>
            </a:r>
            <a:r>
              <a:rPr lang="es-ES" altLang="en-US" dirty="0"/>
              <a:t>-ROH-</a:t>
            </a:r>
            <a:r>
              <a:rPr lang="es-ES" altLang="en-US" dirty="0" err="1"/>
              <a:t>sis</a:t>
            </a:r>
            <a:r>
              <a:rPr lang="es-ES" altLang="en-US" dirty="0"/>
              <a:t>)
Definido
Condición arterial en la que hay engrosamiento, endurecimiento y pérdida de elasticidad de las paredes de las arterias (endurecimiento de las arterias)
Resultados en disminución del suministro de sangre, especialmente a las extremidades más bajas y al cerebro
</a:t>
            </a:r>
            <a:endParaRPr lang="en-US" altLang="en-US" dirty="0">
              <a:solidFill>
                <a:srgbClr val="006600"/>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a:extLst>
              <a:ext uri="{FF2B5EF4-FFF2-40B4-BE49-F238E27FC236}">
                <a16:creationId xmlns:a16="http://schemas.microsoft.com/office/drawing/2014/main" id="{540811FD-BDB4-4BD4-845E-B168024D3F70}"/>
              </a:ext>
            </a:extLst>
          </p:cNvPr>
          <p:cNvSpPr>
            <a:spLocks noGrp="1" noChangeArrowheads="1"/>
          </p:cNvSpPr>
          <p:nvPr>
            <p:ph type="title"/>
          </p:nvPr>
        </p:nvSpPr>
        <p:spPr/>
        <p:txBody>
          <a:bodyPr/>
          <a:lstStyle/>
          <a:p>
            <a:r>
              <a:rPr lang="en-US" altLang="en-US"/>
              <a:t>Hypertension</a:t>
            </a:r>
          </a:p>
        </p:txBody>
      </p:sp>
      <p:sp>
        <p:nvSpPr>
          <p:cNvPr id="152579" name="Rectangle 3">
            <a:extLst>
              <a:ext uri="{FF2B5EF4-FFF2-40B4-BE49-F238E27FC236}">
                <a16:creationId xmlns:a16="http://schemas.microsoft.com/office/drawing/2014/main" id="{1206EEB9-DAE7-4186-990D-AE8FB685CC0E}"/>
              </a:ext>
            </a:extLst>
          </p:cNvPr>
          <p:cNvSpPr>
            <a:spLocks noGrp="1" noChangeArrowheads="1"/>
          </p:cNvSpPr>
          <p:nvPr>
            <p:ph type="body" idx="1"/>
          </p:nvPr>
        </p:nvSpPr>
        <p:spPr/>
        <p:txBody>
          <a:bodyPr/>
          <a:lstStyle/>
          <a:p>
            <a:r>
              <a:rPr lang="es-ES" altLang="en-US" dirty="0"/>
              <a:t>Pronunciado
(alto por REN-</a:t>
            </a:r>
            <a:r>
              <a:rPr lang="es-ES" altLang="en-US" dirty="0" err="1"/>
              <a:t>shun</a:t>
            </a:r>
            <a:r>
              <a:rPr lang="es-ES" altLang="en-US" dirty="0"/>
              <a:t>)
Definido
Condición en la que el paciente tiene una presión arterial más alta de lo que se juzga como normal
La presión arterial supera persistentemente los 140/90 </a:t>
            </a:r>
            <a:r>
              <a:rPr lang="es-ES" altLang="en-US" dirty="0" err="1"/>
              <a:t>mmHg</a:t>
            </a:r>
            <a:r>
              <a:rPr lang="es-ES" altLang="en-US" dirty="0"/>
              <a:t>
</a:t>
            </a:r>
            <a:endParaRPr lang="en-US" alt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a:extLst>
              <a:ext uri="{FF2B5EF4-FFF2-40B4-BE49-F238E27FC236}">
                <a16:creationId xmlns:a16="http://schemas.microsoft.com/office/drawing/2014/main" id="{784B6EC2-FA53-46D0-A8FB-4AAD0514FCC1}"/>
              </a:ext>
            </a:extLst>
          </p:cNvPr>
          <p:cNvSpPr>
            <a:spLocks noGrp="1" noChangeArrowheads="1"/>
          </p:cNvSpPr>
          <p:nvPr>
            <p:ph type="title"/>
          </p:nvPr>
        </p:nvSpPr>
        <p:spPr/>
        <p:txBody>
          <a:bodyPr/>
          <a:lstStyle/>
          <a:p>
            <a:r>
              <a:rPr lang="en-US" altLang="en-US"/>
              <a:t>Hypertension</a:t>
            </a:r>
          </a:p>
        </p:txBody>
      </p:sp>
      <p:sp>
        <p:nvSpPr>
          <p:cNvPr id="153603" name="Rectangle 3">
            <a:extLst>
              <a:ext uri="{FF2B5EF4-FFF2-40B4-BE49-F238E27FC236}">
                <a16:creationId xmlns:a16="http://schemas.microsoft.com/office/drawing/2014/main" id="{892D8D9F-84A1-4C89-9CC2-E9AFFAC31433}"/>
              </a:ext>
            </a:extLst>
          </p:cNvPr>
          <p:cNvSpPr>
            <a:spLocks noGrp="1" noChangeArrowheads="1"/>
          </p:cNvSpPr>
          <p:nvPr>
            <p:ph type="body" idx="1"/>
          </p:nvPr>
        </p:nvSpPr>
        <p:spPr/>
        <p:txBody>
          <a:bodyPr>
            <a:normAutofit lnSpcReduction="10000"/>
          </a:bodyPr>
          <a:lstStyle/>
          <a:p>
            <a:r>
              <a:rPr lang="es-ES" altLang="en-US" dirty="0"/>
              <a:t>Hipertensión esencial
Representa el 90 por ciento de toda la hipertensión
Ninguna causa conocida
Hipertensión secundaria
Debido a la causa subyacente
Hipertensión maligna
Grave y rápidamente progresiva
Presión diastólica superior a 120 </a:t>
            </a:r>
            <a:r>
              <a:rPr lang="es-ES" altLang="en-US" dirty="0" err="1"/>
              <a:t>mmHg</a:t>
            </a:r>
            <a:r>
              <a:rPr lang="es-ES" altLang="en-US" dirty="0"/>
              <a:t>
</a:t>
            </a:r>
            <a:endParaRPr lang="en-US" alt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a:extLst>
              <a:ext uri="{FF2B5EF4-FFF2-40B4-BE49-F238E27FC236}">
                <a16:creationId xmlns:a16="http://schemas.microsoft.com/office/drawing/2014/main" id="{61B54A78-3118-49D1-B2C0-C702CCDA4091}"/>
              </a:ext>
            </a:extLst>
          </p:cNvPr>
          <p:cNvSpPr>
            <a:spLocks noGrp="1" noChangeArrowheads="1"/>
          </p:cNvSpPr>
          <p:nvPr>
            <p:ph type="title"/>
          </p:nvPr>
        </p:nvSpPr>
        <p:spPr>
          <a:xfrm>
            <a:off x="457200" y="304800"/>
            <a:ext cx="8305800" cy="1066800"/>
          </a:xfrm>
        </p:spPr>
        <p:txBody>
          <a:bodyPr>
            <a:normAutofit fontScale="90000"/>
          </a:bodyPr>
          <a:lstStyle/>
          <a:p>
            <a:r>
              <a:rPr lang="en-US" altLang="en-US"/>
              <a:t>Peripheral </a:t>
            </a:r>
            <a:br>
              <a:rPr lang="en-US" altLang="en-US"/>
            </a:br>
            <a:r>
              <a:rPr lang="en-US" altLang="en-US"/>
              <a:t>Arterial Occlusive Disease</a:t>
            </a:r>
          </a:p>
        </p:txBody>
      </p:sp>
      <p:sp>
        <p:nvSpPr>
          <p:cNvPr id="154627" name="Rectangle 3">
            <a:extLst>
              <a:ext uri="{FF2B5EF4-FFF2-40B4-BE49-F238E27FC236}">
                <a16:creationId xmlns:a16="http://schemas.microsoft.com/office/drawing/2014/main" id="{3E956FCE-AFD1-4F50-B378-3C55541D8D16}"/>
              </a:ext>
            </a:extLst>
          </p:cNvPr>
          <p:cNvSpPr>
            <a:spLocks noGrp="1" noChangeArrowheads="1"/>
          </p:cNvSpPr>
          <p:nvPr>
            <p:ph type="body" idx="1"/>
          </p:nvPr>
        </p:nvSpPr>
        <p:spPr>
          <a:xfrm>
            <a:off x="457200" y="1676400"/>
            <a:ext cx="8229600" cy="4267200"/>
          </a:xfrm>
        </p:spPr>
        <p:txBody>
          <a:bodyPr>
            <a:normAutofit lnSpcReduction="10000"/>
          </a:bodyPr>
          <a:lstStyle/>
          <a:p>
            <a:r>
              <a:rPr lang="es-ES" altLang="en-US" dirty="0"/>
              <a:t>Pronunciado
(enfermedad oclusiva por-IF-</a:t>
            </a:r>
            <a:r>
              <a:rPr lang="es-ES" altLang="en-US" dirty="0" err="1"/>
              <a:t>er</a:t>
            </a:r>
            <a:r>
              <a:rPr lang="es-ES" altLang="en-US" dirty="0"/>
              <a:t>-al ar-TEE-</a:t>
            </a:r>
            <a:r>
              <a:rPr lang="es-ES" altLang="en-US" dirty="0" err="1"/>
              <a:t>ree</a:t>
            </a:r>
            <a:r>
              <a:rPr lang="es-ES" altLang="en-US" dirty="0"/>
              <a:t>-al)
Definido
Obstrucción de las arterias de las extremidades (predominantemente las piernas)
Causa principal: aterosclerosis
Síntoma clásico: claudicación intermitente
</a:t>
            </a:r>
            <a:endParaRPr lang="en-US" alt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a:extLst>
              <a:ext uri="{FF2B5EF4-FFF2-40B4-BE49-F238E27FC236}">
                <a16:creationId xmlns:a16="http://schemas.microsoft.com/office/drawing/2014/main" id="{B9E6431C-1E2F-4C09-BC91-99490559922F}"/>
              </a:ext>
            </a:extLst>
          </p:cNvPr>
          <p:cNvSpPr>
            <a:spLocks noGrp="1" noChangeArrowheads="1"/>
          </p:cNvSpPr>
          <p:nvPr>
            <p:ph type="title"/>
          </p:nvPr>
        </p:nvSpPr>
        <p:spPr/>
        <p:txBody>
          <a:bodyPr/>
          <a:lstStyle/>
          <a:p>
            <a:r>
              <a:rPr lang="en-US" altLang="en-US"/>
              <a:t>Raynaud’s Phenomenon</a:t>
            </a:r>
          </a:p>
        </p:txBody>
      </p:sp>
      <p:sp>
        <p:nvSpPr>
          <p:cNvPr id="155651" name="Rectangle 3">
            <a:extLst>
              <a:ext uri="{FF2B5EF4-FFF2-40B4-BE49-F238E27FC236}">
                <a16:creationId xmlns:a16="http://schemas.microsoft.com/office/drawing/2014/main" id="{7DCEA1AB-E09A-46A7-ADDF-2361D941C413}"/>
              </a:ext>
            </a:extLst>
          </p:cNvPr>
          <p:cNvSpPr>
            <a:spLocks noGrp="1" noChangeArrowheads="1"/>
          </p:cNvSpPr>
          <p:nvPr>
            <p:ph type="body" idx="1"/>
          </p:nvPr>
        </p:nvSpPr>
        <p:spPr>
          <a:xfrm>
            <a:off x="457200" y="1447800"/>
            <a:ext cx="8305800" cy="4648200"/>
          </a:xfrm>
        </p:spPr>
        <p:txBody>
          <a:bodyPr>
            <a:normAutofit fontScale="92500" lnSpcReduction="10000"/>
          </a:bodyPr>
          <a:lstStyle/>
          <a:p>
            <a:r>
              <a:rPr lang="es-ES" altLang="en-US" dirty="0"/>
              <a:t>Pronunciado
(fenómeno </a:t>
            </a:r>
            <a:r>
              <a:rPr lang="es-ES" altLang="en-US" dirty="0" err="1"/>
              <a:t>ray</a:t>
            </a:r>
            <a:r>
              <a:rPr lang="es-ES" altLang="en-US" dirty="0"/>
              <a:t>-NOZ)
Definido
Ataques intermitentes de vasoconstricción de las arterias
Causa la </a:t>
            </a:r>
            <a:r>
              <a:rPr lang="es-ES" altLang="en-US" dirty="0" err="1"/>
              <a:t>pallor</a:t>
            </a:r>
            <a:r>
              <a:rPr lang="es-ES" altLang="en-US" dirty="0"/>
              <a:t> de los dedos de las manos o de los pies, seguido de cianosis, luego enrojecimiento, antes de volver al color normal (blanco-azul-rojo)
Iniciado por la exposición al frío o a perturbaciones emocionales
</a:t>
            </a:r>
            <a:endParaRPr lang="en-US" alt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a:extLst>
              <a:ext uri="{FF2B5EF4-FFF2-40B4-BE49-F238E27FC236}">
                <a16:creationId xmlns:a16="http://schemas.microsoft.com/office/drawing/2014/main" id="{9FB89D7D-B63A-46E2-9C9A-40654E33D09A}"/>
              </a:ext>
            </a:extLst>
          </p:cNvPr>
          <p:cNvSpPr>
            <a:spLocks noGrp="1" noChangeArrowheads="1"/>
          </p:cNvSpPr>
          <p:nvPr>
            <p:ph type="title"/>
          </p:nvPr>
        </p:nvSpPr>
        <p:spPr/>
        <p:txBody>
          <a:bodyPr/>
          <a:lstStyle/>
          <a:p>
            <a:r>
              <a:rPr lang="en-US" altLang="en-US"/>
              <a:t>Thrombophlebitis</a:t>
            </a:r>
          </a:p>
        </p:txBody>
      </p:sp>
      <p:sp>
        <p:nvSpPr>
          <p:cNvPr id="75779" name="Rectangle 3">
            <a:extLst>
              <a:ext uri="{FF2B5EF4-FFF2-40B4-BE49-F238E27FC236}">
                <a16:creationId xmlns:a16="http://schemas.microsoft.com/office/drawing/2014/main" id="{B2DE3B29-7A17-4244-826E-ED78B5AFB620}"/>
              </a:ext>
            </a:extLst>
          </p:cNvPr>
          <p:cNvSpPr>
            <a:spLocks noGrp="1" noChangeArrowheads="1"/>
          </p:cNvSpPr>
          <p:nvPr>
            <p:ph type="body" idx="1"/>
          </p:nvPr>
        </p:nvSpPr>
        <p:spPr/>
        <p:txBody>
          <a:bodyPr/>
          <a:lstStyle/>
          <a:p>
            <a:r>
              <a:rPr lang="es-ES" altLang="en-US" dirty="0"/>
              <a:t>Pronunciado
(</a:t>
            </a:r>
            <a:r>
              <a:rPr lang="es-ES" altLang="en-US" dirty="0" err="1"/>
              <a:t>throm</a:t>
            </a:r>
            <a:r>
              <a:rPr lang="es-ES" altLang="en-US" dirty="0"/>
              <a:t>-</a:t>
            </a:r>
            <a:r>
              <a:rPr lang="es-ES" altLang="en-US" dirty="0" err="1"/>
              <a:t>boh</a:t>
            </a:r>
            <a:r>
              <a:rPr lang="es-ES" altLang="en-US" dirty="0"/>
              <a:t>-</a:t>
            </a:r>
            <a:r>
              <a:rPr lang="es-ES" altLang="en-US" dirty="0" err="1"/>
              <a:t>fleh</a:t>
            </a:r>
            <a:r>
              <a:rPr lang="es-ES" altLang="en-US" dirty="0"/>
              <a:t>-BY-</a:t>
            </a:r>
            <a:r>
              <a:rPr lang="es-ES" altLang="en-US" dirty="0" err="1"/>
              <a:t>tis</a:t>
            </a:r>
            <a:r>
              <a:rPr lang="es-ES" altLang="en-US" dirty="0"/>
              <a:t>)
Definido
Inflamación de una vena asociada con la formación de un trombo (</a:t>
            </a:r>
            <a:r>
              <a:rPr lang="es-ES" altLang="en-US" dirty="0" err="1"/>
              <a:t>clot</a:t>
            </a:r>
            <a:r>
              <a:rPr lang="es-ES" altLang="en-US" dirty="0"/>
              <a:t>)
Generalmente ocurre en una extremidad, con mayor frecuencia una pierna
</a:t>
            </a:r>
            <a:endParaRPr lang="en-US" altLang="en-US" dirty="0">
              <a:solidFill>
                <a:srgbClr val="006600"/>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C9D218D5-578B-4069-BC22-ADC7451CA405}"/>
              </a:ext>
            </a:extLst>
          </p:cNvPr>
          <p:cNvSpPr>
            <a:spLocks noGrp="1" noChangeArrowheads="1"/>
          </p:cNvSpPr>
          <p:nvPr>
            <p:ph type="title"/>
          </p:nvPr>
        </p:nvSpPr>
        <p:spPr/>
        <p:txBody>
          <a:bodyPr/>
          <a:lstStyle/>
          <a:p>
            <a:r>
              <a:rPr lang="en-US" altLang="en-US"/>
              <a:t>Thrombophlebitis</a:t>
            </a:r>
            <a:endParaRPr lang="en-US" altLang="en-US">
              <a:cs typeface="Times New Roman" panose="02020603050405020304" pitchFamily="18" charset="0"/>
            </a:endParaRPr>
          </a:p>
        </p:txBody>
      </p:sp>
      <p:sp>
        <p:nvSpPr>
          <p:cNvPr id="77827" name="Rectangle 3">
            <a:extLst>
              <a:ext uri="{FF2B5EF4-FFF2-40B4-BE49-F238E27FC236}">
                <a16:creationId xmlns:a16="http://schemas.microsoft.com/office/drawing/2014/main" id="{4B75E27E-F85A-4944-B4A4-15F264BDB9CE}"/>
              </a:ext>
            </a:extLst>
          </p:cNvPr>
          <p:cNvSpPr>
            <a:spLocks noGrp="1" noChangeArrowheads="1"/>
          </p:cNvSpPr>
          <p:nvPr>
            <p:ph type="body" idx="1"/>
          </p:nvPr>
        </p:nvSpPr>
        <p:spPr>
          <a:xfrm>
            <a:off x="457200" y="1447800"/>
            <a:ext cx="8382000" cy="4648200"/>
          </a:xfrm>
        </p:spPr>
        <p:txBody>
          <a:bodyPr/>
          <a:lstStyle/>
          <a:p>
            <a:r>
              <a:rPr lang="en-US" altLang="en-US" dirty="0"/>
              <a:t>Superficial Thrombophlebitis</a:t>
            </a:r>
          </a:p>
          <a:p>
            <a:pPr lvl="1"/>
            <a:r>
              <a:rPr lang="es-ES" altLang="en-US" dirty="0">
                <a:solidFill>
                  <a:schemeClr val="accent2"/>
                </a:solidFill>
              </a:rPr>
              <a:t>Por lo general, obvio
Acompañado de apariencia de cordón o enhebrado en el recipiente
</a:t>
            </a:r>
            <a:r>
              <a:rPr lang="en-US" altLang="en-US" dirty="0"/>
              <a:t>Deep Vein Thrombosis (DVT)</a:t>
            </a:r>
          </a:p>
          <a:p>
            <a:pPr lvl="1"/>
            <a:r>
              <a:rPr lang="es-ES" altLang="en-US" dirty="0">
                <a:solidFill>
                  <a:schemeClr val="accent2"/>
                </a:solidFill>
              </a:rPr>
              <a:t>Ocurre principalmente en la parte inferior de las piernas, los muslos y la zona pélvica
Caracterizado por dolor o calambres en las piernas
</a:t>
            </a:r>
            <a:endParaRPr lang="en-US" altLang="en-US" dirty="0">
              <a:solidFill>
                <a:schemeClr val="accent2"/>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a:extLst>
              <a:ext uri="{FF2B5EF4-FFF2-40B4-BE49-F238E27FC236}">
                <a16:creationId xmlns:a16="http://schemas.microsoft.com/office/drawing/2014/main" id="{A1677A93-E41F-419D-909E-EED899850273}"/>
              </a:ext>
            </a:extLst>
          </p:cNvPr>
          <p:cNvSpPr>
            <a:spLocks noGrp="1" noChangeArrowheads="1"/>
          </p:cNvSpPr>
          <p:nvPr>
            <p:ph type="title"/>
          </p:nvPr>
        </p:nvSpPr>
        <p:spPr/>
        <p:txBody>
          <a:bodyPr/>
          <a:lstStyle/>
          <a:p>
            <a:r>
              <a:rPr lang="en-US" altLang="en-US"/>
              <a:t>Varicose Veins</a:t>
            </a:r>
          </a:p>
        </p:txBody>
      </p:sp>
      <p:sp>
        <p:nvSpPr>
          <p:cNvPr id="79875" name="Rectangle 3">
            <a:extLst>
              <a:ext uri="{FF2B5EF4-FFF2-40B4-BE49-F238E27FC236}">
                <a16:creationId xmlns:a16="http://schemas.microsoft.com/office/drawing/2014/main" id="{B20BEBE1-7194-43AF-B7C2-9C61989FFE17}"/>
              </a:ext>
            </a:extLst>
          </p:cNvPr>
          <p:cNvSpPr>
            <a:spLocks noGrp="1" noChangeArrowheads="1"/>
          </p:cNvSpPr>
          <p:nvPr>
            <p:ph type="body" idx="1"/>
          </p:nvPr>
        </p:nvSpPr>
        <p:spPr/>
        <p:txBody>
          <a:bodyPr/>
          <a:lstStyle/>
          <a:p>
            <a:r>
              <a:rPr lang="en-US" altLang="en-US" dirty="0" err="1"/>
              <a:t>Pronunciado</a:t>
            </a:r>
            <a:r>
              <a:rPr lang="en-US" altLang="en-US" dirty="0"/>
              <a:t>
(</a:t>
            </a:r>
            <a:r>
              <a:rPr lang="en-US" altLang="en-US" dirty="0" err="1"/>
              <a:t>Vetas</a:t>
            </a:r>
            <a:r>
              <a:rPr lang="en-US" altLang="en-US" dirty="0"/>
              <a:t> VAIR-</a:t>
            </a:r>
            <a:r>
              <a:rPr lang="en-US" altLang="en-US" dirty="0" err="1"/>
              <a:t>ih</a:t>
            </a:r>
            <a:r>
              <a:rPr lang="en-US" altLang="en-US" dirty="0"/>
              <a:t>-</a:t>
            </a:r>
            <a:r>
              <a:rPr lang="en-US" altLang="en-US" dirty="0" err="1"/>
              <a:t>kohs</a:t>
            </a:r>
            <a:r>
              <a:rPr lang="en-US" altLang="en-US" dirty="0"/>
              <a:t>)
</a:t>
            </a:r>
            <a:r>
              <a:rPr lang="en-US" altLang="en-US" dirty="0" err="1"/>
              <a:t>Definido</a:t>
            </a:r>
            <a:r>
              <a:rPr lang="en-US" altLang="en-US" dirty="0"/>
              <a:t>
</a:t>
            </a:r>
            <a:r>
              <a:rPr lang="en-US" altLang="en-US" dirty="0" err="1"/>
              <a:t>Venas</a:t>
            </a:r>
            <a:r>
              <a:rPr lang="en-US" altLang="en-US" dirty="0"/>
              <a:t> </a:t>
            </a:r>
            <a:r>
              <a:rPr lang="en-US" altLang="en-US" dirty="0" err="1"/>
              <a:t>agrandadas</a:t>
            </a:r>
            <a:r>
              <a:rPr lang="en-US" altLang="en-US" dirty="0"/>
              <a:t> y </a:t>
            </a:r>
            <a:r>
              <a:rPr lang="en-US" altLang="en-US" dirty="0" err="1"/>
              <a:t>superficiales</a:t>
            </a:r>
            <a:r>
              <a:rPr lang="en-US" altLang="en-US" dirty="0"/>
              <a:t>
</a:t>
            </a:r>
            <a:r>
              <a:rPr lang="en-US" altLang="en-US" dirty="0" err="1"/>
              <a:t>Venas</a:t>
            </a:r>
            <a:r>
              <a:rPr lang="en-US" altLang="en-US" dirty="0"/>
              <a:t> </a:t>
            </a:r>
            <a:r>
              <a:rPr lang="en-US" altLang="en-US" dirty="0" err="1"/>
              <a:t>retorcidas</a:t>
            </a:r>
            <a:r>
              <a:rPr lang="en-US" altLang="en-US" dirty="0"/>
              <a:t> y </a:t>
            </a:r>
            <a:r>
              <a:rPr lang="en-US" altLang="en-US" dirty="0" err="1"/>
              <a:t>dilatadas</a:t>
            </a:r>
            <a:r>
              <a:rPr lang="en-US" altLang="en-US" dirty="0"/>
              <a:t> con </a:t>
            </a:r>
            <a:r>
              <a:rPr lang="en-US" altLang="en-US" dirty="0" err="1"/>
              <a:t>válvulas</a:t>
            </a:r>
            <a:r>
              <a:rPr lang="en-US" altLang="en-US" dirty="0"/>
              <a:t> </a:t>
            </a:r>
            <a:r>
              <a:rPr lang="en-US" altLang="en-US" dirty="0" err="1"/>
              <a:t>incompetentes</a:t>
            </a:r>
            <a:r>
              <a:rPr lang="en-US" altLang="en-US" dirty="0"/>
              <a:t>
</a:t>
            </a:r>
            <a:endParaRPr lang="en-US" altLang="en-US" dirty="0">
              <a:solidFill>
                <a:schemeClr val="accent2"/>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F846D344-58E5-40D2-9C7C-F4F31B22E806}"/>
              </a:ext>
            </a:extLst>
          </p:cNvPr>
          <p:cNvSpPr>
            <a:spLocks noGrp="1" noChangeArrowheads="1"/>
          </p:cNvSpPr>
          <p:nvPr>
            <p:ph type="title"/>
          </p:nvPr>
        </p:nvSpPr>
        <p:spPr/>
        <p:txBody>
          <a:bodyPr/>
          <a:lstStyle/>
          <a:p>
            <a:r>
              <a:rPr lang="en-US" altLang="en-US"/>
              <a:t>Varicose Veins</a:t>
            </a:r>
            <a:endParaRPr lang="en-US" altLang="en-US">
              <a:cs typeface="Times New Roman" panose="02020603050405020304" pitchFamily="18" charset="0"/>
            </a:endParaRPr>
          </a:p>
        </p:txBody>
      </p:sp>
      <p:sp>
        <p:nvSpPr>
          <p:cNvPr id="81923" name="Rectangle 3">
            <a:extLst>
              <a:ext uri="{FF2B5EF4-FFF2-40B4-BE49-F238E27FC236}">
                <a16:creationId xmlns:a16="http://schemas.microsoft.com/office/drawing/2014/main" id="{401BA6F6-86BE-46E0-AF0D-A7D054EC40FF}"/>
              </a:ext>
            </a:extLst>
          </p:cNvPr>
          <p:cNvSpPr>
            <a:spLocks noGrp="1" noChangeArrowheads="1"/>
          </p:cNvSpPr>
          <p:nvPr>
            <p:ph type="body" idx="1"/>
          </p:nvPr>
        </p:nvSpPr>
        <p:spPr>
          <a:xfrm>
            <a:off x="533400" y="1295400"/>
            <a:ext cx="8153400" cy="4648200"/>
          </a:xfrm>
        </p:spPr>
        <p:txBody>
          <a:bodyPr/>
          <a:lstStyle/>
          <a:p>
            <a:r>
              <a:rPr lang="es-ES" altLang="en-US" dirty="0"/>
              <a:t>Tratamiento
Descanso y elevación de las extremidades afectadas
Uso de medias elásticas
Escleroterapia
Inyección de un irritante químico en la vena </a:t>
            </a:r>
            <a:r>
              <a:rPr lang="es-ES" altLang="en-US" dirty="0" err="1"/>
              <a:t>variosca</a:t>
            </a:r>
            <a:r>
              <a:rPr lang="es-ES" altLang="en-US" dirty="0"/>
              <a:t> (agente </a:t>
            </a:r>
            <a:r>
              <a:rPr lang="es-ES" altLang="en-US" dirty="0" err="1"/>
              <a:t>escleico</a:t>
            </a:r>
            <a:r>
              <a:rPr lang="es-ES" altLang="en-US" dirty="0"/>
              <a:t>)
Desmontaje de venas
</a:t>
            </a:r>
            <a:endParaRPr lang="en-US" altLang="en-US" dirty="0">
              <a:solidFill>
                <a:schemeClr val="accent2"/>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a:extLst>
              <a:ext uri="{FF2B5EF4-FFF2-40B4-BE49-F238E27FC236}">
                <a16:creationId xmlns:a16="http://schemas.microsoft.com/office/drawing/2014/main" id="{C2E66811-C7BF-465E-902D-757B57FD7FFC}"/>
              </a:ext>
            </a:extLst>
          </p:cNvPr>
          <p:cNvSpPr>
            <a:spLocks noGrp="1" noChangeArrowheads="1"/>
          </p:cNvSpPr>
          <p:nvPr>
            <p:ph type="title"/>
          </p:nvPr>
        </p:nvSpPr>
        <p:spPr/>
        <p:txBody>
          <a:bodyPr/>
          <a:lstStyle/>
          <a:p>
            <a:r>
              <a:rPr lang="en-US" altLang="en-US"/>
              <a:t>Venous Insufficiency</a:t>
            </a:r>
          </a:p>
        </p:txBody>
      </p:sp>
      <p:sp>
        <p:nvSpPr>
          <p:cNvPr id="156675" name="Rectangle 3">
            <a:extLst>
              <a:ext uri="{FF2B5EF4-FFF2-40B4-BE49-F238E27FC236}">
                <a16:creationId xmlns:a16="http://schemas.microsoft.com/office/drawing/2014/main" id="{CE00467C-DD6B-4AF0-A48A-6218ADE26B74}"/>
              </a:ext>
            </a:extLst>
          </p:cNvPr>
          <p:cNvSpPr>
            <a:spLocks noGrp="1" noChangeArrowheads="1"/>
          </p:cNvSpPr>
          <p:nvPr>
            <p:ph type="body" idx="1"/>
          </p:nvPr>
        </p:nvSpPr>
        <p:spPr/>
        <p:txBody>
          <a:bodyPr/>
          <a:lstStyle/>
          <a:p>
            <a:r>
              <a:rPr lang="es-ES" altLang="en-US" dirty="0"/>
              <a:t>Pronunciado
(VEE-</a:t>
            </a:r>
            <a:r>
              <a:rPr lang="es-ES" altLang="en-US" dirty="0" err="1"/>
              <a:t>nuss</a:t>
            </a:r>
            <a:r>
              <a:rPr lang="es-ES" altLang="en-US" dirty="0"/>
              <a:t> </a:t>
            </a:r>
            <a:r>
              <a:rPr lang="es-ES" altLang="en-US" dirty="0" err="1"/>
              <a:t>in-syoo-FISH-in-see</a:t>
            </a:r>
            <a:r>
              <a:rPr lang="es-ES" altLang="en-US" dirty="0"/>
              <a:t>)
Definido
Una afección circulatoria anormal caracterizada por una disminución del retorno de la sangre venosa de las piernas al tronco del cuerpo
</a:t>
            </a:r>
            <a:endParaRPr lang="en-US" altLang="en-US" dirty="0">
              <a:solidFill>
                <a:schemeClr val="accent2"/>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a:extLst>
              <a:ext uri="{FF2B5EF4-FFF2-40B4-BE49-F238E27FC236}">
                <a16:creationId xmlns:a16="http://schemas.microsoft.com/office/drawing/2014/main" id="{15CC4981-65BE-4C9D-A262-58DB2B350A93}"/>
              </a:ext>
            </a:extLst>
          </p:cNvPr>
          <p:cNvSpPr>
            <a:spLocks noGrp="1" noChangeArrowheads="1"/>
          </p:cNvSpPr>
          <p:nvPr>
            <p:ph type="ctrTitle"/>
          </p:nvPr>
        </p:nvSpPr>
        <p:spPr/>
        <p:txBody>
          <a:bodyPr/>
          <a:lstStyle/>
          <a:p>
            <a:r>
              <a:rPr lang="en-US" altLang="en-US" sz="3200" dirty="0"/>
              <a:t>CONDICIONES PATOLOGICAS
</a:t>
            </a:r>
          </a:p>
        </p:txBody>
      </p:sp>
      <p:sp>
        <p:nvSpPr>
          <p:cNvPr id="92163" name="Rectangle 3">
            <a:extLst>
              <a:ext uri="{FF2B5EF4-FFF2-40B4-BE49-F238E27FC236}">
                <a16:creationId xmlns:a16="http://schemas.microsoft.com/office/drawing/2014/main" id="{C7806692-6C03-4DBA-BFA4-DA4E38EEAFAC}"/>
              </a:ext>
            </a:extLst>
          </p:cNvPr>
          <p:cNvSpPr>
            <a:spLocks noGrp="1" noChangeArrowheads="1"/>
          </p:cNvSpPr>
          <p:nvPr>
            <p:ph type="subTitle" idx="1"/>
          </p:nvPr>
        </p:nvSpPr>
        <p:spPr>
          <a:xfrm>
            <a:off x="3124200" y="3048000"/>
            <a:ext cx="5638800" cy="1676400"/>
          </a:xfrm>
        </p:spPr>
        <p:txBody>
          <a:bodyPr>
            <a:normAutofit fontScale="77500" lnSpcReduction="20000"/>
          </a:bodyPr>
          <a:lstStyle/>
          <a:p>
            <a:r>
              <a:rPr lang="en-US" altLang="en-US" sz="4400" dirty="0" err="1"/>
              <a:t>Congénita</a:t>
            </a:r>
            <a:r>
              <a:rPr lang="en-US" altLang="en-US" sz="4400" dirty="0"/>
              <a:t> 
</a:t>
            </a:r>
            <a:r>
              <a:rPr lang="en-US" altLang="en-US" sz="4400" dirty="0" err="1"/>
              <a:t>Enfermedades</a:t>
            </a:r>
            <a:r>
              <a:rPr lang="en-US" altLang="en-US" sz="4400" dirty="0"/>
              <a:t> </a:t>
            </a:r>
            <a:r>
              <a:rPr lang="en-US" altLang="en-US" sz="4400" dirty="0" err="1"/>
              <a:t>cardíacas</a:t>
            </a:r>
            <a:r>
              <a:rPr lang="en-US" altLang="en-US" sz="4400" dirty="0"/>
              <a:t>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a:extLst>
              <a:ext uri="{FF2B5EF4-FFF2-40B4-BE49-F238E27FC236}">
                <a16:creationId xmlns:a16="http://schemas.microsoft.com/office/drawing/2014/main" id="{8D7E8A08-57FE-4A43-AF50-6C77FDA15FB4}"/>
              </a:ext>
            </a:extLst>
          </p:cNvPr>
          <p:cNvSpPr>
            <a:spLocks noGrp="1" noChangeArrowheads="1"/>
          </p:cNvSpPr>
          <p:nvPr>
            <p:ph type="title"/>
          </p:nvPr>
        </p:nvSpPr>
        <p:spPr/>
        <p:txBody>
          <a:bodyPr/>
          <a:lstStyle/>
          <a:p>
            <a:r>
              <a:rPr lang="en-US" altLang="en-US"/>
              <a:t>Coarctation of the Aorta</a:t>
            </a:r>
          </a:p>
        </p:txBody>
      </p:sp>
      <p:sp>
        <p:nvSpPr>
          <p:cNvPr id="157699" name="Rectangle 3">
            <a:extLst>
              <a:ext uri="{FF2B5EF4-FFF2-40B4-BE49-F238E27FC236}">
                <a16:creationId xmlns:a16="http://schemas.microsoft.com/office/drawing/2014/main" id="{9424DC33-5239-4AD2-A4E3-1E38C8F5BF88}"/>
              </a:ext>
            </a:extLst>
          </p:cNvPr>
          <p:cNvSpPr>
            <a:spLocks noGrp="1" noChangeArrowheads="1"/>
          </p:cNvSpPr>
          <p:nvPr>
            <p:ph type="body" idx="1"/>
          </p:nvPr>
        </p:nvSpPr>
        <p:spPr/>
        <p:txBody>
          <a:bodyPr/>
          <a:lstStyle/>
          <a:p>
            <a:r>
              <a:rPr lang="es-ES" altLang="en-US" dirty="0"/>
              <a:t>Pronunciado
(</a:t>
            </a:r>
            <a:r>
              <a:rPr lang="es-ES" altLang="en-US" dirty="0" err="1"/>
              <a:t>koh</a:t>
            </a:r>
            <a:r>
              <a:rPr lang="es-ES" altLang="en-US" dirty="0"/>
              <a:t>-</a:t>
            </a:r>
            <a:r>
              <a:rPr lang="es-ES" altLang="en-US" dirty="0" err="1"/>
              <a:t>ark</a:t>
            </a:r>
            <a:r>
              <a:rPr lang="es-ES" altLang="en-US" dirty="0"/>
              <a:t>-TAY-</a:t>
            </a:r>
            <a:r>
              <a:rPr lang="es-ES" altLang="en-US" dirty="0" err="1"/>
              <a:t>shun</a:t>
            </a:r>
            <a:r>
              <a:rPr lang="es-ES" altLang="en-US" dirty="0"/>
              <a:t> de la aorta)
Definido
Defecto cardíaco congénito caracterizado por un estrechamiento localizado de la aorta
Resultados en el aumento de la presión arterial en las extremidades superiores y disminución de la presión arterial en las extremidades inferiores
</a:t>
            </a:r>
            <a:endParaRPr lang="en-US" alt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a:extLst>
              <a:ext uri="{FF2B5EF4-FFF2-40B4-BE49-F238E27FC236}">
                <a16:creationId xmlns:a16="http://schemas.microsoft.com/office/drawing/2014/main" id="{F21C06AB-C50B-4694-9D7A-82737D38166B}"/>
              </a:ext>
            </a:extLst>
          </p:cNvPr>
          <p:cNvSpPr>
            <a:spLocks noGrp="1" noChangeArrowheads="1"/>
          </p:cNvSpPr>
          <p:nvPr>
            <p:ph type="title"/>
          </p:nvPr>
        </p:nvSpPr>
        <p:spPr/>
        <p:txBody>
          <a:bodyPr/>
          <a:lstStyle/>
          <a:p>
            <a:r>
              <a:rPr lang="en-US" altLang="en-US"/>
              <a:t>Patent Ductus Arteriosus</a:t>
            </a:r>
          </a:p>
        </p:txBody>
      </p:sp>
      <p:sp>
        <p:nvSpPr>
          <p:cNvPr id="158723" name="Rectangle 3">
            <a:extLst>
              <a:ext uri="{FF2B5EF4-FFF2-40B4-BE49-F238E27FC236}">
                <a16:creationId xmlns:a16="http://schemas.microsoft.com/office/drawing/2014/main" id="{59F7445B-8397-43EA-977E-E19488530E4C}"/>
              </a:ext>
            </a:extLst>
          </p:cNvPr>
          <p:cNvSpPr>
            <a:spLocks noGrp="1" noChangeArrowheads="1"/>
          </p:cNvSpPr>
          <p:nvPr>
            <p:ph type="body" idx="1"/>
          </p:nvPr>
        </p:nvSpPr>
        <p:spPr/>
        <p:txBody>
          <a:bodyPr/>
          <a:lstStyle/>
          <a:p>
            <a:r>
              <a:rPr lang="es-ES" altLang="en-US" dirty="0"/>
              <a:t>Pronunciado
(PAY-</a:t>
            </a:r>
            <a:r>
              <a:rPr lang="es-ES" altLang="en-US" dirty="0" err="1"/>
              <a:t>tent</a:t>
            </a:r>
            <a:r>
              <a:rPr lang="es-ES" altLang="en-US" dirty="0"/>
              <a:t> DUCK-tus ar-</a:t>
            </a:r>
            <a:r>
              <a:rPr lang="es-ES" altLang="en-US" dirty="0" err="1"/>
              <a:t>tee</a:t>
            </a:r>
            <a:r>
              <a:rPr lang="es-ES" altLang="en-US" dirty="0"/>
              <a:t>-</a:t>
            </a:r>
            <a:r>
              <a:rPr lang="es-ES" altLang="en-US" dirty="0" err="1"/>
              <a:t>ree</a:t>
            </a:r>
            <a:r>
              <a:rPr lang="es-ES" altLang="en-US" dirty="0"/>
              <a:t>-OH-</a:t>
            </a:r>
            <a:r>
              <a:rPr lang="es-ES" altLang="en-US" dirty="0" err="1"/>
              <a:t>sis</a:t>
            </a:r>
            <a:r>
              <a:rPr lang="es-ES" altLang="en-US" dirty="0"/>
              <a:t>)
Definido
Apertura anormal entre la arteria pulmonar y la aorta causada por la falla del conducto fetal arterial para cerrar después del nacimiento
Defecto observado principalmente en bebés prematuros
</a:t>
            </a:r>
            <a:endParaRPr lang="en-US" alt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1" name="Rectangle 3">
            <a:extLst>
              <a:ext uri="{FF2B5EF4-FFF2-40B4-BE49-F238E27FC236}">
                <a16:creationId xmlns:a16="http://schemas.microsoft.com/office/drawing/2014/main" id="{F4B5B22A-D312-4BA5-9854-7F752692A37C}"/>
              </a:ext>
            </a:extLst>
          </p:cNvPr>
          <p:cNvSpPr>
            <a:spLocks noGrp="1" noChangeArrowheads="1"/>
          </p:cNvSpPr>
          <p:nvPr>
            <p:ph type="body" idx="1"/>
          </p:nvPr>
        </p:nvSpPr>
        <p:spPr/>
        <p:txBody>
          <a:bodyPr>
            <a:normAutofit lnSpcReduction="10000"/>
          </a:bodyPr>
          <a:lstStyle/>
          <a:p>
            <a:r>
              <a:rPr lang="es-ES" altLang="en-US" dirty="0"/>
              <a:t>Pronunciado
(el-TRALL-oh-</a:t>
            </a:r>
            <a:r>
              <a:rPr lang="es-ES" altLang="en-US" dirty="0" err="1"/>
              <a:t>jee</a:t>
            </a:r>
            <a:r>
              <a:rPr lang="es-ES" altLang="en-US" dirty="0"/>
              <a:t> de </a:t>
            </a:r>
            <a:r>
              <a:rPr lang="es-ES" altLang="en-US" dirty="0" err="1"/>
              <a:t>fal</a:t>
            </a:r>
            <a:r>
              <a:rPr lang="es-ES" altLang="en-US" dirty="0"/>
              <a:t>-LOH)
Definido
Anomalía cardíaca congénita que consiste en cuatro defectos
Estenosis pulmonar
Defecto interventricular del tabique
Desfase de aorta (cambios a la derecha)
Hipertrofia del ventrículo derecho
</a:t>
            </a:r>
            <a:endParaRPr lang="en-US" altLang="en-US" dirty="0">
              <a:solidFill>
                <a:srgbClr val="006600"/>
              </a:solidFill>
            </a:endParaRPr>
          </a:p>
        </p:txBody>
      </p:sp>
      <p:sp>
        <p:nvSpPr>
          <p:cNvPr id="94212" name="Rectangle 4">
            <a:extLst>
              <a:ext uri="{FF2B5EF4-FFF2-40B4-BE49-F238E27FC236}">
                <a16:creationId xmlns:a16="http://schemas.microsoft.com/office/drawing/2014/main" id="{1AFEDD9E-3AF0-461A-86F1-1B2667B12EBC}"/>
              </a:ext>
            </a:extLst>
          </p:cNvPr>
          <p:cNvSpPr>
            <a:spLocks noGrp="1" noChangeArrowheads="1"/>
          </p:cNvSpPr>
          <p:nvPr>
            <p:ph type="title"/>
          </p:nvPr>
        </p:nvSpPr>
        <p:spPr/>
        <p:txBody>
          <a:bodyPr/>
          <a:lstStyle/>
          <a:p>
            <a:r>
              <a:rPr lang="en-US" altLang="en-US"/>
              <a:t>Tetralogy of Fallot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a:extLst>
              <a:ext uri="{FF2B5EF4-FFF2-40B4-BE49-F238E27FC236}">
                <a16:creationId xmlns:a16="http://schemas.microsoft.com/office/drawing/2014/main" id="{CF9B7931-DA1C-4183-B36A-E4ECF281E898}"/>
              </a:ext>
            </a:extLst>
          </p:cNvPr>
          <p:cNvSpPr>
            <a:spLocks noGrp="1" noChangeArrowheads="1"/>
          </p:cNvSpPr>
          <p:nvPr>
            <p:ph type="title"/>
          </p:nvPr>
        </p:nvSpPr>
        <p:spPr>
          <a:xfrm>
            <a:off x="457200" y="304800"/>
            <a:ext cx="8305800" cy="1219200"/>
          </a:xfrm>
        </p:spPr>
        <p:txBody>
          <a:bodyPr>
            <a:normAutofit fontScale="90000"/>
          </a:bodyPr>
          <a:lstStyle/>
          <a:p>
            <a:r>
              <a:rPr lang="en-US" altLang="en-US"/>
              <a:t>Transposition </a:t>
            </a:r>
            <a:br>
              <a:rPr lang="en-US" altLang="en-US"/>
            </a:br>
            <a:r>
              <a:rPr lang="en-US" altLang="en-US"/>
              <a:t>of the Great Vessels</a:t>
            </a:r>
          </a:p>
        </p:txBody>
      </p:sp>
      <p:sp>
        <p:nvSpPr>
          <p:cNvPr id="100355" name="Rectangle 3">
            <a:extLst>
              <a:ext uri="{FF2B5EF4-FFF2-40B4-BE49-F238E27FC236}">
                <a16:creationId xmlns:a16="http://schemas.microsoft.com/office/drawing/2014/main" id="{74C15AB4-75D6-4CE1-932C-6C9BBEC71C25}"/>
              </a:ext>
            </a:extLst>
          </p:cNvPr>
          <p:cNvSpPr>
            <a:spLocks noGrp="1" noChangeArrowheads="1"/>
          </p:cNvSpPr>
          <p:nvPr>
            <p:ph type="body" idx="1"/>
          </p:nvPr>
        </p:nvSpPr>
        <p:spPr>
          <a:xfrm>
            <a:off x="457200" y="1828800"/>
            <a:ext cx="8229600" cy="4191000"/>
          </a:xfrm>
          <a:ln/>
          <a:extLst>
            <a:ext uri="{91240B29-F687-4F45-9708-019B960494DF}">
              <a14:hiddenLine xmlns:a14="http://schemas.microsoft.com/office/drawing/2010/main" w="9525">
                <a:solidFill>
                  <a:srgbClr val="FF0000"/>
                </a:solidFill>
                <a:miter lim="800000"/>
                <a:headEnd/>
                <a:tailEnd/>
              </a14:hiddenLine>
            </a:ext>
          </a:extLst>
        </p:spPr>
        <p:txBody>
          <a:bodyPr/>
          <a:lstStyle/>
          <a:p>
            <a:pPr>
              <a:lnSpc>
                <a:spcPct val="90000"/>
              </a:lnSpc>
            </a:pPr>
            <a:r>
              <a:rPr lang="es-ES" altLang="en-US" dirty="0"/>
              <a:t>Pronunciado
(</a:t>
            </a:r>
            <a:r>
              <a:rPr lang="es-ES" altLang="en-US" dirty="0" err="1"/>
              <a:t>tranz</a:t>
            </a:r>
            <a:r>
              <a:rPr lang="es-ES" altLang="en-US" dirty="0"/>
              <a:t>-</a:t>
            </a:r>
            <a:r>
              <a:rPr lang="es-ES" altLang="en-US" dirty="0" err="1"/>
              <a:t>poh</a:t>
            </a:r>
            <a:r>
              <a:rPr lang="es-ES" altLang="en-US" dirty="0"/>
              <a:t>-ZIH-</a:t>
            </a:r>
            <a:r>
              <a:rPr lang="es-ES" altLang="en-US" dirty="0" err="1"/>
              <a:t>shun</a:t>
            </a:r>
            <a:r>
              <a:rPr lang="es-ES" altLang="en-US" dirty="0"/>
              <a:t> de los grandes buques)
Definido
Condición en la que las dos arterias principales del corazón se invierten en posición
Resultados en dos sistemas circulatorios no comunicantes
</a:t>
            </a:r>
            <a:endParaRPr lang="en-US" alt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a:extLst>
              <a:ext uri="{FF2B5EF4-FFF2-40B4-BE49-F238E27FC236}">
                <a16:creationId xmlns:a16="http://schemas.microsoft.com/office/drawing/2014/main" id="{D9BC0B03-265D-4A33-A7B9-1DEA3EA786D8}"/>
              </a:ext>
            </a:extLst>
          </p:cNvPr>
          <p:cNvSpPr>
            <a:spLocks noGrp="1" noChangeArrowheads="1"/>
          </p:cNvSpPr>
          <p:nvPr>
            <p:ph type="ctrTitle"/>
          </p:nvPr>
        </p:nvSpPr>
        <p:spPr>
          <a:xfrm>
            <a:off x="3124200" y="1676400"/>
            <a:ext cx="5638800" cy="914400"/>
          </a:xfrm>
        </p:spPr>
        <p:txBody>
          <a:bodyPr>
            <a:normAutofit fontScale="90000"/>
          </a:bodyPr>
          <a:lstStyle/>
          <a:p>
            <a:r>
              <a:rPr lang="en-US" altLang="en-US"/>
              <a:t>PATHOLOGICAL</a:t>
            </a:r>
            <a:r>
              <a:rPr lang="en-US" altLang="en-US">
                <a:solidFill>
                  <a:srgbClr val="FF0000"/>
                </a:solidFill>
              </a:rPr>
              <a:t> </a:t>
            </a:r>
            <a:r>
              <a:rPr lang="en-US" altLang="en-US"/>
              <a:t>CONDITIONS</a:t>
            </a:r>
          </a:p>
        </p:txBody>
      </p:sp>
      <p:sp>
        <p:nvSpPr>
          <p:cNvPr id="104451" name="Rectangle 3">
            <a:extLst>
              <a:ext uri="{FF2B5EF4-FFF2-40B4-BE49-F238E27FC236}">
                <a16:creationId xmlns:a16="http://schemas.microsoft.com/office/drawing/2014/main" id="{7C771940-F6AA-4B53-9D57-2514A37324AD}"/>
              </a:ext>
            </a:extLst>
          </p:cNvPr>
          <p:cNvSpPr>
            <a:spLocks noGrp="1" noChangeArrowheads="1"/>
          </p:cNvSpPr>
          <p:nvPr>
            <p:ph type="subTitle" idx="1"/>
          </p:nvPr>
        </p:nvSpPr>
        <p:spPr/>
        <p:txBody>
          <a:bodyPr>
            <a:normAutofit fontScale="92500" lnSpcReduction="20000"/>
          </a:bodyPr>
          <a:lstStyle/>
          <a:p>
            <a:r>
              <a:rPr lang="en-US" altLang="en-US" sz="4400" dirty="0" err="1"/>
              <a:t>Arritmias</a:t>
            </a:r>
            <a:r>
              <a:rPr lang="en-US" altLang="en-US" sz="4400" dirty="0"/>
              <a:t>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a:extLst>
              <a:ext uri="{FF2B5EF4-FFF2-40B4-BE49-F238E27FC236}">
                <a16:creationId xmlns:a16="http://schemas.microsoft.com/office/drawing/2014/main" id="{C9436B6A-CFB5-4D5A-9482-C564D055D41F}"/>
              </a:ext>
            </a:extLst>
          </p:cNvPr>
          <p:cNvSpPr>
            <a:spLocks noGrp="1" noChangeArrowheads="1"/>
          </p:cNvSpPr>
          <p:nvPr>
            <p:ph type="title"/>
          </p:nvPr>
        </p:nvSpPr>
        <p:spPr/>
        <p:txBody>
          <a:bodyPr/>
          <a:lstStyle/>
          <a:p>
            <a:r>
              <a:rPr lang="en-US" altLang="en-US"/>
              <a:t>Atrial Flutter</a:t>
            </a:r>
          </a:p>
        </p:txBody>
      </p:sp>
      <p:sp>
        <p:nvSpPr>
          <p:cNvPr id="159747" name="Rectangle 3">
            <a:extLst>
              <a:ext uri="{FF2B5EF4-FFF2-40B4-BE49-F238E27FC236}">
                <a16:creationId xmlns:a16="http://schemas.microsoft.com/office/drawing/2014/main" id="{357A3EC5-162A-473A-9C1E-7ADDA9C1F702}"/>
              </a:ext>
            </a:extLst>
          </p:cNvPr>
          <p:cNvSpPr>
            <a:spLocks noGrp="1" noChangeArrowheads="1"/>
          </p:cNvSpPr>
          <p:nvPr>
            <p:ph type="body" idx="1"/>
          </p:nvPr>
        </p:nvSpPr>
        <p:spPr/>
        <p:txBody>
          <a:bodyPr/>
          <a:lstStyle/>
          <a:p>
            <a:r>
              <a:rPr lang="es-ES" altLang="en-US" dirty="0"/>
              <a:t>Pronunciado
(AY-</a:t>
            </a:r>
            <a:r>
              <a:rPr lang="es-ES" altLang="en-US" dirty="0" err="1"/>
              <a:t>tree</a:t>
            </a:r>
            <a:r>
              <a:rPr lang="es-ES" altLang="en-US" dirty="0"/>
              <a:t>-al </a:t>
            </a:r>
            <a:r>
              <a:rPr lang="es-ES" altLang="en-US" dirty="0" err="1"/>
              <a:t>flutter</a:t>
            </a:r>
            <a:r>
              <a:rPr lang="es-ES" altLang="en-US" dirty="0"/>
              <a:t>)
Definido
Condición en la que las contracciones de las </a:t>
            </a:r>
            <a:r>
              <a:rPr lang="es-ES" altLang="en-US" dirty="0" err="1"/>
              <a:t>rírias</a:t>
            </a:r>
            <a:r>
              <a:rPr lang="es-ES" altLang="en-US" dirty="0"/>
              <a:t> se vuelven extremadamente rápidas, a un ritmo de entre 250 y 400 latidos por minuto
</a:t>
            </a:r>
            <a:endParaRPr lang="en-US" alt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a:extLst>
              <a:ext uri="{FF2B5EF4-FFF2-40B4-BE49-F238E27FC236}">
                <a16:creationId xmlns:a16="http://schemas.microsoft.com/office/drawing/2014/main" id="{523473D3-F027-4001-B736-B48F05CB7D38}"/>
              </a:ext>
            </a:extLst>
          </p:cNvPr>
          <p:cNvSpPr>
            <a:spLocks noGrp="1" noChangeArrowheads="1"/>
          </p:cNvSpPr>
          <p:nvPr>
            <p:ph type="title"/>
          </p:nvPr>
        </p:nvSpPr>
        <p:spPr/>
        <p:txBody>
          <a:bodyPr/>
          <a:lstStyle/>
          <a:p>
            <a:r>
              <a:rPr lang="en-US" altLang="en-US"/>
              <a:t>Fibrillation (Atrial Fibrillation)</a:t>
            </a:r>
          </a:p>
        </p:txBody>
      </p:sp>
      <p:sp>
        <p:nvSpPr>
          <p:cNvPr id="160771" name="Rectangle 3">
            <a:extLst>
              <a:ext uri="{FF2B5EF4-FFF2-40B4-BE49-F238E27FC236}">
                <a16:creationId xmlns:a16="http://schemas.microsoft.com/office/drawing/2014/main" id="{68A534EC-A13C-4FC6-9CAB-641DAC7CF5B4}"/>
              </a:ext>
            </a:extLst>
          </p:cNvPr>
          <p:cNvSpPr>
            <a:spLocks noGrp="1" noChangeArrowheads="1"/>
          </p:cNvSpPr>
          <p:nvPr>
            <p:ph type="body" idx="1"/>
          </p:nvPr>
        </p:nvSpPr>
        <p:spPr/>
        <p:txBody>
          <a:bodyPr/>
          <a:lstStyle/>
          <a:p>
            <a:r>
              <a:rPr lang="es-ES" altLang="en-US" dirty="0"/>
              <a:t>Pronunciado
(auricular </a:t>
            </a:r>
            <a:r>
              <a:rPr lang="es-ES" altLang="en-US" dirty="0" err="1"/>
              <a:t>fih</a:t>
            </a:r>
            <a:r>
              <a:rPr lang="es-ES" altLang="en-US" dirty="0"/>
              <a:t>-</a:t>
            </a:r>
            <a:r>
              <a:rPr lang="es-ES" altLang="en-US" dirty="0" err="1"/>
              <a:t>brill</a:t>
            </a:r>
            <a:r>
              <a:rPr lang="es-ES" altLang="en-US" dirty="0"/>
              <a:t>-AY-</a:t>
            </a:r>
            <a:r>
              <a:rPr lang="es-ES" altLang="en-US" dirty="0" err="1"/>
              <a:t>shun</a:t>
            </a:r>
            <a:r>
              <a:rPr lang="es-ES" altLang="en-US" dirty="0"/>
              <a:t>)
Definido
Contracciones extremadamente rápidas e incompletas de las lirias que dan lugar a espasmos desorganizados y descoordinados de las licuaciones
La tasa de contracciones puede ser tan alta como 350 a 600 latidos por minuto
</a:t>
            </a:r>
            <a:endParaRPr lang="en-US" alt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a:extLst>
              <a:ext uri="{FF2B5EF4-FFF2-40B4-BE49-F238E27FC236}">
                <a16:creationId xmlns:a16="http://schemas.microsoft.com/office/drawing/2014/main" id="{A95E105F-50EF-4830-A87B-6BEBF5A382D8}"/>
              </a:ext>
            </a:extLst>
          </p:cNvPr>
          <p:cNvSpPr>
            <a:spLocks noGrp="1" noChangeArrowheads="1"/>
          </p:cNvSpPr>
          <p:nvPr>
            <p:ph type="title"/>
          </p:nvPr>
        </p:nvSpPr>
        <p:spPr>
          <a:xfrm>
            <a:off x="457200" y="304800"/>
            <a:ext cx="8305800" cy="1219200"/>
          </a:xfrm>
        </p:spPr>
        <p:txBody>
          <a:bodyPr>
            <a:normAutofit fontScale="90000"/>
          </a:bodyPr>
          <a:lstStyle/>
          <a:p>
            <a:r>
              <a:rPr lang="en-US" altLang="en-US"/>
              <a:t>Fibrillation</a:t>
            </a:r>
            <a:br>
              <a:rPr lang="en-US" altLang="en-US"/>
            </a:br>
            <a:r>
              <a:rPr lang="en-US" altLang="en-US"/>
              <a:t> (Ventricular Fibrillation)</a:t>
            </a:r>
          </a:p>
        </p:txBody>
      </p:sp>
      <p:sp>
        <p:nvSpPr>
          <p:cNvPr id="161795" name="Rectangle 3">
            <a:extLst>
              <a:ext uri="{FF2B5EF4-FFF2-40B4-BE49-F238E27FC236}">
                <a16:creationId xmlns:a16="http://schemas.microsoft.com/office/drawing/2014/main" id="{4DEED56D-8349-4FBD-8A5E-17E01BB6E6E4}"/>
              </a:ext>
            </a:extLst>
          </p:cNvPr>
          <p:cNvSpPr>
            <a:spLocks noGrp="1" noChangeArrowheads="1"/>
          </p:cNvSpPr>
          <p:nvPr>
            <p:ph type="body" idx="1"/>
          </p:nvPr>
        </p:nvSpPr>
        <p:spPr>
          <a:xfrm>
            <a:off x="381000" y="1676400"/>
            <a:ext cx="8458200" cy="4572000"/>
          </a:xfrm>
        </p:spPr>
        <p:txBody>
          <a:bodyPr>
            <a:normAutofit lnSpcReduction="10000"/>
          </a:bodyPr>
          <a:lstStyle/>
          <a:p>
            <a:pPr>
              <a:lnSpc>
                <a:spcPct val="90000"/>
              </a:lnSpc>
            </a:pPr>
            <a:r>
              <a:rPr lang="es-ES" altLang="en-US" dirty="0"/>
              <a:t>Pronunciado
(</a:t>
            </a:r>
            <a:r>
              <a:rPr lang="es-ES" altLang="en-US" dirty="0" err="1"/>
              <a:t>fih</a:t>
            </a:r>
            <a:r>
              <a:rPr lang="es-ES" altLang="en-US" dirty="0"/>
              <a:t>-</a:t>
            </a:r>
            <a:r>
              <a:rPr lang="es-ES" altLang="en-US" dirty="0" err="1"/>
              <a:t>brill</a:t>
            </a:r>
            <a:r>
              <a:rPr lang="es-ES" altLang="en-US" dirty="0"/>
              <a:t>-AY-</a:t>
            </a:r>
            <a:r>
              <a:rPr lang="es-ES" altLang="en-US" dirty="0" err="1"/>
              <a:t>shun</a:t>
            </a:r>
            <a:r>
              <a:rPr lang="es-ES" altLang="en-US" dirty="0"/>
              <a:t> ventricular)
Definido
Contracciones rápidas, temblorosas (temblorosas como un tazón de gelatina) y contracciones ineficaces de los ventrículos
Sin latidos audibles
Sin pulso palpable
Sin respiración
Sin circulación sanguínea
Si se prolonga, conducirá a un paro cardíaco
</a:t>
            </a:r>
            <a:endParaRPr lang="en-US" alt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a:extLst>
              <a:ext uri="{FF2B5EF4-FFF2-40B4-BE49-F238E27FC236}">
                <a16:creationId xmlns:a16="http://schemas.microsoft.com/office/drawing/2014/main" id="{09B0D07B-48EF-4A89-AC91-D9D86571D031}"/>
              </a:ext>
            </a:extLst>
          </p:cNvPr>
          <p:cNvSpPr>
            <a:spLocks noGrp="1" noChangeArrowheads="1"/>
          </p:cNvSpPr>
          <p:nvPr>
            <p:ph type="title"/>
          </p:nvPr>
        </p:nvSpPr>
        <p:spPr/>
        <p:txBody>
          <a:bodyPr/>
          <a:lstStyle/>
          <a:p>
            <a:r>
              <a:rPr lang="en-US" altLang="en-US"/>
              <a:t>Heart Block (AV)</a:t>
            </a:r>
          </a:p>
        </p:txBody>
      </p:sp>
      <p:sp>
        <p:nvSpPr>
          <p:cNvPr id="106499" name="Rectangle 3">
            <a:extLst>
              <a:ext uri="{FF2B5EF4-FFF2-40B4-BE49-F238E27FC236}">
                <a16:creationId xmlns:a16="http://schemas.microsoft.com/office/drawing/2014/main" id="{03B64E42-9E2B-4FEB-9C87-8239374D224E}"/>
              </a:ext>
            </a:extLst>
          </p:cNvPr>
          <p:cNvSpPr>
            <a:spLocks noGrp="1" noChangeArrowheads="1"/>
          </p:cNvSpPr>
          <p:nvPr>
            <p:ph type="body" idx="1"/>
          </p:nvPr>
        </p:nvSpPr>
        <p:spPr/>
        <p:txBody>
          <a:bodyPr/>
          <a:lstStyle/>
          <a:p>
            <a:r>
              <a:rPr lang="es-ES" altLang="en-US" dirty="0"/>
              <a:t>Pronunciado
(Bloqueo del corazón)
Definido
Una interferencia con la conducción normal de los impulsos eléctricos que controlan la actividad del músculo cardíaco
</a:t>
            </a:r>
            <a:endParaRPr lang="en-US" altLang="en-US" dirty="0">
              <a:solidFill>
                <a:schemeClr val="accent2"/>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a:extLst>
              <a:ext uri="{FF2B5EF4-FFF2-40B4-BE49-F238E27FC236}">
                <a16:creationId xmlns:a16="http://schemas.microsoft.com/office/drawing/2014/main" id="{495E3BC0-1114-47DB-9612-B95D68A096A5}"/>
              </a:ext>
            </a:extLst>
          </p:cNvPr>
          <p:cNvSpPr>
            <a:spLocks noGrp="1" noChangeArrowheads="1"/>
          </p:cNvSpPr>
          <p:nvPr>
            <p:ph type="title"/>
          </p:nvPr>
        </p:nvSpPr>
        <p:spPr/>
        <p:txBody>
          <a:bodyPr/>
          <a:lstStyle/>
          <a:p>
            <a:r>
              <a:rPr lang="en-US" altLang="en-US"/>
              <a:t>Ventricular Tachycardia</a:t>
            </a:r>
          </a:p>
        </p:txBody>
      </p:sp>
      <p:sp>
        <p:nvSpPr>
          <p:cNvPr id="162819" name="Rectangle 3">
            <a:extLst>
              <a:ext uri="{FF2B5EF4-FFF2-40B4-BE49-F238E27FC236}">
                <a16:creationId xmlns:a16="http://schemas.microsoft.com/office/drawing/2014/main" id="{21EC96DB-F113-4441-B596-C5434467FE00}"/>
              </a:ext>
            </a:extLst>
          </p:cNvPr>
          <p:cNvSpPr>
            <a:spLocks noGrp="1" noChangeArrowheads="1"/>
          </p:cNvSpPr>
          <p:nvPr>
            <p:ph type="body" idx="1"/>
          </p:nvPr>
        </p:nvSpPr>
        <p:spPr>
          <a:xfrm>
            <a:off x="457200" y="1295400"/>
            <a:ext cx="8229600" cy="4724400"/>
          </a:xfrm>
        </p:spPr>
        <p:txBody>
          <a:bodyPr/>
          <a:lstStyle/>
          <a:p>
            <a:r>
              <a:rPr lang="es-ES" altLang="en-US" dirty="0"/>
              <a:t>Pronunciado
(ven-TRIK-</a:t>
            </a:r>
            <a:r>
              <a:rPr lang="es-ES" altLang="en-US" dirty="0" err="1"/>
              <a:t>yoo</a:t>
            </a:r>
            <a:r>
              <a:rPr lang="es-ES" altLang="en-US" dirty="0"/>
              <a:t>-lar </a:t>
            </a:r>
            <a:r>
              <a:rPr lang="es-ES" altLang="en-US" dirty="0" err="1"/>
              <a:t>tak</a:t>
            </a:r>
            <a:r>
              <a:rPr lang="es-ES" altLang="en-US" dirty="0"/>
              <a:t>-</a:t>
            </a:r>
            <a:r>
              <a:rPr lang="es-ES" altLang="en-US" dirty="0" err="1"/>
              <a:t>ee</a:t>
            </a:r>
            <a:r>
              <a:rPr lang="es-ES" altLang="en-US" dirty="0"/>
              <a:t>-CAR-</a:t>
            </a:r>
            <a:r>
              <a:rPr lang="es-ES" altLang="en-US" dirty="0" err="1"/>
              <a:t>dee</a:t>
            </a:r>
            <a:r>
              <a:rPr lang="es-ES" altLang="en-US" dirty="0"/>
              <a:t>-ah)
Definido
Condición en la que los ventrículos del corazón laten a una velocidad superior a 100 latidos por minuto
Caracterizado por tres o más contracciones ventriculares prematuras consecutivas
También conocido como V-</a:t>
            </a:r>
            <a:r>
              <a:rPr lang="es-ES" altLang="en-US" dirty="0" err="1"/>
              <a:t>tach</a:t>
            </a:r>
            <a:endParaRPr lang="en-US" altLang="en-US" dirty="0">
              <a:solidFill>
                <a:schemeClr val="accent2"/>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a:extLst>
              <a:ext uri="{FF2B5EF4-FFF2-40B4-BE49-F238E27FC236}">
                <a16:creationId xmlns:a16="http://schemas.microsoft.com/office/drawing/2014/main" id="{14430853-4042-4223-BBDF-064F3CC1A131}"/>
              </a:ext>
            </a:extLst>
          </p:cNvPr>
          <p:cNvSpPr>
            <a:spLocks noGrp="1" noChangeArrowheads="1"/>
          </p:cNvSpPr>
          <p:nvPr>
            <p:ph type="ctrTitle"/>
          </p:nvPr>
        </p:nvSpPr>
        <p:spPr>
          <a:xfrm>
            <a:off x="3124200" y="1600200"/>
            <a:ext cx="5715000" cy="1371600"/>
          </a:xfrm>
        </p:spPr>
        <p:txBody>
          <a:bodyPr>
            <a:normAutofit fontScale="90000"/>
          </a:bodyPr>
          <a:lstStyle/>
          <a:p>
            <a:r>
              <a:rPr lang="es-ES" altLang="en-US" dirty="0"/>
              <a:t>TECNIQUES, TRATAMIENTOS Y PROCEDIMIENTOS DIAGNOSTICOS
</a:t>
            </a:r>
            <a:endParaRPr lang="en-US" altLang="en-US" dirty="0"/>
          </a:p>
        </p:txBody>
      </p:sp>
      <p:sp>
        <p:nvSpPr>
          <p:cNvPr id="116739" name="Rectangle 3">
            <a:extLst>
              <a:ext uri="{FF2B5EF4-FFF2-40B4-BE49-F238E27FC236}">
                <a16:creationId xmlns:a16="http://schemas.microsoft.com/office/drawing/2014/main" id="{214F8A58-584D-4BFA-AE44-9D2B20DD467D}"/>
              </a:ext>
            </a:extLst>
          </p:cNvPr>
          <p:cNvSpPr>
            <a:spLocks noGrp="1" noChangeArrowheads="1"/>
          </p:cNvSpPr>
          <p:nvPr>
            <p:ph type="subTitle" idx="1"/>
          </p:nvPr>
        </p:nvSpPr>
        <p:spPr>
          <a:xfrm>
            <a:off x="3124200" y="3505200"/>
            <a:ext cx="5638800" cy="2041525"/>
          </a:xfrm>
        </p:spPr>
        <p:txBody>
          <a:bodyPr/>
          <a:lstStyle/>
          <a:p>
            <a:r>
              <a:rPr lang="en-US" altLang="en-US" sz="4400"/>
              <a:t>Cardiovascular</a:t>
            </a:r>
          </a:p>
          <a:p>
            <a:r>
              <a:rPr lang="en-US" altLang="en-US" sz="4400"/>
              <a:t>System</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a:extLst>
              <a:ext uri="{FF2B5EF4-FFF2-40B4-BE49-F238E27FC236}">
                <a16:creationId xmlns:a16="http://schemas.microsoft.com/office/drawing/2014/main" id="{58973C9B-7CA3-4DAF-8555-907BF54CE7FB}"/>
              </a:ext>
            </a:extLst>
          </p:cNvPr>
          <p:cNvSpPr>
            <a:spLocks noGrp="1" noChangeArrowheads="1"/>
          </p:cNvSpPr>
          <p:nvPr>
            <p:ph type="title"/>
          </p:nvPr>
        </p:nvSpPr>
        <p:spPr>
          <a:xfrm>
            <a:off x="228600" y="304800"/>
            <a:ext cx="8534400" cy="1219200"/>
          </a:xfrm>
        </p:spPr>
        <p:txBody>
          <a:bodyPr>
            <a:normAutofit fontScale="90000"/>
          </a:bodyPr>
          <a:lstStyle/>
          <a:p>
            <a:r>
              <a:rPr lang="en-US" altLang="en-US"/>
              <a:t>Diagnostic Techniques, Treatments, and Procedures</a:t>
            </a:r>
          </a:p>
        </p:txBody>
      </p:sp>
      <p:sp>
        <p:nvSpPr>
          <p:cNvPr id="118787" name="Rectangle 3">
            <a:extLst>
              <a:ext uri="{FF2B5EF4-FFF2-40B4-BE49-F238E27FC236}">
                <a16:creationId xmlns:a16="http://schemas.microsoft.com/office/drawing/2014/main" id="{AF81A1D5-45E8-49EE-B1C2-7AF25B94EDFA}"/>
              </a:ext>
            </a:extLst>
          </p:cNvPr>
          <p:cNvSpPr>
            <a:spLocks noGrp="1" noChangeArrowheads="1"/>
          </p:cNvSpPr>
          <p:nvPr>
            <p:ph type="body" idx="1"/>
          </p:nvPr>
        </p:nvSpPr>
        <p:spPr>
          <a:xfrm>
            <a:off x="457200" y="1820863"/>
            <a:ext cx="8229600" cy="4198937"/>
          </a:xfrm>
        </p:spPr>
        <p:txBody>
          <a:bodyPr/>
          <a:lstStyle/>
          <a:p>
            <a:r>
              <a:rPr lang="en-US" altLang="en-US" dirty="0"/>
              <a:t>Angiography</a:t>
            </a:r>
          </a:p>
          <a:p>
            <a:pPr lvl="1"/>
            <a:r>
              <a:rPr lang="es-ES" altLang="en-US" dirty="0">
                <a:solidFill>
                  <a:schemeClr val="accent2"/>
                </a:solidFill>
              </a:rPr>
              <a:t>Visualización por rayos X de la anatomía interna del corazón y los vasos sanguíneos después de introducir una sustancia radiopaca (medio de contraste)
Promueve la toma de imágenes de estructuras internas que de otro modo son difíciles de ver en la película de rayos X
La sustancia se inyecta en una arteria o en una vena
</a:t>
            </a:r>
            <a:endParaRPr lang="en-US" altLang="en-US" dirty="0">
              <a:solidFill>
                <a:srgbClr val="006600"/>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5" name="Rectangle 3">
            <a:extLst>
              <a:ext uri="{FF2B5EF4-FFF2-40B4-BE49-F238E27FC236}">
                <a16:creationId xmlns:a16="http://schemas.microsoft.com/office/drawing/2014/main" id="{83FA60EE-7FC0-42F5-BD69-17396367A38A}"/>
              </a:ext>
            </a:extLst>
          </p:cNvPr>
          <p:cNvSpPr>
            <a:spLocks noGrp="1" noChangeArrowheads="1"/>
          </p:cNvSpPr>
          <p:nvPr>
            <p:ph type="body" idx="1"/>
          </p:nvPr>
        </p:nvSpPr>
        <p:spPr>
          <a:xfrm>
            <a:off x="457200" y="1905000"/>
            <a:ext cx="8229600" cy="3962400"/>
          </a:xfrm>
        </p:spPr>
        <p:txBody>
          <a:bodyPr/>
          <a:lstStyle/>
          <a:p>
            <a:r>
              <a:rPr lang="en-US" altLang="en-US" dirty="0"/>
              <a:t>Cardiac catheterization</a:t>
            </a:r>
          </a:p>
          <a:p>
            <a:pPr lvl="1"/>
            <a:r>
              <a:rPr lang="es-ES" altLang="en-US" dirty="0">
                <a:solidFill>
                  <a:schemeClr val="accent2"/>
                </a:solidFill>
              </a:rPr>
              <a:t>Procedimiento de diagnóstico en el que se introduce un catéter en una vena o arteria grande, generalmente de un brazo o una pierna, y luego se enhebra a través del sistema circulatorio al corazón
Se utiliza para obtener información detallada sobre la estructura y función de las cámaras cardíacas, las válvulas y los grandes vasos
</a:t>
            </a:r>
            <a:endParaRPr lang="en-US" altLang="en-US" dirty="0">
              <a:solidFill>
                <a:srgbClr val="006600"/>
              </a:solidFill>
            </a:endParaRPr>
          </a:p>
        </p:txBody>
      </p:sp>
      <p:sp>
        <p:nvSpPr>
          <p:cNvPr id="120836" name="Rectangle 4">
            <a:extLst>
              <a:ext uri="{FF2B5EF4-FFF2-40B4-BE49-F238E27FC236}">
                <a16:creationId xmlns:a16="http://schemas.microsoft.com/office/drawing/2014/main" id="{117290D0-B6C2-42C3-967D-13207DBD6C39}"/>
              </a:ext>
            </a:extLst>
          </p:cNvPr>
          <p:cNvSpPr>
            <a:spLocks noChangeArrowheads="1"/>
          </p:cNvSpPr>
          <p:nvPr/>
        </p:nvSpPr>
        <p:spPr bwMode="auto">
          <a:xfrm>
            <a:off x="304800" y="304800"/>
            <a:ext cx="85344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marL="457200" eaLnBrk="0" fontAlgn="base" hangingPunct="0">
              <a:spcBef>
                <a:spcPct val="0"/>
              </a:spcBef>
              <a:spcAft>
                <a:spcPct val="0"/>
              </a:spcAft>
              <a:defRPr sz="2400">
                <a:solidFill>
                  <a:schemeClr val="tx1"/>
                </a:solidFill>
                <a:latin typeface="Times New Roman" panose="02020603050405020304" pitchFamily="18" charset="0"/>
              </a:defRPr>
            </a:lvl6pPr>
            <a:lvl7pPr marL="914400" eaLnBrk="0" fontAlgn="base" hangingPunct="0">
              <a:spcBef>
                <a:spcPct val="0"/>
              </a:spcBef>
              <a:spcAft>
                <a:spcPct val="0"/>
              </a:spcAft>
              <a:defRPr sz="2400">
                <a:solidFill>
                  <a:schemeClr val="tx1"/>
                </a:solidFill>
                <a:latin typeface="Times New Roman" panose="02020603050405020304" pitchFamily="18" charset="0"/>
              </a:defRPr>
            </a:lvl7pPr>
            <a:lvl8pPr marL="1371600" eaLnBrk="0" fontAlgn="base" hangingPunct="0">
              <a:spcBef>
                <a:spcPct val="0"/>
              </a:spcBef>
              <a:spcAft>
                <a:spcPct val="0"/>
              </a:spcAft>
              <a:defRPr sz="2400">
                <a:solidFill>
                  <a:schemeClr val="tx1"/>
                </a:solidFill>
                <a:latin typeface="Times New Roman" panose="02020603050405020304" pitchFamily="18" charset="0"/>
              </a:defRPr>
            </a:lvl8pPr>
            <a:lvl9pPr marL="18288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sz="4400">
                <a:solidFill>
                  <a:srgbClr val="000000"/>
                </a:solidFill>
                <a:latin typeface="Arial" panose="020B0604020202020204" pitchFamily="34" charset="0"/>
              </a:rPr>
              <a:t>Diagnostic Techniques, Treatments, and Procedures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3" name="Rectangle 3">
            <a:extLst>
              <a:ext uri="{FF2B5EF4-FFF2-40B4-BE49-F238E27FC236}">
                <a16:creationId xmlns:a16="http://schemas.microsoft.com/office/drawing/2014/main" id="{B4841567-20DF-434F-B9CC-6CD3271F43C1}"/>
              </a:ext>
            </a:extLst>
          </p:cNvPr>
          <p:cNvSpPr>
            <a:spLocks noGrp="1" noChangeArrowheads="1"/>
          </p:cNvSpPr>
          <p:nvPr>
            <p:ph type="body" idx="1"/>
          </p:nvPr>
        </p:nvSpPr>
        <p:spPr>
          <a:xfrm>
            <a:off x="457200" y="1752600"/>
            <a:ext cx="8229600" cy="4419600"/>
          </a:xfrm>
        </p:spPr>
        <p:txBody>
          <a:bodyPr/>
          <a:lstStyle/>
          <a:p>
            <a:r>
              <a:rPr lang="en-US" altLang="en-US" dirty="0"/>
              <a:t>Cardiac Enzymes Test</a:t>
            </a:r>
          </a:p>
          <a:p>
            <a:pPr lvl="1"/>
            <a:r>
              <a:rPr lang="es-ES" altLang="en-US" dirty="0">
                <a:solidFill>
                  <a:schemeClr val="accent2"/>
                </a:solidFill>
              </a:rPr>
              <a:t>Pruebas realizadas en muestras de sangre obtenidas por venopunción para determinar la presencia de daño al músculo miocárdico
</a:t>
            </a:r>
            <a:r>
              <a:rPr lang="en-US" altLang="en-US" dirty="0"/>
              <a:t>(CAT) Computed Axial Tomography</a:t>
            </a:r>
          </a:p>
          <a:p>
            <a:pPr lvl="1"/>
            <a:r>
              <a:rPr lang="en-US" altLang="en-US" dirty="0">
                <a:solidFill>
                  <a:schemeClr val="accent2"/>
                </a:solidFill>
              </a:rPr>
              <a:t>Diagnostic X-ray technique that uses ionizing radiation to produce a cross-sectional image of the body</a:t>
            </a:r>
          </a:p>
          <a:p>
            <a:pPr lvl="2"/>
            <a:r>
              <a:rPr lang="en-US" altLang="en-US" dirty="0">
                <a:solidFill>
                  <a:srgbClr val="006600"/>
                </a:solidFill>
              </a:rPr>
              <a:t>Often used to detect aneurysms of the aorta</a:t>
            </a:r>
          </a:p>
        </p:txBody>
      </p:sp>
      <p:sp>
        <p:nvSpPr>
          <p:cNvPr id="122886" name="Rectangle 6">
            <a:extLst>
              <a:ext uri="{FF2B5EF4-FFF2-40B4-BE49-F238E27FC236}">
                <a16:creationId xmlns:a16="http://schemas.microsoft.com/office/drawing/2014/main" id="{4590F8FB-519B-4C42-9ABC-97E8FC46A9AC}"/>
              </a:ext>
            </a:extLst>
          </p:cNvPr>
          <p:cNvSpPr>
            <a:spLocks noChangeArrowheads="1"/>
          </p:cNvSpPr>
          <p:nvPr/>
        </p:nvSpPr>
        <p:spPr bwMode="auto">
          <a:xfrm>
            <a:off x="304800" y="304800"/>
            <a:ext cx="85344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marL="457200" eaLnBrk="0" fontAlgn="base" hangingPunct="0">
              <a:spcBef>
                <a:spcPct val="0"/>
              </a:spcBef>
              <a:spcAft>
                <a:spcPct val="0"/>
              </a:spcAft>
              <a:defRPr sz="2400">
                <a:solidFill>
                  <a:schemeClr val="tx1"/>
                </a:solidFill>
                <a:latin typeface="Times New Roman" panose="02020603050405020304" pitchFamily="18" charset="0"/>
              </a:defRPr>
            </a:lvl6pPr>
            <a:lvl7pPr marL="914400" eaLnBrk="0" fontAlgn="base" hangingPunct="0">
              <a:spcBef>
                <a:spcPct val="0"/>
              </a:spcBef>
              <a:spcAft>
                <a:spcPct val="0"/>
              </a:spcAft>
              <a:defRPr sz="2400">
                <a:solidFill>
                  <a:schemeClr val="tx1"/>
                </a:solidFill>
                <a:latin typeface="Times New Roman" panose="02020603050405020304" pitchFamily="18" charset="0"/>
              </a:defRPr>
            </a:lvl7pPr>
            <a:lvl8pPr marL="1371600" eaLnBrk="0" fontAlgn="base" hangingPunct="0">
              <a:spcBef>
                <a:spcPct val="0"/>
              </a:spcBef>
              <a:spcAft>
                <a:spcPct val="0"/>
              </a:spcAft>
              <a:defRPr sz="2400">
                <a:solidFill>
                  <a:schemeClr val="tx1"/>
                </a:solidFill>
                <a:latin typeface="Times New Roman" panose="02020603050405020304" pitchFamily="18" charset="0"/>
              </a:defRPr>
            </a:lvl8pPr>
            <a:lvl9pPr marL="18288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sz="4400">
                <a:solidFill>
                  <a:srgbClr val="000000"/>
                </a:solidFill>
                <a:latin typeface="Arial" panose="020B0604020202020204" pitchFamily="34" charset="0"/>
              </a:rPr>
              <a:t>Diagnostic Techniques, Treatments, and Procedures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1" name="Rectangle 3">
            <a:extLst>
              <a:ext uri="{FF2B5EF4-FFF2-40B4-BE49-F238E27FC236}">
                <a16:creationId xmlns:a16="http://schemas.microsoft.com/office/drawing/2014/main" id="{1772CEF9-23DB-422D-B1AB-A5492D9D0C9F}"/>
              </a:ext>
            </a:extLst>
          </p:cNvPr>
          <p:cNvSpPr>
            <a:spLocks noGrp="1" noChangeArrowheads="1"/>
          </p:cNvSpPr>
          <p:nvPr>
            <p:ph type="body" idx="1"/>
          </p:nvPr>
        </p:nvSpPr>
        <p:spPr>
          <a:xfrm>
            <a:off x="457200" y="1676400"/>
            <a:ext cx="8229600" cy="4343400"/>
          </a:xfrm>
        </p:spPr>
        <p:txBody>
          <a:bodyPr/>
          <a:lstStyle/>
          <a:p>
            <a:r>
              <a:rPr lang="en-US" altLang="en-US" dirty="0"/>
              <a:t>Echocardiography</a:t>
            </a:r>
          </a:p>
          <a:p>
            <a:pPr lvl="1"/>
            <a:r>
              <a:rPr lang="es-ES" altLang="en-US" dirty="0">
                <a:solidFill>
                  <a:schemeClr val="accent2"/>
                </a:solidFill>
              </a:rPr>
              <a:t>Procedimiento de diagnóstico para estudiar la estructura y el movimiento del corazón
Es útil para evaluar los cambios estructurales y funcionales en una variedad de trastornos cardíacos</a:t>
            </a:r>
            <a:endParaRPr lang="en-US" altLang="en-US" dirty="0">
              <a:solidFill>
                <a:srgbClr val="006600"/>
              </a:solidFill>
            </a:endParaRPr>
          </a:p>
          <a:p>
            <a:r>
              <a:rPr lang="en-US" altLang="en-US" dirty="0"/>
              <a:t>Electrocardiogram (EKG, ECG)</a:t>
            </a:r>
          </a:p>
          <a:p>
            <a:pPr lvl="1"/>
            <a:r>
              <a:rPr lang="en-US" altLang="en-US" dirty="0">
                <a:solidFill>
                  <a:schemeClr val="accent2"/>
                </a:solidFill>
              </a:rPr>
              <a:t>Graphic record of the electrical action of the heart as reflected from various angles to the surface of the skin</a:t>
            </a:r>
          </a:p>
          <a:p>
            <a:pPr lvl="1"/>
            <a:endParaRPr lang="en-US" altLang="en-US" dirty="0">
              <a:solidFill>
                <a:schemeClr val="accent2"/>
              </a:solidFill>
            </a:endParaRPr>
          </a:p>
        </p:txBody>
      </p:sp>
      <p:sp>
        <p:nvSpPr>
          <p:cNvPr id="124933" name="Rectangle 5">
            <a:extLst>
              <a:ext uri="{FF2B5EF4-FFF2-40B4-BE49-F238E27FC236}">
                <a16:creationId xmlns:a16="http://schemas.microsoft.com/office/drawing/2014/main" id="{56EEB5E7-EEB9-4B27-8263-61AA58ECA250}"/>
              </a:ext>
            </a:extLst>
          </p:cNvPr>
          <p:cNvSpPr>
            <a:spLocks noGrp="1" noChangeArrowheads="1"/>
          </p:cNvSpPr>
          <p:nvPr>
            <p:ph type="title"/>
          </p:nvPr>
        </p:nvSpPr>
        <p:spPr>
          <a:xfrm>
            <a:off x="457200" y="304800"/>
            <a:ext cx="8229600" cy="1219200"/>
          </a:xfrm>
          <a:noFill/>
          <a:ln/>
        </p:spPr>
        <p:txBody>
          <a:bodyPr>
            <a:normAutofit fontScale="90000"/>
          </a:bodyPr>
          <a:lstStyle/>
          <a:p>
            <a:r>
              <a:rPr lang="en-US" altLang="en-US"/>
              <a:t>Diagnostic Techniques, Treatments, and Procedures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9" name="Rectangle 3">
            <a:extLst>
              <a:ext uri="{FF2B5EF4-FFF2-40B4-BE49-F238E27FC236}">
                <a16:creationId xmlns:a16="http://schemas.microsoft.com/office/drawing/2014/main" id="{192512CE-5389-49DE-BC47-79C18B5643DE}"/>
              </a:ext>
            </a:extLst>
          </p:cNvPr>
          <p:cNvSpPr>
            <a:spLocks noGrp="1" noChangeArrowheads="1"/>
          </p:cNvSpPr>
          <p:nvPr>
            <p:ph type="body" idx="1"/>
          </p:nvPr>
        </p:nvSpPr>
        <p:spPr>
          <a:xfrm>
            <a:off x="457200" y="1820863"/>
            <a:ext cx="8305800" cy="4198937"/>
          </a:xfrm>
        </p:spPr>
        <p:txBody>
          <a:bodyPr/>
          <a:lstStyle/>
          <a:p>
            <a:r>
              <a:rPr lang="en-US" altLang="en-US" dirty="0"/>
              <a:t>Exercise stress testing</a:t>
            </a:r>
          </a:p>
          <a:p>
            <a:pPr lvl="1"/>
            <a:r>
              <a:rPr lang="es-ES" altLang="en-US" dirty="0">
                <a:solidFill>
                  <a:schemeClr val="accent2"/>
                </a:solidFill>
              </a:rPr>
              <a:t>Medios para evaluar la función cardíaca, sometiendo al paciente a cantidades cuidadosamente controladas de estrés físico, por ejemplo, utilizando la cinta de correr
</a:t>
            </a:r>
            <a:endParaRPr lang="en-US" altLang="en-US" dirty="0">
              <a:solidFill>
                <a:schemeClr val="accent2"/>
              </a:solidFill>
            </a:endParaRPr>
          </a:p>
        </p:txBody>
      </p:sp>
      <p:sp>
        <p:nvSpPr>
          <p:cNvPr id="126981" name="Rectangle 5">
            <a:extLst>
              <a:ext uri="{FF2B5EF4-FFF2-40B4-BE49-F238E27FC236}">
                <a16:creationId xmlns:a16="http://schemas.microsoft.com/office/drawing/2014/main" id="{8AD9F495-3146-4A0C-825A-22712B65892A}"/>
              </a:ext>
            </a:extLst>
          </p:cNvPr>
          <p:cNvSpPr>
            <a:spLocks noGrp="1" noChangeArrowheads="1"/>
          </p:cNvSpPr>
          <p:nvPr>
            <p:ph type="title"/>
          </p:nvPr>
        </p:nvSpPr>
        <p:spPr>
          <a:xfrm>
            <a:off x="457200" y="304800"/>
            <a:ext cx="8229600" cy="1219200"/>
          </a:xfrm>
          <a:noFill/>
          <a:ln/>
        </p:spPr>
        <p:txBody>
          <a:bodyPr>
            <a:normAutofit fontScale="90000"/>
          </a:bodyPr>
          <a:lstStyle/>
          <a:p>
            <a:r>
              <a:rPr lang="en-US" altLang="en-US"/>
              <a:t>Diagnostic Techniques, Treatments, and Procedures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7" name="Rectangle 3">
            <a:extLst>
              <a:ext uri="{FF2B5EF4-FFF2-40B4-BE49-F238E27FC236}">
                <a16:creationId xmlns:a16="http://schemas.microsoft.com/office/drawing/2014/main" id="{4BD41F3D-34D9-495E-A6F2-5758DF199E1F}"/>
              </a:ext>
            </a:extLst>
          </p:cNvPr>
          <p:cNvSpPr>
            <a:spLocks noGrp="1" noChangeArrowheads="1"/>
          </p:cNvSpPr>
          <p:nvPr>
            <p:ph type="body" idx="1"/>
          </p:nvPr>
        </p:nvSpPr>
        <p:spPr>
          <a:xfrm>
            <a:off x="457200" y="1820863"/>
            <a:ext cx="8305800" cy="3978275"/>
          </a:xfrm>
        </p:spPr>
        <p:txBody>
          <a:bodyPr/>
          <a:lstStyle/>
          <a:p>
            <a:r>
              <a:rPr lang="en-US" altLang="en-US" dirty="0"/>
              <a:t>Holter monitoring</a:t>
            </a:r>
          </a:p>
          <a:p>
            <a:pPr lvl="1"/>
            <a:r>
              <a:rPr lang="es-ES" altLang="en-US" dirty="0">
                <a:solidFill>
                  <a:schemeClr val="accent2"/>
                </a:solidFill>
              </a:rPr>
              <a:t>Dispositivo de monitoreo pequeño y portátil que realiza grabaciones prolongadas de electrocardiógrafos en una grabadora de cinta portátil
El electrocardiograma continuo (EKG ambulatorio) se graba en una grabación de cinta magnética mientras el paciente lleva a cabo actividades diarias normales
</a:t>
            </a:r>
            <a:endParaRPr lang="en-US" altLang="en-US" dirty="0">
              <a:solidFill>
                <a:srgbClr val="006600"/>
              </a:solidFill>
            </a:endParaRPr>
          </a:p>
        </p:txBody>
      </p:sp>
      <p:sp>
        <p:nvSpPr>
          <p:cNvPr id="129029" name="Rectangle 5">
            <a:extLst>
              <a:ext uri="{FF2B5EF4-FFF2-40B4-BE49-F238E27FC236}">
                <a16:creationId xmlns:a16="http://schemas.microsoft.com/office/drawing/2014/main" id="{05A4B488-FDFE-4806-91D7-8167D0F35F04}"/>
              </a:ext>
            </a:extLst>
          </p:cNvPr>
          <p:cNvSpPr>
            <a:spLocks noGrp="1" noChangeArrowheads="1"/>
          </p:cNvSpPr>
          <p:nvPr>
            <p:ph type="title"/>
          </p:nvPr>
        </p:nvSpPr>
        <p:spPr>
          <a:xfrm>
            <a:off x="457200" y="304800"/>
            <a:ext cx="8305800" cy="1295400"/>
          </a:xfrm>
          <a:noFill/>
          <a:ln/>
        </p:spPr>
        <p:txBody>
          <a:bodyPr>
            <a:normAutofit fontScale="90000"/>
          </a:bodyPr>
          <a:lstStyle/>
          <a:p>
            <a:r>
              <a:rPr lang="en-US" altLang="en-US"/>
              <a:t>Diagnostic Techniques, Treatments, and Procedures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7" name="Rectangle 3">
            <a:extLst>
              <a:ext uri="{FF2B5EF4-FFF2-40B4-BE49-F238E27FC236}">
                <a16:creationId xmlns:a16="http://schemas.microsoft.com/office/drawing/2014/main" id="{96242760-32FD-4CA0-BBC6-4C992A3348E5}"/>
              </a:ext>
            </a:extLst>
          </p:cNvPr>
          <p:cNvSpPr>
            <a:spLocks noGrp="1" noChangeArrowheads="1"/>
          </p:cNvSpPr>
          <p:nvPr>
            <p:ph type="body" idx="1"/>
          </p:nvPr>
        </p:nvSpPr>
        <p:spPr>
          <a:xfrm>
            <a:off x="457200" y="1752600"/>
            <a:ext cx="8229600" cy="4343400"/>
          </a:xfrm>
        </p:spPr>
        <p:txBody>
          <a:bodyPr/>
          <a:lstStyle/>
          <a:p>
            <a:r>
              <a:rPr lang="en-US" altLang="en-US" dirty="0"/>
              <a:t>Event monitor</a:t>
            </a:r>
          </a:p>
          <a:p>
            <a:pPr lvl="1"/>
            <a:r>
              <a:rPr lang="es-ES" altLang="en-US" dirty="0">
                <a:solidFill>
                  <a:schemeClr val="accent2"/>
                </a:solidFill>
              </a:rPr>
              <a:t>Similar al monitor Holter en que también registra la actividad eléctrica del corazón mientras el paciente realiza actividades diarias habituales
Se puede utilizar durante un período de tiempo más largo que un monitor Holter
Por lo general, un mes
</a:t>
            </a:r>
            <a:endParaRPr lang="en-US" altLang="en-US" dirty="0">
              <a:solidFill>
                <a:srgbClr val="006600"/>
              </a:solidFill>
            </a:endParaRPr>
          </a:p>
        </p:txBody>
      </p:sp>
      <p:sp>
        <p:nvSpPr>
          <p:cNvPr id="164869" name="Rectangle 5">
            <a:extLst>
              <a:ext uri="{FF2B5EF4-FFF2-40B4-BE49-F238E27FC236}">
                <a16:creationId xmlns:a16="http://schemas.microsoft.com/office/drawing/2014/main" id="{ABF66568-1F08-4066-BC59-D7DFBF81AF5F}"/>
              </a:ext>
            </a:extLst>
          </p:cNvPr>
          <p:cNvSpPr>
            <a:spLocks noGrp="1" noChangeArrowheads="1"/>
          </p:cNvSpPr>
          <p:nvPr>
            <p:ph type="title"/>
          </p:nvPr>
        </p:nvSpPr>
        <p:spPr>
          <a:xfrm>
            <a:off x="457200" y="304800"/>
            <a:ext cx="8305800" cy="1219200"/>
          </a:xfrm>
          <a:noFill/>
          <a:ln/>
        </p:spPr>
        <p:txBody>
          <a:bodyPr>
            <a:normAutofit fontScale="90000"/>
          </a:bodyPr>
          <a:lstStyle/>
          <a:p>
            <a:r>
              <a:rPr lang="en-US" altLang="en-US"/>
              <a:t>Diagnostic Techniques, Treatments,and Procedures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1" name="Rectangle 3">
            <a:extLst>
              <a:ext uri="{FF2B5EF4-FFF2-40B4-BE49-F238E27FC236}">
                <a16:creationId xmlns:a16="http://schemas.microsoft.com/office/drawing/2014/main" id="{F81392FB-8E6C-4769-BFAA-69535C5A38D5}"/>
              </a:ext>
            </a:extLst>
          </p:cNvPr>
          <p:cNvSpPr>
            <a:spLocks noGrp="1" noChangeArrowheads="1"/>
          </p:cNvSpPr>
          <p:nvPr>
            <p:ph type="body" idx="1"/>
          </p:nvPr>
        </p:nvSpPr>
        <p:spPr>
          <a:xfrm>
            <a:off x="457200" y="1752600"/>
            <a:ext cx="8229600" cy="4267200"/>
          </a:xfrm>
        </p:spPr>
        <p:txBody>
          <a:bodyPr/>
          <a:lstStyle/>
          <a:p>
            <a:r>
              <a:rPr lang="en-US" altLang="en-US" dirty="0"/>
              <a:t>Implantable Cardioverter Defibrillator (ICD)</a:t>
            </a:r>
          </a:p>
          <a:p>
            <a:pPr lvl="1"/>
            <a:r>
              <a:rPr lang="es-ES" altLang="en-US" dirty="0">
                <a:solidFill>
                  <a:schemeClr val="accent2"/>
                </a:solidFill>
              </a:rPr>
              <a:t>Dispositivo electrónico pequeño y ligero colocado debajo de la piel o el músculo en el pecho o el abdomen para controlar el ritmo cardíaco
Si se produce un ritmo anormal, el desfibrilador </a:t>
            </a:r>
            <a:r>
              <a:rPr lang="es-ES" altLang="en-US" dirty="0" err="1">
                <a:solidFill>
                  <a:schemeClr val="accent2"/>
                </a:solidFill>
              </a:rPr>
              <a:t>cardioversor</a:t>
            </a:r>
            <a:r>
              <a:rPr lang="es-ES" altLang="en-US" dirty="0">
                <a:solidFill>
                  <a:schemeClr val="accent2"/>
                </a:solidFill>
              </a:rPr>
              <a:t> implantable ayuda a devolver el corazón a su ritmo normal
</a:t>
            </a:r>
            <a:endParaRPr lang="en-US" altLang="en-US" dirty="0">
              <a:solidFill>
                <a:schemeClr val="accent2"/>
              </a:solidFill>
            </a:endParaRPr>
          </a:p>
        </p:txBody>
      </p:sp>
      <p:sp>
        <p:nvSpPr>
          <p:cNvPr id="165893" name="Rectangle 5">
            <a:extLst>
              <a:ext uri="{FF2B5EF4-FFF2-40B4-BE49-F238E27FC236}">
                <a16:creationId xmlns:a16="http://schemas.microsoft.com/office/drawing/2014/main" id="{3F4901FD-F727-4CAB-B9CD-BD76D7C52B32}"/>
              </a:ext>
            </a:extLst>
          </p:cNvPr>
          <p:cNvSpPr>
            <a:spLocks noGrp="1" noChangeArrowheads="1"/>
          </p:cNvSpPr>
          <p:nvPr>
            <p:ph type="title"/>
          </p:nvPr>
        </p:nvSpPr>
        <p:spPr>
          <a:xfrm>
            <a:off x="457200" y="304800"/>
            <a:ext cx="8229600" cy="1143000"/>
          </a:xfrm>
          <a:noFill/>
          <a:ln/>
        </p:spPr>
        <p:txBody>
          <a:bodyPr>
            <a:normAutofit fontScale="90000"/>
          </a:bodyPr>
          <a:lstStyle/>
          <a:p>
            <a:r>
              <a:rPr lang="en-US" altLang="en-US"/>
              <a:t>Diagnostic Techniques, Treatments, and Procedures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5" name="Rectangle 3">
            <a:extLst>
              <a:ext uri="{FF2B5EF4-FFF2-40B4-BE49-F238E27FC236}">
                <a16:creationId xmlns:a16="http://schemas.microsoft.com/office/drawing/2014/main" id="{65651322-43FD-4B78-BDF0-44F753FC84F5}"/>
              </a:ext>
            </a:extLst>
          </p:cNvPr>
          <p:cNvSpPr>
            <a:spLocks noGrp="1" noChangeArrowheads="1"/>
          </p:cNvSpPr>
          <p:nvPr>
            <p:ph type="body" idx="1"/>
          </p:nvPr>
        </p:nvSpPr>
        <p:spPr>
          <a:xfrm>
            <a:off x="457200" y="1752600"/>
            <a:ext cx="8229600" cy="4343400"/>
          </a:xfrm>
        </p:spPr>
        <p:txBody>
          <a:bodyPr/>
          <a:lstStyle/>
          <a:p>
            <a:r>
              <a:rPr lang="en-US" altLang="en-US" dirty="0"/>
              <a:t>Magnetic Resonance Imaging (MRI)</a:t>
            </a:r>
          </a:p>
          <a:p>
            <a:pPr lvl="1"/>
            <a:r>
              <a:rPr lang="es-ES" altLang="en-US" dirty="0">
                <a:solidFill>
                  <a:schemeClr val="accent2"/>
                </a:solidFill>
              </a:rPr>
              <a:t>Uso de fuertes ondas de campo magnético y radiofrecuencia para producir imágenes que son valiosas para proporcionar imágenes del corazón, vasos sanguíneos grandes, cerebro y tejido blando
Se utiliza para examinar la aorta, para detectar masas o posibles tumores, y la enfermedad pericárdica
También puede mostrar el flujo de sangre y el latido del corazón
</a:t>
            </a:r>
            <a:endParaRPr lang="en-US" altLang="en-US" dirty="0">
              <a:solidFill>
                <a:srgbClr val="006600"/>
              </a:solidFill>
            </a:endParaRPr>
          </a:p>
        </p:txBody>
      </p:sp>
      <p:sp>
        <p:nvSpPr>
          <p:cNvPr id="131077" name="Rectangle 5">
            <a:extLst>
              <a:ext uri="{FF2B5EF4-FFF2-40B4-BE49-F238E27FC236}">
                <a16:creationId xmlns:a16="http://schemas.microsoft.com/office/drawing/2014/main" id="{5A1915F4-C37E-426A-8C12-53FA7E8932A6}"/>
              </a:ext>
            </a:extLst>
          </p:cNvPr>
          <p:cNvSpPr>
            <a:spLocks noGrp="1" noChangeArrowheads="1"/>
          </p:cNvSpPr>
          <p:nvPr>
            <p:ph type="title"/>
          </p:nvPr>
        </p:nvSpPr>
        <p:spPr>
          <a:xfrm>
            <a:off x="457200" y="304800"/>
            <a:ext cx="8229600" cy="1219200"/>
          </a:xfrm>
          <a:noFill/>
          <a:ln/>
        </p:spPr>
        <p:txBody>
          <a:bodyPr>
            <a:normAutofit fontScale="90000"/>
          </a:bodyPr>
          <a:lstStyle/>
          <a:p>
            <a:r>
              <a:rPr lang="en-US" altLang="en-US"/>
              <a:t>Diagnostic Techniques, Treatments, and Procedures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3" name="Rectangle 3">
            <a:extLst>
              <a:ext uri="{FF2B5EF4-FFF2-40B4-BE49-F238E27FC236}">
                <a16:creationId xmlns:a16="http://schemas.microsoft.com/office/drawing/2014/main" id="{3B0229CC-948D-46C3-BC38-0EE21762F2EC}"/>
              </a:ext>
            </a:extLst>
          </p:cNvPr>
          <p:cNvSpPr>
            <a:spLocks noGrp="1" noChangeArrowheads="1"/>
          </p:cNvSpPr>
          <p:nvPr>
            <p:ph type="body" idx="1"/>
          </p:nvPr>
        </p:nvSpPr>
        <p:spPr>
          <a:xfrm>
            <a:off x="457200" y="1676400"/>
            <a:ext cx="8229600" cy="4419600"/>
          </a:xfrm>
        </p:spPr>
        <p:txBody>
          <a:bodyPr/>
          <a:lstStyle/>
          <a:p>
            <a:r>
              <a:rPr lang="en-US" altLang="en-US" dirty="0"/>
              <a:t>Positron Emission Tomography (PET)</a:t>
            </a:r>
          </a:p>
          <a:p>
            <a:pPr lvl="1"/>
            <a:r>
              <a:rPr lang="es-ES" altLang="en-US" dirty="0">
                <a:solidFill>
                  <a:schemeClr val="accent2"/>
                </a:solidFill>
              </a:rPr>
              <a:t>Técnica computarizada de rayos X que utiliza sustancias radiactivas para examinar el flujo sanguíneo y la actividad metabólica de diversas estructuras corporales, como el corazón y los vasos sanguíneos
El paciente recibe dosis de trazadores radiactivos fuertes por inyección o inhalación
La radiación emitida es medida por la cámara PET
</a:t>
            </a:r>
            <a:endParaRPr lang="en-US" altLang="en-US" dirty="0">
              <a:solidFill>
                <a:srgbClr val="006600"/>
              </a:solidFill>
            </a:endParaRPr>
          </a:p>
        </p:txBody>
      </p:sp>
      <p:sp>
        <p:nvSpPr>
          <p:cNvPr id="133125" name="Rectangle 5">
            <a:extLst>
              <a:ext uri="{FF2B5EF4-FFF2-40B4-BE49-F238E27FC236}">
                <a16:creationId xmlns:a16="http://schemas.microsoft.com/office/drawing/2014/main" id="{F113ED6B-F345-4855-8187-B6C82728483B}"/>
              </a:ext>
            </a:extLst>
          </p:cNvPr>
          <p:cNvSpPr>
            <a:spLocks noGrp="1" noChangeArrowheads="1"/>
          </p:cNvSpPr>
          <p:nvPr>
            <p:ph type="title"/>
          </p:nvPr>
        </p:nvSpPr>
        <p:spPr>
          <a:xfrm>
            <a:off x="457200" y="304800"/>
            <a:ext cx="8229600" cy="1219200"/>
          </a:xfrm>
          <a:noFill/>
          <a:ln/>
        </p:spPr>
        <p:txBody>
          <a:bodyPr>
            <a:normAutofit fontScale="90000"/>
          </a:bodyPr>
          <a:lstStyle/>
          <a:p>
            <a:r>
              <a:rPr lang="en-US" altLang="en-US"/>
              <a:t>Diagnostic Techniques, Treatments, and Procedures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7" name="Rectangle 3">
            <a:extLst>
              <a:ext uri="{FF2B5EF4-FFF2-40B4-BE49-F238E27FC236}">
                <a16:creationId xmlns:a16="http://schemas.microsoft.com/office/drawing/2014/main" id="{3CE983F8-B790-43FD-B632-84DA3A2F1E5F}"/>
              </a:ext>
            </a:extLst>
          </p:cNvPr>
          <p:cNvSpPr>
            <a:spLocks noGrp="1" noChangeArrowheads="1"/>
          </p:cNvSpPr>
          <p:nvPr>
            <p:ph type="body" idx="1"/>
          </p:nvPr>
        </p:nvSpPr>
        <p:spPr>
          <a:xfrm>
            <a:off x="457200" y="1752600"/>
            <a:ext cx="8229600" cy="4495800"/>
          </a:xfrm>
        </p:spPr>
        <p:txBody>
          <a:bodyPr/>
          <a:lstStyle/>
          <a:p>
            <a:r>
              <a:rPr lang="en-US" altLang="en-US" dirty="0"/>
              <a:t>Serum Lipid </a:t>
            </a:r>
          </a:p>
          <a:p>
            <a:pPr lvl="1"/>
            <a:r>
              <a:rPr lang="es-ES" altLang="en-US" dirty="0">
                <a:solidFill>
                  <a:schemeClr val="accent2"/>
                </a:solidFill>
              </a:rPr>
              <a:t>Prueba que mide la cantidad de sustancias grasas (colesterol, triglicéridos y lipoproteínas) en una muestra de sangre obtenida por venopunción
</a:t>
            </a:r>
            <a:r>
              <a:rPr lang="en-US" altLang="en-US" dirty="0"/>
              <a:t>Thallium Stress </a:t>
            </a:r>
          </a:p>
          <a:p>
            <a:pPr lvl="1"/>
            <a:r>
              <a:rPr lang="es-ES" altLang="en-US" dirty="0">
                <a:solidFill>
                  <a:schemeClr val="accent2"/>
                </a:solidFill>
              </a:rPr>
              <a:t>Combinación de pruebas de esfuerzo de ejercicio con imágenes de talio para evaluar los cambios en el flujo sanguíneo coronario durante el ejercicio
</a:t>
            </a:r>
            <a:endParaRPr lang="en-US" altLang="en-US" dirty="0">
              <a:solidFill>
                <a:schemeClr val="accent2"/>
              </a:solidFill>
            </a:endParaRPr>
          </a:p>
        </p:txBody>
      </p:sp>
      <p:sp>
        <p:nvSpPr>
          <p:cNvPr id="134150" name="Rectangle 6">
            <a:extLst>
              <a:ext uri="{FF2B5EF4-FFF2-40B4-BE49-F238E27FC236}">
                <a16:creationId xmlns:a16="http://schemas.microsoft.com/office/drawing/2014/main" id="{1C018787-134A-4DD3-A887-BD19685AF276}"/>
              </a:ext>
            </a:extLst>
          </p:cNvPr>
          <p:cNvSpPr>
            <a:spLocks noGrp="1" noChangeArrowheads="1"/>
          </p:cNvSpPr>
          <p:nvPr>
            <p:ph type="title"/>
          </p:nvPr>
        </p:nvSpPr>
        <p:spPr>
          <a:xfrm>
            <a:off x="457200" y="304800"/>
            <a:ext cx="8305800" cy="1219200"/>
          </a:xfrm>
          <a:noFill/>
          <a:ln/>
        </p:spPr>
        <p:txBody>
          <a:bodyPr>
            <a:normAutofit fontScale="90000"/>
          </a:bodyPr>
          <a:lstStyle/>
          <a:p>
            <a:r>
              <a:rPr lang="en-US" altLang="en-US"/>
              <a:t>Diagnostic Techniques, Treatments, and Procedures</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1016</TotalTime>
  <Words>874</Words>
  <Application>Microsoft Office PowerPoint</Application>
  <PresentationFormat>On-screen Show (4:3)</PresentationFormat>
  <Paragraphs>275</Paragraphs>
  <Slides>69</Slides>
  <Notes>68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69</vt:i4>
      </vt:variant>
    </vt:vector>
  </HeadingPairs>
  <TitlesOfParts>
    <vt:vector size="76" baseType="lpstr">
      <vt:lpstr>Arial</vt:lpstr>
      <vt:lpstr>Calibri</vt:lpstr>
      <vt:lpstr>Lucida Sans Unicode</vt:lpstr>
      <vt:lpstr>Verdana</vt:lpstr>
      <vt:lpstr>Wingdings 2</vt:lpstr>
      <vt:lpstr>Wingdings 3</vt:lpstr>
      <vt:lpstr>Concourse</vt:lpstr>
      <vt:lpstr>Medical Language</vt:lpstr>
      <vt:lpstr>Sistema Cardiovascular
</vt:lpstr>
      <vt:lpstr>Cardiovascular  Descripción general del sistema 
</vt:lpstr>
      <vt:lpstr>Cardiovascular System</vt:lpstr>
      <vt:lpstr>Heart</vt:lpstr>
      <vt:lpstr>Heart</vt:lpstr>
      <vt:lpstr>Circulation Through the Heart</vt:lpstr>
      <vt:lpstr>Circulation Through the Heart</vt:lpstr>
      <vt:lpstr>Circulation Through the Heart</vt:lpstr>
      <vt:lpstr>Circulation Through the Heart</vt:lpstr>
      <vt:lpstr>Circulation Through the Heart</vt:lpstr>
      <vt:lpstr>Conduction System of the Heart</vt:lpstr>
      <vt:lpstr>Conduction System of the Heart</vt:lpstr>
      <vt:lpstr>Supporting Blood Vessels</vt:lpstr>
      <vt:lpstr>Supporting Blood Vessels</vt:lpstr>
      <vt:lpstr>Cardiac Cycle</vt:lpstr>
      <vt:lpstr>Blood Pressure</vt:lpstr>
      <vt:lpstr>Common Signs and Symptoms </vt:lpstr>
      <vt:lpstr>CONDICIONES PATOLOGICAS
</vt:lpstr>
      <vt:lpstr>Angina Pectoris</vt:lpstr>
      <vt:lpstr>Cardiac Tamponade</vt:lpstr>
      <vt:lpstr>Cardiomyopathy</vt:lpstr>
      <vt:lpstr>Congestive Heart Failure</vt:lpstr>
      <vt:lpstr>Congestive Heart Failure</vt:lpstr>
      <vt:lpstr>Congestive Heart Failure</vt:lpstr>
      <vt:lpstr>Coronary Artery Disease</vt:lpstr>
      <vt:lpstr>Coronary Artery Disease</vt:lpstr>
      <vt:lpstr>Endocarditis</vt:lpstr>
      <vt:lpstr>Hypertensive Heart Disease</vt:lpstr>
      <vt:lpstr>Mitral Valve Prolapse</vt:lpstr>
      <vt:lpstr>Myocardial Infarction</vt:lpstr>
      <vt:lpstr>Myocarditis</vt:lpstr>
      <vt:lpstr>Pericarditis</vt:lpstr>
      <vt:lpstr>Rheumatic Fever</vt:lpstr>
      <vt:lpstr>CONDICIONES PATOLOGICAS
</vt:lpstr>
      <vt:lpstr>Aneurysm</vt:lpstr>
      <vt:lpstr>Arteriosclerosis</vt:lpstr>
      <vt:lpstr>Hypertension</vt:lpstr>
      <vt:lpstr>Hypertension</vt:lpstr>
      <vt:lpstr>Peripheral  Arterial Occlusive Disease</vt:lpstr>
      <vt:lpstr>Raynaud’s Phenomenon</vt:lpstr>
      <vt:lpstr>Thrombophlebitis</vt:lpstr>
      <vt:lpstr>Thrombophlebitis</vt:lpstr>
      <vt:lpstr>Varicose Veins</vt:lpstr>
      <vt:lpstr>Varicose Veins</vt:lpstr>
      <vt:lpstr>Venous Insufficiency</vt:lpstr>
      <vt:lpstr>CONDICIONES PATOLOGICAS
</vt:lpstr>
      <vt:lpstr>Coarctation of the Aorta</vt:lpstr>
      <vt:lpstr>Patent Ductus Arteriosus</vt:lpstr>
      <vt:lpstr>Tetralogy of Fallot</vt:lpstr>
      <vt:lpstr>Transposition  of the Great Vessels</vt:lpstr>
      <vt:lpstr>PATHOLOGICAL CONDITIONS</vt:lpstr>
      <vt:lpstr>Atrial Flutter</vt:lpstr>
      <vt:lpstr>Fibrillation (Atrial Fibrillation)</vt:lpstr>
      <vt:lpstr>Fibrillation  (Ventricular Fibrillation)</vt:lpstr>
      <vt:lpstr>Heart Block (AV)</vt:lpstr>
      <vt:lpstr>Ventricular Tachycardia</vt:lpstr>
      <vt:lpstr>TECNIQUES, TRATAMIENTOS Y PROCEDIMIENTOS DIAGNOSTICOS
</vt:lpstr>
      <vt:lpstr>Diagnostic Techniques, Treatments, and Procedures</vt:lpstr>
      <vt:lpstr>PowerPoint Presentation</vt:lpstr>
      <vt:lpstr>PowerPoint Presentation</vt:lpstr>
      <vt:lpstr>Diagnostic Techniques, Treatments, and Procedures</vt:lpstr>
      <vt:lpstr>Diagnostic Techniques, Treatments, and Procedures</vt:lpstr>
      <vt:lpstr>Diagnostic Techniques, Treatments, and Procedures</vt:lpstr>
      <vt:lpstr>Diagnostic Techniques, Treatments,and Procedures</vt:lpstr>
      <vt:lpstr>Diagnostic Techniques, Treatments, and Procedures</vt:lpstr>
      <vt:lpstr>Diagnostic Techniques, Treatments, and Procedures</vt:lpstr>
      <vt:lpstr>Diagnostic Techniques, Treatments, and Procedures</vt:lpstr>
      <vt:lpstr>Diagnostic Techniques, Treatments, and Procedures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Medical Languaje</dc:title>
  <dc:creator>Faculty</dc:creator>
  <cp:lastModifiedBy> </cp:lastModifiedBy>
  <cp:revision>84</cp:revision>
  <dcterms:created xsi:type="dcterms:W3CDTF">2013-10-05T00:33:30Z</dcterms:created>
  <dcterms:modified xsi:type="dcterms:W3CDTF">2020-04-21T20:39:53Z</dcterms:modified>
</cp:coreProperties>
</file>