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4"/>
  </p:notesMasterIdLst>
  <p:sldIdLst>
    <p:sldId id="256" r:id="rId2"/>
    <p:sldId id="257" r:id="rId3"/>
    <p:sldId id="258" r:id="rId4"/>
    <p:sldId id="259" r:id="rId5"/>
    <p:sldId id="260" r:id="rId6"/>
    <p:sldId id="261" r:id="rId7"/>
    <p:sldId id="262" r:id="rId8"/>
    <p:sldId id="263" r:id="rId9"/>
    <p:sldId id="325" r:id="rId10"/>
    <p:sldId id="326" r:id="rId11"/>
    <p:sldId id="264" r:id="rId12"/>
    <p:sldId id="265" r:id="rId13"/>
    <p:sldId id="266" r:id="rId14"/>
    <p:sldId id="267" r:id="rId15"/>
    <p:sldId id="32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2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4"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6" autoAdjust="0"/>
    <p:restoredTop sz="94660"/>
  </p:normalViewPr>
  <p:slideViewPr>
    <p:cSldViewPr>
      <p:cViewPr varScale="1">
        <p:scale>
          <a:sx n="108" d="100"/>
          <a:sy n="108" d="100"/>
        </p:scale>
        <p:origin x="78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4A22EA-105F-4E7A-9D13-410A0EA23466}"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82E862-49F5-41D0-81AF-6B6BAC5010DF}" type="slidenum">
              <a:rPr lang="en-US" smtClean="0"/>
              <a:t>‹#›</a:t>
            </a:fld>
            <a:endParaRPr lang="en-US"/>
          </a:p>
        </p:txBody>
      </p:sp>
    </p:spTree>
    <p:extLst>
      <p:ext uri="{BB962C8B-B14F-4D97-AF65-F5344CB8AC3E}">
        <p14:creationId xmlns:p14="http://schemas.microsoft.com/office/powerpoint/2010/main" val="905910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9C73CEA-8933-4226-B50B-A328DCD33305}"/>
              </a:ext>
            </a:extLst>
          </p:cNvPr>
          <p:cNvSpPr>
            <a:spLocks noGrp="1" noChangeArrowheads="1"/>
          </p:cNvSpPr>
          <p:nvPr>
            <p:ph type="sldNum" sz="quarter" idx="5"/>
          </p:nvPr>
        </p:nvSpPr>
        <p:spPr>
          <a:ln/>
        </p:spPr>
        <p:txBody>
          <a:bodyPr/>
          <a:lstStyle/>
          <a:p>
            <a:fld id="{ADE0366E-63A1-49B4-962C-268F785AE54F}" type="slidenum">
              <a:rPr lang="en-US" altLang="en-US"/>
              <a:pPr/>
              <a:t>2</a:t>
            </a:fld>
            <a:endParaRPr lang="en-US" altLang="en-US"/>
          </a:p>
        </p:txBody>
      </p:sp>
      <p:sp>
        <p:nvSpPr>
          <p:cNvPr id="165890" name="Rectangle 2">
            <a:extLst>
              <a:ext uri="{FF2B5EF4-FFF2-40B4-BE49-F238E27FC236}">
                <a16:creationId xmlns:a16="http://schemas.microsoft.com/office/drawing/2014/main" id="{C5A1542D-70CA-4651-AD77-E89348DDD7A5}"/>
              </a:ext>
            </a:extLst>
          </p:cNvPr>
          <p:cNvSpPr>
            <a:spLocks noGrp="1" noRot="1" noChangeAspect="1" noChangeArrowheads="1" noTextEdit="1"/>
          </p:cNvSpPr>
          <p:nvPr>
            <p:ph type="sldImg"/>
          </p:nvPr>
        </p:nvSpPr>
        <p:spPr>
          <a:ln/>
        </p:spPr>
      </p:sp>
      <p:sp>
        <p:nvSpPr>
          <p:cNvPr id="165891" name="Rectangle 3">
            <a:extLst>
              <a:ext uri="{FF2B5EF4-FFF2-40B4-BE49-F238E27FC236}">
                <a16:creationId xmlns:a16="http://schemas.microsoft.com/office/drawing/2014/main" id="{30879D38-0B17-46C1-A350-D5B259BDD18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C1185BF-2BF5-4016-8AF0-CC301575BBF9}"/>
              </a:ext>
            </a:extLst>
          </p:cNvPr>
          <p:cNvSpPr>
            <a:spLocks noGrp="1" noChangeArrowheads="1"/>
          </p:cNvSpPr>
          <p:nvPr>
            <p:ph type="sldNum" sz="quarter" idx="5"/>
          </p:nvPr>
        </p:nvSpPr>
        <p:spPr>
          <a:ln/>
        </p:spPr>
        <p:txBody>
          <a:bodyPr/>
          <a:lstStyle/>
          <a:p>
            <a:fld id="{05E1FD47-D9A2-4AFD-B548-1544460B4CFF}" type="slidenum">
              <a:rPr lang="en-US" altLang="en-US"/>
              <a:pPr/>
              <a:t>3</a:t>
            </a:fld>
            <a:endParaRPr lang="en-US" altLang="en-US"/>
          </a:p>
        </p:txBody>
      </p:sp>
      <p:sp>
        <p:nvSpPr>
          <p:cNvPr id="166914" name="Rectangle 2">
            <a:extLst>
              <a:ext uri="{FF2B5EF4-FFF2-40B4-BE49-F238E27FC236}">
                <a16:creationId xmlns:a16="http://schemas.microsoft.com/office/drawing/2014/main" id="{9ADA8D75-B2D6-4097-9E33-6153852692DD}"/>
              </a:ext>
            </a:extLst>
          </p:cNvPr>
          <p:cNvSpPr>
            <a:spLocks noGrp="1" noRot="1" noChangeAspect="1" noChangeArrowheads="1" noTextEdit="1"/>
          </p:cNvSpPr>
          <p:nvPr>
            <p:ph type="sldImg"/>
          </p:nvPr>
        </p:nvSpPr>
        <p:spPr>
          <a:ln/>
        </p:spPr>
      </p:sp>
      <p:sp>
        <p:nvSpPr>
          <p:cNvPr id="166915" name="Rectangle 3">
            <a:extLst>
              <a:ext uri="{FF2B5EF4-FFF2-40B4-BE49-F238E27FC236}">
                <a16:creationId xmlns:a16="http://schemas.microsoft.com/office/drawing/2014/main" id="{02A048FF-3B79-49DC-A425-3BE740AC7D6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B7168FB-6149-47E8-8474-DD95206064A0}"/>
              </a:ext>
            </a:extLst>
          </p:cNvPr>
          <p:cNvSpPr>
            <a:spLocks noGrp="1" noChangeArrowheads="1"/>
          </p:cNvSpPr>
          <p:nvPr>
            <p:ph type="sldNum" sz="quarter" idx="5"/>
          </p:nvPr>
        </p:nvSpPr>
        <p:spPr>
          <a:ln/>
        </p:spPr>
        <p:txBody>
          <a:bodyPr/>
          <a:lstStyle/>
          <a:p>
            <a:fld id="{AD5475AA-4DD8-4EC0-8860-287B5A68ED24}" type="slidenum">
              <a:rPr lang="en-US" altLang="en-US"/>
              <a:pPr/>
              <a:t>4</a:t>
            </a:fld>
            <a:endParaRPr lang="en-US" altLang="en-US"/>
          </a:p>
        </p:txBody>
      </p:sp>
      <p:sp>
        <p:nvSpPr>
          <p:cNvPr id="167938" name="Rectangle 2">
            <a:extLst>
              <a:ext uri="{FF2B5EF4-FFF2-40B4-BE49-F238E27FC236}">
                <a16:creationId xmlns:a16="http://schemas.microsoft.com/office/drawing/2014/main" id="{29F1B5E9-F170-4A2A-A0F7-846490E0525A}"/>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AC25A718-CB82-4ABE-A103-810A65A6083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ED5C435-816A-43AC-8C3F-A7BA81BAD316}"/>
              </a:ext>
            </a:extLst>
          </p:cNvPr>
          <p:cNvSpPr>
            <a:spLocks noGrp="1" noChangeArrowheads="1"/>
          </p:cNvSpPr>
          <p:nvPr>
            <p:ph type="sldNum" sz="quarter" idx="5"/>
          </p:nvPr>
        </p:nvSpPr>
        <p:spPr>
          <a:ln/>
        </p:spPr>
        <p:txBody>
          <a:bodyPr/>
          <a:lstStyle/>
          <a:p>
            <a:fld id="{AA49B111-6F48-45C1-A3F1-AFA82451CBFB}" type="slidenum">
              <a:rPr lang="en-US" altLang="en-US"/>
              <a:pPr/>
              <a:t>5</a:t>
            </a:fld>
            <a:endParaRPr lang="en-US" altLang="en-US"/>
          </a:p>
        </p:txBody>
      </p:sp>
      <p:sp>
        <p:nvSpPr>
          <p:cNvPr id="168962" name="Rectangle 2">
            <a:extLst>
              <a:ext uri="{FF2B5EF4-FFF2-40B4-BE49-F238E27FC236}">
                <a16:creationId xmlns:a16="http://schemas.microsoft.com/office/drawing/2014/main" id="{267278BF-65E1-4860-9D24-FD2A23BFC00A}"/>
              </a:ext>
            </a:extLst>
          </p:cNvPr>
          <p:cNvSpPr>
            <a:spLocks noGrp="1" noRot="1" noChangeAspect="1" noChangeArrowheads="1" noTextEdit="1"/>
          </p:cNvSpPr>
          <p:nvPr>
            <p:ph type="sldImg"/>
          </p:nvPr>
        </p:nvSpPr>
        <p:spPr>
          <a:ln/>
        </p:spPr>
      </p:sp>
      <p:sp>
        <p:nvSpPr>
          <p:cNvPr id="168963" name="Rectangle 3">
            <a:extLst>
              <a:ext uri="{FF2B5EF4-FFF2-40B4-BE49-F238E27FC236}">
                <a16:creationId xmlns:a16="http://schemas.microsoft.com/office/drawing/2014/main" id="{46B9434E-5C4D-4D8A-9643-E12202C2E6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5E6F701-F6FA-4A17-9147-623CBCE2393A}"/>
              </a:ext>
            </a:extLst>
          </p:cNvPr>
          <p:cNvSpPr>
            <a:spLocks noGrp="1" noChangeArrowheads="1"/>
          </p:cNvSpPr>
          <p:nvPr>
            <p:ph type="sldNum" sz="quarter" idx="5"/>
          </p:nvPr>
        </p:nvSpPr>
        <p:spPr>
          <a:ln/>
        </p:spPr>
        <p:txBody>
          <a:bodyPr/>
          <a:lstStyle/>
          <a:p>
            <a:fld id="{E60A4614-FA99-47A0-8527-374B4EE03BB4}" type="slidenum">
              <a:rPr lang="en-US" altLang="en-US"/>
              <a:pPr/>
              <a:t>6</a:t>
            </a:fld>
            <a:endParaRPr lang="en-US" altLang="en-US"/>
          </a:p>
        </p:txBody>
      </p:sp>
      <p:sp>
        <p:nvSpPr>
          <p:cNvPr id="169986" name="Rectangle 2">
            <a:extLst>
              <a:ext uri="{FF2B5EF4-FFF2-40B4-BE49-F238E27FC236}">
                <a16:creationId xmlns:a16="http://schemas.microsoft.com/office/drawing/2014/main" id="{8389ABF1-FDE8-482D-AF7C-BCB5B39EB884}"/>
              </a:ext>
            </a:extLst>
          </p:cNvPr>
          <p:cNvSpPr>
            <a:spLocks noGrp="1" noRot="1" noChangeAspect="1" noChangeArrowheads="1" noTextEdit="1"/>
          </p:cNvSpPr>
          <p:nvPr>
            <p:ph type="sldImg"/>
          </p:nvPr>
        </p:nvSpPr>
        <p:spPr>
          <a:ln/>
        </p:spPr>
      </p:sp>
      <p:sp>
        <p:nvSpPr>
          <p:cNvPr id="169987" name="Rectangle 3">
            <a:extLst>
              <a:ext uri="{FF2B5EF4-FFF2-40B4-BE49-F238E27FC236}">
                <a16:creationId xmlns:a16="http://schemas.microsoft.com/office/drawing/2014/main" id="{566F386F-1C4E-4F50-9108-22B093DB1E2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23BEEC4-6DE5-4989-8285-0898156D3120}"/>
              </a:ext>
            </a:extLst>
          </p:cNvPr>
          <p:cNvSpPr>
            <a:spLocks noGrp="1" noChangeArrowheads="1"/>
          </p:cNvSpPr>
          <p:nvPr>
            <p:ph type="sldNum" sz="quarter" idx="5"/>
          </p:nvPr>
        </p:nvSpPr>
        <p:spPr>
          <a:ln/>
        </p:spPr>
        <p:txBody>
          <a:bodyPr/>
          <a:lstStyle/>
          <a:p>
            <a:fld id="{64B4AB57-115F-4392-A28E-B005AC79D15E}" type="slidenum">
              <a:rPr lang="en-US" altLang="en-US"/>
              <a:pPr/>
              <a:t>7</a:t>
            </a:fld>
            <a:endParaRPr lang="en-US" altLang="en-US"/>
          </a:p>
        </p:txBody>
      </p:sp>
      <p:sp>
        <p:nvSpPr>
          <p:cNvPr id="171010" name="Rectangle 2">
            <a:extLst>
              <a:ext uri="{FF2B5EF4-FFF2-40B4-BE49-F238E27FC236}">
                <a16:creationId xmlns:a16="http://schemas.microsoft.com/office/drawing/2014/main" id="{5A55E23D-84EF-48B0-92FA-BCF51E25B029}"/>
              </a:ext>
            </a:extLst>
          </p:cNvPr>
          <p:cNvSpPr>
            <a:spLocks noGrp="1" noRot="1" noChangeAspect="1" noChangeArrowheads="1" noTextEdit="1"/>
          </p:cNvSpPr>
          <p:nvPr>
            <p:ph type="sldImg"/>
          </p:nvPr>
        </p:nvSpPr>
        <p:spPr>
          <a:ln/>
        </p:spPr>
      </p:sp>
      <p:sp>
        <p:nvSpPr>
          <p:cNvPr id="171011" name="Rectangle 3">
            <a:extLst>
              <a:ext uri="{FF2B5EF4-FFF2-40B4-BE49-F238E27FC236}">
                <a16:creationId xmlns:a16="http://schemas.microsoft.com/office/drawing/2014/main" id="{68F70FD7-28F3-455C-AF69-2F8B7ACB8BF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DE65523-7FA6-43F6-B866-7F44A34FC834}"/>
              </a:ext>
            </a:extLst>
          </p:cNvPr>
          <p:cNvSpPr>
            <a:spLocks noGrp="1" noChangeArrowheads="1"/>
          </p:cNvSpPr>
          <p:nvPr>
            <p:ph type="sldNum" sz="quarter" idx="5"/>
          </p:nvPr>
        </p:nvSpPr>
        <p:spPr>
          <a:ln/>
        </p:spPr>
        <p:txBody>
          <a:bodyPr/>
          <a:lstStyle/>
          <a:p>
            <a:fld id="{6DB3434C-3EF4-46B0-902C-6F53A199F880}" type="slidenum">
              <a:rPr lang="en-US" altLang="en-US"/>
              <a:pPr/>
              <a:t>8</a:t>
            </a:fld>
            <a:endParaRPr lang="en-US" altLang="en-US"/>
          </a:p>
        </p:txBody>
      </p:sp>
      <p:sp>
        <p:nvSpPr>
          <p:cNvPr id="172034" name="Rectangle 2">
            <a:extLst>
              <a:ext uri="{FF2B5EF4-FFF2-40B4-BE49-F238E27FC236}">
                <a16:creationId xmlns:a16="http://schemas.microsoft.com/office/drawing/2014/main" id="{03ACC350-D309-4CC9-B254-9E61ED7FCF7F}"/>
              </a:ext>
            </a:extLst>
          </p:cNvPr>
          <p:cNvSpPr>
            <a:spLocks noGrp="1" noRot="1" noChangeAspect="1" noChangeArrowheads="1" noTextEdit="1"/>
          </p:cNvSpPr>
          <p:nvPr>
            <p:ph type="sldImg"/>
          </p:nvPr>
        </p:nvSpPr>
        <p:spPr>
          <a:ln/>
        </p:spPr>
      </p:sp>
      <p:sp>
        <p:nvSpPr>
          <p:cNvPr id="172035" name="Rectangle 3">
            <a:extLst>
              <a:ext uri="{FF2B5EF4-FFF2-40B4-BE49-F238E27FC236}">
                <a16:creationId xmlns:a16="http://schemas.microsoft.com/office/drawing/2014/main" id="{613C5112-B71C-48CA-83F9-9112338495A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1DD3FF1-4FA0-4025-98B1-3AF8D7F10B6E}"/>
              </a:ext>
            </a:extLst>
          </p:cNvPr>
          <p:cNvSpPr>
            <a:spLocks noGrp="1" noChangeArrowheads="1"/>
          </p:cNvSpPr>
          <p:nvPr>
            <p:ph type="sldNum" sz="quarter" idx="5"/>
          </p:nvPr>
        </p:nvSpPr>
        <p:spPr>
          <a:ln/>
        </p:spPr>
        <p:txBody>
          <a:bodyPr/>
          <a:lstStyle/>
          <a:p>
            <a:fld id="{BC349719-C787-474E-A06A-054A01296675}" type="slidenum">
              <a:rPr lang="en-US" altLang="en-US"/>
              <a:pPr/>
              <a:t>9</a:t>
            </a:fld>
            <a:endParaRPr lang="en-US" altLang="en-US"/>
          </a:p>
        </p:txBody>
      </p:sp>
      <p:sp>
        <p:nvSpPr>
          <p:cNvPr id="173058" name="Rectangle 2">
            <a:extLst>
              <a:ext uri="{FF2B5EF4-FFF2-40B4-BE49-F238E27FC236}">
                <a16:creationId xmlns:a16="http://schemas.microsoft.com/office/drawing/2014/main" id="{FFBEFD54-9E1E-4A9F-A4D2-72C2D3464F14}"/>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980FA5B1-C4E2-487B-9978-F801DED64D2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D4B6776-1937-4ABA-8418-F15ABE0ACF55}"/>
              </a:ext>
            </a:extLst>
          </p:cNvPr>
          <p:cNvSpPr>
            <a:spLocks noGrp="1" noChangeArrowheads="1"/>
          </p:cNvSpPr>
          <p:nvPr>
            <p:ph type="sldNum" sz="quarter" idx="5"/>
          </p:nvPr>
        </p:nvSpPr>
        <p:spPr>
          <a:ln/>
        </p:spPr>
        <p:txBody>
          <a:bodyPr/>
          <a:lstStyle/>
          <a:p>
            <a:fld id="{C98163EA-4BA9-4609-A67E-BAFB972AAA57}" type="slidenum">
              <a:rPr lang="en-US" altLang="en-US"/>
              <a:pPr/>
              <a:t>10</a:t>
            </a:fld>
            <a:endParaRPr lang="en-US" altLang="en-US"/>
          </a:p>
        </p:txBody>
      </p:sp>
      <p:sp>
        <p:nvSpPr>
          <p:cNvPr id="174082" name="Rectangle 2">
            <a:extLst>
              <a:ext uri="{FF2B5EF4-FFF2-40B4-BE49-F238E27FC236}">
                <a16:creationId xmlns:a16="http://schemas.microsoft.com/office/drawing/2014/main" id="{1A3FD52F-F920-4881-9757-9A460306C5D0}"/>
              </a:ext>
            </a:extLst>
          </p:cNvPr>
          <p:cNvSpPr>
            <a:spLocks noGrp="1" noRot="1" noChangeAspect="1" noChangeArrowheads="1" noTextEdit="1"/>
          </p:cNvSpPr>
          <p:nvPr>
            <p:ph type="sldImg"/>
          </p:nvPr>
        </p:nvSpPr>
        <p:spPr>
          <a:ln/>
        </p:spPr>
      </p:sp>
      <p:sp>
        <p:nvSpPr>
          <p:cNvPr id="174083" name="Rectangle 3">
            <a:extLst>
              <a:ext uri="{FF2B5EF4-FFF2-40B4-BE49-F238E27FC236}">
                <a16:creationId xmlns:a16="http://schemas.microsoft.com/office/drawing/2014/main" id="{12218330-FD1B-4A63-88BF-4B1F92DA9F6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A232EA3-856B-4AB9-BC0F-A3077934B3A7}"/>
              </a:ext>
            </a:extLst>
          </p:cNvPr>
          <p:cNvSpPr>
            <a:spLocks noGrp="1" noChangeArrowheads="1"/>
          </p:cNvSpPr>
          <p:nvPr>
            <p:ph type="sldNum" sz="quarter" idx="5"/>
          </p:nvPr>
        </p:nvSpPr>
        <p:spPr>
          <a:ln/>
        </p:spPr>
        <p:txBody>
          <a:bodyPr/>
          <a:lstStyle/>
          <a:p>
            <a:fld id="{BAE22CF5-73DA-4952-AB47-AF111498B9B4}" type="slidenum">
              <a:rPr lang="en-US" altLang="en-US"/>
              <a:pPr/>
              <a:t>11</a:t>
            </a:fld>
            <a:endParaRPr lang="en-US" altLang="en-US"/>
          </a:p>
        </p:txBody>
      </p:sp>
      <p:sp>
        <p:nvSpPr>
          <p:cNvPr id="175106" name="Rectangle 2">
            <a:extLst>
              <a:ext uri="{FF2B5EF4-FFF2-40B4-BE49-F238E27FC236}">
                <a16:creationId xmlns:a16="http://schemas.microsoft.com/office/drawing/2014/main" id="{C953A85C-2A9B-4C4C-BEC0-5D48B7E2E095}"/>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E6E6B7D2-E9C4-4796-AB58-FE4FB7DCCA5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8FCD17A-B16D-4F31-8C56-3156AD710E70}"/>
              </a:ext>
            </a:extLst>
          </p:cNvPr>
          <p:cNvSpPr>
            <a:spLocks noGrp="1" noChangeArrowheads="1"/>
          </p:cNvSpPr>
          <p:nvPr>
            <p:ph type="sldNum" sz="quarter" idx="5"/>
          </p:nvPr>
        </p:nvSpPr>
        <p:spPr>
          <a:ln/>
        </p:spPr>
        <p:txBody>
          <a:bodyPr/>
          <a:lstStyle/>
          <a:p>
            <a:fld id="{9503308E-8CBB-4F21-B85E-8D67C78D51FD}" type="slidenum">
              <a:rPr lang="en-US" altLang="en-US"/>
              <a:pPr/>
              <a:t>12</a:t>
            </a:fld>
            <a:endParaRPr lang="en-US" altLang="en-US"/>
          </a:p>
        </p:txBody>
      </p:sp>
      <p:sp>
        <p:nvSpPr>
          <p:cNvPr id="176130" name="Rectangle 2">
            <a:extLst>
              <a:ext uri="{FF2B5EF4-FFF2-40B4-BE49-F238E27FC236}">
                <a16:creationId xmlns:a16="http://schemas.microsoft.com/office/drawing/2014/main" id="{DA308F09-1F70-4376-87F1-B4EFBB7D159F}"/>
              </a:ext>
            </a:extLst>
          </p:cNvPr>
          <p:cNvSpPr>
            <a:spLocks noGrp="1" noRot="1" noChangeAspect="1" noChangeArrowheads="1" noTextEdit="1"/>
          </p:cNvSpPr>
          <p:nvPr>
            <p:ph type="sldImg"/>
          </p:nvPr>
        </p:nvSpPr>
        <p:spPr>
          <a:ln/>
        </p:spPr>
      </p:sp>
      <p:sp>
        <p:nvSpPr>
          <p:cNvPr id="176131" name="Rectangle 3">
            <a:extLst>
              <a:ext uri="{FF2B5EF4-FFF2-40B4-BE49-F238E27FC236}">
                <a16:creationId xmlns:a16="http://schemas.microsoft.com/office/drawing/2014/main" id="{B646CF67-253E-4815-AA20-76B244410D0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8B22CAF-2DE8-4D24-89ED-88B453F44338}"/>
              </a:ext>
            </a:extLst>
          </p:cNvPr>
          <p:cNvSpPr>
            <a:spLocks noGrp="1" noChangeArrowheads="1"/>
          </p:cNvSpPr>
          <p:nvPr>
            <p:ph type="sldNum" sz="quarter" idx="5"/>
          </p:nvPr>
        </p:nvSpPr>
        <p:spPr>
          <a:ln/>
        </p:spPr>
        <p:txBody>
          <a:bodyPr/>
          <a:lstStyle/>
          <a:p>
            <a:fld id="{CA74CE69-04FA-4E35-BF95-58F0B2E45FC4}" type="slidenum">
              <a:rPr lang="en-US" altLang="en-US"/>
              <a:pPr/>
              <a:t>13</a:t>
            </a:fld>
            <a:endParaRPr lang="en-US" altLang="en-US"/>
          </a:p>
        </p:txBody>
      </p:sp>
      <p:sp>
        <p:nvSpPr>
          <p:cNvPr id="177154" name="Rectangle 2">
            <a:extLst>
              <a:ext uri="{FF2B5EF4-FFF2-40B4-BE49-F238E27FC236}">
                <a16:creationId xmlns:a16="http://schemas.microsoft.com/office/drawing/2014/main" id="{E78148B9-8A71-4B93-A7D2-29C58ADBE5DA}"/>
              </a:ext>
            </a:extLst>
          </p:cNvPr>
          <p:cNvSpPr>
            <a:spLocks noGrp="1" noRot="1" noChangeAspect="1" noChangeArrowheads="1" noTextEdit="1"/>
          </p:cNvSpPr>
          <p:nvPr>
            <p:ph type="sldImg"/>
          </p:nvPr>
        </p:nvSpPr>
        <p:spPr>
          <a:ln/>
        </p:spPr>
      </p:sp>
      <p:sp>
        <p:nvSpPr>
          <p:cNvPr id="177155" name="Rectangle 3">
            <a:extLst>
              <a:ext uri="{FF2B5EF4-FFF2-40B4-BE49-F238E27FC236}">
                <a16:creationId xmlns:a16="http://schemas.microsoft.com/office/drawing/2014/main" id="{8176E14B-6F32-4719-96C8-E41A550047C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50E12F9-60F2-4F46-AE6C-0288E11A83AB}"/>
              </a:ext>
            </a:extLst>
          </p:cNvPr>
          <p:cNvSpPr>
            <a:spLocks noGrp="1" noChangeArrowheads="1"/>
          </p:cNvSpPr>
          <p:nvPr>
            <p:ph type="sldNum" sz="quarter" idx="5"/>
          </p:nvPr>
        </p:nvSpPr>
        <p:spPr>
          <a:ln/>
        </p:spPr>
        <p:txBody>
          <a:bodyPr/>
          <a:lstStyle/>
          <a:p>
            <a:fld id="{A2E3044F-975C-4D5C-BAB5-462E95124B56}" type="slidenum">
              <a:rPr lang="en-US" altLang="en-US"/>
              <a:pPr/>
              <a:t>14</a:t>
            </a:fld>
            <a:endParaRPr lang="en-US" altLang="en-US"/>
          </a:p>
        </p:txBody>
      </p:sp>
      <p:sp>
        <p:nvSpPr>
          <p:cNvPr id="178178" name="Rectangle 2">
            <a:extLst>
              <a:ext uri="{FF2B5EF4-FFF2-40B4-BE49-F238E27FC236}">
                <a16:creationId xmlns:a16="http://schemas.microsoft.com/office/drawing/2014/main" id="{BC134EFC-59E4-4CC1-920E-B8F55699F308}"/>
              </a:ext>
            </a:extLst>
          </p:cNvPr>
          <p:cNvSpPr>
            <a:spLocks noGrp="1" noRot="1" noChangeAspect="1" noChangeArrowheads="1" noTextEdit="1"/>
          </p:cNvSpPr>
          <p:nvPr>
            <p:ph type="sldImg"/>
          </p:nvPr>
        </p:nvSpPr>
        <p:spPr>
          <a:ln/>
        </p:spPr>
      </p:sp>
      <p:sp>
        <p:nvSpPr>
          <p:cNvPr id="178179" name="Rectangle 3">
            <a:extLst>
              <a:ext uri="{FF2B5EF4-FFF2-40B4-BE49-F238E27FC236}">
                <a16:creationId xmlns:a16="http://schemas.microsoft.com/office/drawing/2014/main" id="{DED1E6BA-8A5A-4A6E-8FBA-9AD500CF034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63212B9-B7E8-4203-862B-03D964FB2628}"/>
              </a:ext>
            </a:extLst>
          </p:cNvPr>
          <p:cNvSpPr>
            <a:spLocks noGrp="1" noChangeArrowheads="1"/>
          </p:cNvSpPr>
          <p:nvPr>
            <p:ph type="sldNum" sz="quarter" idx="5"/>
          </p:nvPr>
        </p:nvSpPr>
        <p:spPr>
          <a:ln/>
        </p:spPr>
        <p:txBody>
          <a:bodyPr/>
          <a:lstStyle/>
          <a:p>
            <a:fld id="{9EAC32D3-F00B-46BB-8920-C2C62363177C}" type="slidenum">
              <a:rPr lang="en-US" altLang="en-US"/>
              <a:pPr/>
              <a:t>15</a:t>
            </a:fld>
            <a:endParaRPr lang="en-US" altLang="en-US"/>
          </a:p>
        </p:txBody>
      </p:sp>
      <p:sp>
        <p:nvSpPr>
          <p:cNvPr id="179202" name="Rectangle 2">
            <a:extLst>
              <a:ext uri="{FF2B5EF4-FFF2-40B4-BE49-F238E27FC236}">
                <a16:creationId xmlns:a16="http://schemas.microsoft.com/office/drawing/2014/main" id="{98B98CC9-2863-4085-B798-57DBDDE935BF}"/>
              </a:ext>
            </a:extLst>
          </p:cNvPr>
          <p:cNvSpPr>
            <a:spLocks noGrp="1" noRot="1" noChangeAspect="1" noChangeArrowheads="1" noTextEdit="1"/>
          </p:cNvSpPr>
          <p:nvPr>
            <p:ph type="sldImg"/>
          </p:nvPr>
        </p:nvSpPr>
        <p:spPr>
          <a:ln/>
        </p:spPr>
      </p:sp>
      <p:sp>
        <p:nvSpPr>
          <p:cNvPr id="179203" name="Rectangle 3">
            <a:extLst>
              <a:ext uri="{FF2B5EF4-FFF2-40B4-BE49-F238E27FC236}">
                <a16:creationId xmlns:a16="http://schemas.microsoft.com/office/drawing/2014/main" id="{F6A84688-AD54-48EA-9097-77EDA9B2247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65D8E9D-E91A-47F1-9029-F5811AD0D5C0}"/>
              </a:ext>
            </a:extLst>
          </p:cNvPr>
          <p:cNvSpPr>
            <a:spLocks noGrp="1" noChangeArrowheads="1"/>
          </p:cNvSpPr>
          <p:nvPr>
            <p:ph type="sldNum" sz="quarter" idx="5"/>
          </p:nvPr>
        </p:nvSpPr>
        <p:spPr>
          <a:ln/>
        </p:spPr>
        <p:txBody>
          <a:bodyPr/>
          <a:lstStyle/>
          <a:p>
            <a:fld id="{FB558259-E6EE-4252-95B9-1AB7AC1131FE}" type="slidenum">
              <a:rPr lang="en-US" altLang="en-US"/>
              <a:pPr/>
              <a:t>16</a:t>
            </a:fld>
            <a:endParaRPr lang="en-US" altLang="en-US"/>
          </a:p>
        </p:txBody>
      </p:sp>
      <p:sp>
        <p:nvSpPr>
          <p:cNvPr id="180226" name="Rectangle 2">
            <a:extLst>
              <a:ext uri="{FF2B5EF4-FFF2-40B4-BE49-F238E27FC236}">
                <a16:creationId xmlns:a16="http://schemas.microsoft.com/office/drawing/2014/main" id="{F4A1987B-F7F4-400B-91B4-234134B8B1FA}"/>
              </a:ext>
            </a:extLst>
          </p:cNvPr>
          <p:cNvSpPr>
            <a:spLocks noGrp="1" noRot="1" noChangeAspect="1" noChangeArrowheads="1" noTextEdit="1"/>
          </p:cNvSpPr>
          <p:nvPr>
            <p:ph type="sldImg"/>
          </p:nvPr>
        </p:nvSpPr>
        <p:spPr>
          <a:ln/>
        </p:spPr>
      </p:sp>
      <p:sp>
        <p:nvSpPr>
          <p:cNvPr id="180227" name="Rectangle 3">
            <a:extLst>
              <a:ext uri="{FF2B5EF4-FFF2-40B4-BE49-F238E27FC236}">
                <a16:creationId xmlns:a16="http://schemas.microsoft.com/office/drawing/2014/main" id="{89F811DF-2398-48F5-B844-76BD6678FD7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334CBE1-E602-42F1-9F0B-934399CEEBFF}"/>
              </a:ext>
            </a:extLst>
          </p:cNvPr>
          <p:cNvSpPr>
            <a:spLocks noGrp="1" noChangeArrowheads="1"/>
          </p:cNvSpPr>
          <p:nvPr>
            <p:ph type="sldNum" sz="quarter" idx="5"/>
          </p:nvPr>
        </p:nvSpPr>
        <p:spPr>
          <a:ln/>
        </p:spPr>
        <p:txBody>
          <a:bodyPr/>
          <a:lstStyle/>
          <a:p>
            <a:fld id="{99B093D6-6BA2-4A65-9786-9EB4118E7E58}" type="slidenum">
              <a:rPr lang="en-US" altLang="en-US"/>
              <a:pPr/>
              <a:t>17</a:t>
            </a:fld>
            <a:endParaRPr lang="en-US" altLang="en-US"/>
          </a:p>
        </p:txBody>
      </p:sp>
      <p:sp>
        <p:nvSpPr>
          <p:cNvPr id="181250" name="Rectangle 2">
            <a:extLst>
              <a:ext uri="{FF2B5EF4-FFF2-40B4-BE49-F238E27FC236}">
                <a16:creationId xmlns:a16="http://schemas.microsoft.com/office/drawing/2014/main" id="{6B8663BD-DB2C-40F2-9A6D-190C9AF38633}"/>
              </a:ext>
            </a:extLst>
          </p:cNvPr>
          <p:cNvSpPr>
            <a:spLocks noGrp="1" noRot="1" noChangeAspect="1" noChangeArrowheads="1" noTextEdit="1"/>
          </p:cNvSpPr>
          <p:nvPr>
            <p:ph type="sldImg"/>
          </p:nvPr>
        </p:nvSpPr>
        <p:spPr>
          <a:ln/>
        </p:spPr>
      </p:sp>
      <p:sp>
        <p:nvSpPr>
          <p:cNvPr id="181251" name="Rectangle 3">
            <a:extLst>
              <a:ext uri="{FF2B5EF4-FFF2-40B4-BE49-F238E27FC236}">
                <a16:creationId xmlns:a16="http://schemas.microsoft.com/office/drawing/2014/main" id="{CECBBDB9-8BE0-4DDC-A8D9-18BA7FA0B79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DF21DF4-F8D0-486F-A7C9-70AD4021E156}"/>
              </a:ext>
            </a:extLst>
          </p:cNvPr>
          <p:cNvSpPr>
            <a:spLocks noGrp="1" noChangeArrowheads="1"/>
          </p:cNvSpPr>
          <p:nvPr>
            <p:ph type="sldNum" sz="quarter" idx="5"/>
          </p:nvPr>
        </p:nvSpPr>
        <p:spPr>
          <a:ln/>
        </p:spPr>
        <p:txBody>
          <a:bodyPr/>
          <a:lstStyle/>
          <a:p>
            <a:fld id="{8C6BBFD4-D626-4234-B4D0-E565C5B30A45}" type="slidenum">
              <a:rPr lang="en-US" altLang="en-US"/>
              <a:pPr/>
              <a:t>18</a:t>
            </a:fld>
            <a:endParaRPr lang="en-US" altLang="en-US"/>
          </a:p>
        </p:txBody>
      </p:sp>
      <p:sp>
        <p:nvSpPr>
          <p:cNvPr id="182274" name="Rectangle 2">
            <a:extLst>
              <a:ext uri="{FF2B5EF4-FFF2-40B4-BE49-F238E27FC236}">
                <a16:creationId xmlns:a16="http://schemas.microsoft.com/office/drawing/2014/main" id="{5962B48B-BA8A-4150-83A2-4C1D175019E3}"/>
              </a:ext>
            </a:extLst>
          </p:cNvPr>
          <p:cNvSpPr>
            <a:spLocks noGrp="1" noRot="1" noChangeAspect="1" noChangeArrowheads="1" noTextEdit="1"/>
          </p:cNvSpPr>
          <p:nvPr>
            <p:ph type="sldImg"/>
          </p:nvPr>
        </p:nvSpPr>
        <p:spPr>
          <a:ln/>
        </p:spPr>
      </p:sp>
      <p:sp>
        <p:nvSpPr>
          <p:cNvPr id="182275" name="Rectangle 3">
            <a:extLst>
              <a:ext uri="{FF2B5EF4-FFF2-40B4-BE49-F238E27FC236}">
                <a16:creationId xmlns:a16="http://schemas.microsoft.com/office/drawing/2014/main" id="{4757BEE6-7945-47B4-9AB7-ED660ACBD6D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CC9DFA5-8874-45FF-B33D-C37F7FB12B0C}"/>
              </a:ext>
            </a:extLst>
          </p:cNvPr>
          <p:cNvSpPr>
            <a:spLocks noGrp="1" noChangeArrowheads="1"/>
          </p:cNvSpPr>
          <p:nvPr>
            <p:ph type="sldNum" sz="quarter" idx="5"/>
          </p:nvPr>
        </p:nvSpPr>
        <p:spPr>
          <a:ln/>
        </p:spPr>
        <p:txBody>
          <a:bodyPr/>
          <a:lstStyle/>
          <a:p>
            <a:fld id="{E1025876-EDEC-41C0-95BB-87E27576E1DC}" type="slidenum">
              <a:rPr lang="en-US" altLang="en-US"/>
              <a:pPr/>
              <a:t>19</a:t>
            </a:fld>
            <a:endParaRPr lang="en-US" altLang="en-US"/>
          </a:p>
        </p:txBody>
      </p:sp>
      <p:sp>
        <p:nvSpPr>
          <p:cNvPr id="183298" name="Rectangle 2">
            <a:extLst>
              <a:ext uri="{FF2B5EF4-FFF2-40B4-BE49-F238E27FC236}">
                <a16:creationId xmlns:a16="http://schemas.microsoft.com/office/drawing/2014/main" id="{C6D90673-80D2-4073-9018-636890F62482}"/>
              </a:ext>
            </a:extLst>
          </p:cNvPr>
          <p:cNvSpPr>
            <a:spLocks noGrp="1" noRot="1" noChangeAspect="1" noChangeArrowheads="1" noTextEdit="1"/>
          </p:cNvSpPr>
          <p:nvPr>
            <p:ph type="sldImg"/>
          </p:nvPr>
        </p:nvSpPr>
        <p:spPr>
          <a:ln/>
        </p:spPr>
      </p:sp>
      <p:sp>
        <p:nvSpPr>
          <p:cNvPr id="183299" name="Rectangle 3">
            <a:extLst>
              <a:ext uri="{FF2B5EF4-FFF2-40B4-BE49-F238E27FC236}">
                <a16:creationId xmlns:a16="http://schemas.microsoft.com/office/drawing/2014/main" id="{91B3E1C9-53C4-4255-8ED4-539AC705ADB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E751CCC-B79C-4FA2-A101-1B19C7A5420B}"/>
              </a:ext>
            </a:extLst>
          </p:cNvPr>
          <p:cNvSpPr>
            <a:spLocks noGrp="1" noChangeArrowheads="1"/>
          </p:cNvSpPr>
          <p:nvPr>
            <p:ph type="sldNum" sz="quarter" idx="5"/>
          </p:nvPr>
        </p:nvSpPr>
        <p:spPr>
          <a:ln/>
        </p:spPr>
        <p:txBody>
          <a:bodyPr/>
          <a:lstStyle/>
          <a:p>
            <a:fld id="{0808B310-54CF-401D-B4AB-C1C0DA8235C0}" type="slidenum">
              <a:rPr lang="en-US" altLang="en-US"/>
              <a:pPr/>
              <a:t>20</a:t>
            </a:fld>
            <a:endParaRPr lang="en-US" altLang="en-US"/>
          </a:p>
        </p:txBody>
      </p:sp>
      <p:sp>
        <p:nvSpPr>
          <p:cNvPr id="184322" name="Rectangle 2">
            <a:extLst>
              <a:ext uri="{FF2B5EF4-FFF2-40B4-BE49-F238E27FC236}">
                <a16:creationId xmlns:a16="http://schemas.microsoft.com/office/drawing/2014/main" id="{A0AE8AA1-CB37-4544-B827-C6C94C17EC5F}"/>
              </a:ext>
            </a:extLst>
          </p:cNvPr>
          <p:cNvSpPr>
            <a:spLocks noGrp="1" noRot="1" noChangeAspect="1" noChangeArrowheads="1" noTextEdit="1"/>
          </p:cNvSpPr>
          <p:nvPr>
            <p:ph type="sldImg"/>
          </p:nvPr>
        </p:nvSpPr>
        <p:spPr>
          <a:ln/>
        </p:spPr>
      </p:sp>
      <p:sp>
        <p:nvSpPr>
          <p:cNvPr id="184323" name="Rectangle 3">
            <a:extLst>
              <a:ext uri="{FF2B5EF4-FFF2-40B4-BE49-F238E27FC236}">
                <a16:creationId xmlns:a16="http://schemas.microsoft.com/office/drawing/2014/main" id="{9594EEBB-B343-4290-830E-0C67B082CFC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7D7E653-0BE7-4AB4-8D0D-84D875E18A5D}"/>
              </a:ext>
            </a:extLst>
          </p:cNvPr>
          <p:cNvSpPr>
            <a:spLocks noGrp="1" noChangeArrowheads="1"/>
          </p:cNvSpPr>
          <p:nvPr>
            <p:ph type="sldNum" sz="quarter" idx="5"/>
          </p:nvPr>
        </p:nvSpPr>
        <p:spPr>
          <a:ln/>
        </p:spPr>
        <p:txBody>
          <a:bodyPr/>
          <a:lstStyle/>
          <a:p>
            <a:fld id="{985D3DC1-D559-4BD8-A636-7B8CA7E9F487}" type="slidenum">
              <a:rPr lang="en-US" altLang="en-US"/>
              <a:pPr/>
              <a:t>21</a:t>
            </a:fld>
            <a:endParaRPr lang="en-US" altLang="en-US"/>
          </a:p>
        </p:txBody>
      </p:sp>
      <p:sp>
        <p:nvSpPr>
          <p:cNvPr id="185346" name="Rectangle 2">
            <a:extLst>
              <a:ext uri="{FF2B5EF4-FFF2-40B4-BE49-F238E27FC236}">
                <a16:creationId xmlns:a16="http://schemas.microsoft.com/office/drawing/2014/main" id="{D6FF587A-ACEE-4057-9D2A-DB947B7C69D2}"/>
              </a:ext>
            </a:extLst>
          </p:cNvPr>
          <p:cNvSpPr>
            <a:spLocks noGrp="1" noRot="1" noChangeAspect="1" noChangeArrowheads="1" noTextEdit="1"/>
          </p:cNvSpPr>
          <p:nvPr>
            <p:ph type="sldImg"/>
          </p:nvPr>
        </p:nvSpPr>
        <p:spPr>
          <a:ln/>
        </p:spPr>
      </p:sp>
      <p:sp>
        <p:nvSpPr>
          <p:cNvPr id="185347" name="Rectangle 3">
            <a:extLst>
              <a:ext uri="{FF2B5EF4-FFF2-40B4-BE49-F238E27FC236}">
                <a16:creationId xmlns:a16="http://schemas.microsoft.com/office/drawing/2014/main" id="{637B03B1-F652-4A5A-AE99-CFB865809D8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0ECD1EF-4E43-4FD2-804C-FA1728012FAE}"/>
              </a:ext>
            </a:extLst>
          </p:cNvPr>
          <p:cNvSpPr>
            <a:spLocks noGrp="1" noChangeArrowheads="1"/>
          </p:cNvSpPr>
          <p:nvPr>
            <p:ph type="sldNum" sz="quarter" idx="5"/>
          </p:nvPr>
        </p:nvSpPr>
        <p:spPr>
          <a:ln/>
        </p:spPr>
        <p:txBody>
          <a:bodyPr/>
          <a:lstStyle/>
          <a:p>
            <a:fld id="{572D9B85-A84C-4C14-AE29-835785DEB621}" type="slidenum">
              <a:rPr lang="en-US" altLang="en-US"/>
              <a:pPr/>
              <a:t>22</a:t>
            </a:fld>
            <a:endParaRPr lang="en-US" altLang="en-US"/>
          </a:p>
        </p:txBody>
      </p:sp>
      <p:sp>
        <p:nvSpPr>
          <p:cNvPr id="186370" name="Rectangle 2">
            <a:extLst>
              <a:ext uri="{FF2B5EF4-FFF2-40B4-BE49-F238E27FC236}">
                <a16:creationId xmlns:a16="http://schemas.microsoft.com/office/drawing/2014/main" id="{28DADD3C-C8A4-4315-9945-602B1C7F75E7}"/>
              </a:ext>
            </a:extLst>
          </p:cNvPr>
          <p:cNvSpPr>
            <a:spLocks noGrp="1" noRot="1" noChangeAspect="1" noChangeArrowheads="1" noTextEdit="1"/>
          </p:cNvSpPr>
          <p:nvPr>
            <p:ph type="sldImg"/>
          </p:nvPr>
        </p:nvSpPr>
        <p:spPr>
          <a:ln/>
        </p:spPr>
      </p:sp>
      <p:sp>
        <p:nvSpPr>
          <p:cNvPr id="186371" name="Rectangle 3">
            <a:extLst>
              <a:ext uri="{FF2B5EF4-FFF2-40B4-BE49-F238E27FC236}">
                <a16:creationId xmlns:a16="http://schemas.microsoft.com/office/drawing/2014/main" id="{A615D132-B828-4E34-8F41-518808B2375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0845982-A519-4688-8E97-F7480CE12C2A}"/>
              </a:ext>
            </a:extLst>
          </p:cNvPr>
          <p:cNvSpPr>
            <a:spLocks noGrp="1" noChangeArrowheads="1"/>
          </p:cNvSpPr>
          <p:nvPr>
            <p:ph type="sldNum" sz="quarter" idx="5"/>
          </p:nvPr>
        </p:nvSpPr>
        <p:spPr>
          <a:ln/>
        </p:spPr>
        <p:txBody>
          <a:bodyPr/>
          <a:lstStyle/>
          <a:p>
            <a:fld id="{B81C9BA4-11D9-4B7F-86A1-FB3649C94D36}" type="slidenum">
              <a:rPr lang="en-US" altLang="en-US"/>
              <a:pPr/>
              <a:t>23</a:t>
            </a:fld>
            <a:endParaRPr lang="en-US" altLang="en-US"/>
          </a:p>
        </p:txBody>
      </p:sp>
      <p:sp>
        <p:nvSpPr>
          <p:cNvPr id="187394" name="Rectangle 2">
            <a:extLst>
              <a:ext uri="{FF2B5EF4-FFF2-40B4-BE49-F238E27FC236}">
                <a16:creationId xmlns:a16="http://schemas.microsoft.com/office/drawing/2014/main" id="{FA6B4487-8B9A-4193-B22C-234217871ABE}"/>
              </a:ext>
            </a:extLst>
          </p:cNvPr>
          <p:cNvSpPr>
            <a:spLocks noGrp="1" noRot="1" noChangeAspect="1" noChangeArrowheads="1" noTextEdit="1"/>
          </p:cNvSpPr>
          <p:nvPr>
            <p:ph type="sldImg"/>
          </p:nvPr>
        </p:nvSpPr>
        <p:spPr>
          <a:ln/>
        </p:spPr>
      </p:sp>
      <p:sp>
        <p:nvSpPr>
          <p:cNvPr id="187395" name="Rectangle 3">
            <a:extLst>
              <a:ext uri="{FF2B5EF4-FFF2-40B4-BE49-F238E27FC236}">
                <a16:creationId xmlns:a16="http://schemas.microsoft.com/office/drawing/2014/main" id="{1B797A82-D25D-4D5F-8F5E-ABB6EAC7520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66BF849-50CB-4AF3-9C86-D4A87A3ADC3F}"/>
              </a:ext>
            </a:extLst>
          </p:cNvPr>
          <p:cNvSpPr>
            <a:spLocks noGrp="1" noChangeArrowheads="1"/>
          </p:cNvSpPr>
          <p:nvPr>
            <p:ph type="sldNum" sz="quarter" idx="5"/>
          </p:nvPr>
        </p:nvSpPr>
        <p:spPr>
          <a:ln/>
        </p:spPr>
        <p:txBody>
          <a:bodyPr/>
          <a:lstStyle/>
          <a:p>
            <a:fld id="{0D7B28DF-E7B5-4E2A-9F6C-B23642BA64BD}" type="slidenum">
              <a:rPr lang="en-US" altLang="en-US"/>
              <a:pPr/>
              <a:t>24</a:t>
            </a:fld>
            <a:endParaRPr lang="en-US" altLang="en-US"/>
          </a:p>
        </p:txBody>
      </p:sp>
      <p:sp>
        <p:nvSpPr>
          <p:cNvPr id="188418" name="Rectangle 2">
            <a:extLst>
              <a:ext uri="{FF2B5EF4-FFF2-40B4-BE49-F238E27FC236}">
                <a16:creationId xmlns:a16="http://schemas.microsoft.com/office/drawing/2014/main" id="{C5D8E46C-7805-4300-A90D-D0C557F74F25}"/>
              </a:ext>
            </a:extLst>
          </p:cNvPr>
          <p:cNvSpPr>
            <a:spLocks noGrp="1" noRot="1" noChangeAspect="1" noChangeArrowheads="1" noTextEdit="1"/>
          </p:cNvSpPr>
          <p:nvPr>
            <p:ph type="sldImg"/>
          </p:nvPr>
        </p:nvSpPr>
        <p:spPr>
          <a:ln/>
        </p:spPr>
      </p:sp>
      <p:sp>
        <p:nvSpPr>
          <p:cNvPr id="188419" name="Rectangle 3">
            <a:extLst>
              <a:ext uri="{FF2B5EF4-FFF2-40B4-BE49-F238E27FC236}">
                <a16:creationId xmlns:a16="http://schemas.microsoft.com/office/drawing/2014/main" id="{03FC4819-D61D-47A1-9B95-A714F73E06C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4E25B02-F8EC-40C8-A1FF-E4773FC564F4}"/>
              </a:ext>
            </a:extLst>
          </p:cNvPr>
          <p:cNvSpPr>
            <a:spLocks noGrp="1" noChangeArrowheads="1"/>
          </p:cNvSpPr>
          <p:nvPr>
            <p:ph type="sldNum" sz="quarter" idx="5"/>
          </p:nvPr>
        </p:nvSpPr>
        <p:spPr>
          <a:ln/>
        </p:spPr>
        <p:txBody>
          <a:bodyPr/>
          <a:lstStyle/>
          <a:p>
            <a:fld id="{6DDF9F9F-6564-4F4B-BCD3-FC31A8BD22A5}" type="slidenum">
              <a:rPr lang="en-US" altLang="en-US"/>
              <a:pPr/>
              <a:t>25</a:t>
            </a:fld>
            <a:endParaRPr lang="en-US" altLang="en-US"/>
          </a:p>
        </p:txBody>
      </p:sp>
      <p:sp>
        <p:nvSpPr>
          <p:cNvPr id="189442" name="Rectangle 2">
            <a:extLst>
              <a:ext uri="{FF2B5EF4-FFF2-40B4-BE49-F238E27FC236}">
                <a16:creationId xmlns:a16="http://schemas.microsoft.com/office/drawing/2014/main" id="{FB47B91C-B844-494F-9643-6ED5D7221CD5}"/>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FC432A62-5EE3-49EA-9C81-7CC3E7BC9C7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00AB0C7-8758-43B9-A349-AB74FC0E2C56}"/>
              </a:ext>
            </a:extLst>
          </p:cNvPr>
          <p:cNvSpPr>
            <a:spLocks noGrp="1" noChangeArrowheads="1"/>
          </p:cNvSpPr>
          <p:nvPr>
            <p:ph type="sldNum" sz="quarter" idx="5"/>
          </p:nvPr>
        </p:nvSpPr>
        <p:spPr>
          <a:ln/>
        </p:spPr>
        <p:txBody>
          <a:bodyPr/>
          <a:lstStyle/>
          <a:p>
            <a:fld id="{C3B95E11-0B9A-4A74-9E51-017408C471BD}" type="slidenum">
              <a:rPr lang="en-US" altLang="en-US"/>
              <a:pPr/>
              <a:t>26</a:t>
            </a:fld>
            <a:endParaRPr lang="en-US" altLang="en-US"/>
          </a:p>
        </p:txBody>
      </p:sp>
      <p:sp>
        <p:nvSpPr>
          <p:cNvPr id="190466" name="Rectangle 2">
            <a:extLst>
              <a:ext uri="{FF2B5EF4-FFF2-40B4-BE49-F238E27FC236}">
                <a16:creationId xmlns:a16="http://schemas.microsoft.com/office/drawing/2014/main" id="{3872981A-5C5F-4E2E-A0E3-8614ADA8FADD}"/>
              </a:ext>
            </a:extLst>
          </p:cNvPr>
          <p:cNvSpPr>
            <a:spLocks noGrp="1" noRot="1" noChangeAspect="1" noChangeArrowheads="1" noTextEdit="1"/>
          </p:cNvSpPr>
          <p:nvPr>
            <p:ph type="sldImg"/>
          </p:nvPr>
        </p:nvSpPr>
        <p:spPr>
          <a:ln/>
        </p:spPr>
      </p:sp>
      <p:sp>
        <p:nvSpPr>
          <p:cNvPr id="190467" name="Rectangle 3">
            <a:extLst>
              <a:ext uri="{FF2B5EF4-FFF2-40B4-BE49-F238E27FC236}">
                <a16:creationId xmlns:a16="http://schemas.microsoft.com/office/drawing/2014/main" id="{B2F8076D-4882-438B-AB40-FC96B9BA557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2E7D520-D95F-4C27-824D-1E8C7CE5D120}"/>
              </a:ext>
            </a:extLst>
          </p:cNvPr>
          <p:cNvSpPr>
            <a:spLocks noGrp="1" noChangeArrowheads="1"/>
          </p:cNvSpPr>
          <p:nvPr>
            <p:ph type="sldNum" sz="quarter" idx="5"/>
          </p:nvPr>
        </p:nvSpPr>
        <p:spPr>
          <a:ln/>
        </p:spPr>
        <p:txBody>
          <a:bodyPr/>
          <a:lstStyle/>
          <a:p>
            <a:fld id="{985B0C38-1210-4CC7-AC11-678B6A466D12}" type="slidenum">
              <a:rPr lang="en-US" altLang="en-US"/>
              <a:pPr/>
              <a:t>27</a:t>
            </a:fld>
            <a:endParaRPr lang="en-US" altLang="en-US"/>
          </a:p>
        </p:txBody>
      </p:sp>
      <p:sp>
        <p:nvSpPr>
          <p:cNvPr id="191490" name="Rectangle 2">
            <a:extLst>
              <a:ext uri="{FF2B5EF4-FFF2-40B4-BE49-F238E27FC236}">
                <a16:creationId xmlns:a16="http://schemas.microsoft.com/office/drawing/2014/main" id="{9D673B42-6302-4BDE-97E1-173D4B4472F4}"/>
              </a:ext>
            </a:extLst>
          </p:cNvPr>
          <p:cNvSpPr>
            <a:spLocks noGrp="1" noRot="1" noChangeAspect="1" noChangeArrowheads="1" noTextEdit="1"/>
          </p:cNvSpPr>
          <p:nvPr>
            <p:ph type="sldImg"/>
          </p:nvPr>
        </p:nvSpPr>
        <p:spPr>
          <a:ln/>
        </p:spPr>
      </p:sp>
      <p:sp>
        <p:nvSpPr>
          <p:cNvPr id="191491" name="Rectangle 3">
            <a:extLst>
              <a:ext uri="{FF2B5EF4-FFF2-40B4-BE49-F238E27FC236}">
                <a16:creationId xmlns:a16="http://schemas.microsoft.com/office/drawing/2014/main" id="{2BA12A01-7B0F-4B03-85FD-9D2D1E18A63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F4E78F2-4C4D-4112-B3BF-92840B4486E9}"/>
              </a:ext>
            </a:extLst>
          </p:cNvPr>
          <p:cNvSpPr>
            <a:spLocks noGrp="1" noChangeArrowheads="1"/>
          </p:cNvSpPr>
          <p:nvPr>
            <p:ph type="sldNum" sz="quarter" idx="5"/>
          </p:nvPr>
        </p:nvSpPr>
        <p:spPr>
          <a:ln/>
        </p:spPr>
        <p:txBody>
          <a:bodyPr/>
          <a:lstStyle/>
          <a:p>
            <a:fld id="{2F0428DF-084A-432A-A4E0-A3EEC73E8501}" type="slidenum">
              <a:rPr lang="en-US" altLang="en-US"/>
              <a:pPr/>
              <a:t>28</a:t>
            </a:fld>
            <a:endParaRPr lang="en-US" altLang="en-US"/>
          </a:p>
        </p:txBody>
      </p:sp>
      <p:sp>
        <p:nvSpPr>
          <p:cNvPr id="192514" name="Rectangle 2">
            <a:extLst>
              <a:ext uri="{FF2B5EF4-FFF2-40B4-BE49-F238E27FC236}">
                <a16:creationId xmlns:a16="http://schemas.microsoft.com/office/drawing/2014/main" id="{2E8D0260-E8EB-4042-BF5F-23AACA3BBC30}"/>
              </a:ext>
            </a:extLst>
          </p:cNvPr>
          <p:cNvSpPr>
            <a:spLocks noGrp="1" noRot="1" noChangeAspect="1" noChangeArrowheads="1" noTextEdit="1"/>
          </p:cNvSpPr>
          <p:nvPr>
            <p:ph type="sldImg"/>
          </p:nvPr>
        </p:nvSpPr>
        <p:spPr>
          <a:ln/>
        </p:spPr>
      </p:sp>
      <p:sp>
        <p:nvSpPr>
          <p:cNvPr id="192515" name="Rectangle 3">
            <a:extLst>
              <a:ext uri="{FF2B5EF4-FFF2-40B4-BE49-F238E27FC236}">
                <a16:creationId xmlns:a16="http://schemas.microsoft.com/office/drawing/2014/main" id="{9E35B5A5-B44E-43B8-9D8E-5E1E2B35BB0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67467D0-CE27-4EF0-A3E7-3C05E712F9E8}"/>
              </a:ext>
            </a:extLst>
          </p:cNvPr>
          <p:cNvSpPr>
            <a:spLocks noGrp="1" noChangeArrowheads="1"/>
          </p:cNvSpPr>
          <p:nvPr>
            <p:ph type="sldNum" sz="quarter" idx="5"/>
          </p:nvPr>
        </p:nvSpPr>
        <p:spPr>
          <a:ln/>
        </p:spPr>
        <p:txBody>
          <a:bodyPr/>
          <a:lstStyle/>
          <a:p>
            <a:fld id="{87EC8AAB-D6FA-485C-A2D1-B3F9638714F6}" type="slidenum">
              <a:rPr lang="en-US" altLang="en-US"/>
              <a:pPr/>
              <a:t>29</a:t>
            </a:fld>
            <a:endParaRPr lang="en-US" altLang="en-US"/>
          </a:p>
        </p:txBody>
      </p:sp>
      <p:sp>
        <p:nvSpPr>
          <p:cNvPr id="193538" name="Rectangle 2">
            <a:extLst>
              <a:ext uri="{FF2B5EF4-FFF2-40B4-BE49-F238E27FC236}">
                <a16:creationId xmlns:a16="http://schemas.microsoft.com/office/drawing/2014/main" id="{40888283-8568-487D-BD7A-003A2CE41FD5}"/>
              </a:ext>
            </a:extLst>
          </p:cNvPr>
          <p:cNvSpPr>
            <a:spLocks noGrp="1" noRot="1" noChangeAspect="1" noChangeArrowheads="1" noTextEdit="1"/>
          </p:cNvSpPr>
          <p:nvPr>
            <p:ph type="sldImg"/>
          </p:nvPr>
        </p:nvSpPr>
        <p:spPr>
          <a:ln/>
        </p:spPr>
      </p:sp>
      <p:sp>
        <p:nvSpPr>
          <p:cNvPr id="193539" name="Rectangle 3">
            <a:extLst>
              <a:ext uri="{FF2B5EF4-FFF2-40B4-BE49-F238E27FC236}">
                <a16:creationId xmlns:a16="http://schemas.microsoft.com/office/drawing/2014/main" id="{E8CAB1F2-1231-44DD-9319-A4C572D33EB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E530EA4-3C27-4531-B1F5-D33345E5B1FE}"/>
              </a:ext>
            </a:extLst>
          </p:cNvPr>
          <p:cNvSpPr>
            <a:spLocks noGrp="1" noChangeArrowheads="1"/>
          </p:cNvSpPr>
          <p:nvPr>
            <p:ph type="sldNum" sz="quarter" idx="5"/>
          </p:nvPr>
        </p:nvSpPr>
        <p:spPr>
          <a:ln/>
        </p:spPr>
        <p:txBody>
          <a:bodyPr/>
          <a:lstStyle/>
          <a:p>
            <a:fld id="{69DBD539-CB1A-4B81-BF8C-2FA77151B1CE}" type="slidenum">
              <a:rPr lang="en-US" altLang="en-US"/>
              <a:pPr/>
              <a:t>30</a:t>
            </a:fld>
            <a:endParaRPr lang="en-US" altLang="en-US"/>
          </a:p>
        </p:txBody>
      </p:sp>
      <p:sp>
        <p:nvSpPr>
          <p:cNvPr id="194562" name="Rectangle 2">
            <a:extLst>
              <a:ext uri="{FF2B5EF4-FFF2-40B4-BE49-F238E27FC236}">
                <a16:creationId xmlns:a16="http://schemas.microsoft.com/office/drawing/2014/main" id="{28813BCC-77A8-4C7D-9DBE-A967643F18DB}"/>
              </a:ext>
            </a:extLst>
          </p:cNvPr>
          <p:cNvSpPr>
            <a:spLocks noGrp="1" noRot="1" noChangeAspect="1" noChangeArrowheads="1" noTextEdit="1"/>
          </p:cNvSpPr>
          <p:nvPr>
            <p:ph type="sldImg"/>
          </p:nvPr>
        </p:nvSpPr>
        <p:spPr>
          <a:ln/>
        </p:spPr>
      </p:sp>
      <p:sp>
        <p:nvSpPr>
          <p:cNvPr id="194563" name="Rectangle 3">
            <a:extLst>
              <a:ext uri="{FF2B5EF4-FFF2-40B4-BE49-F238E27FC236}">
                <a16:creationId xmlns:a16="http://schemas.microsoft.com/office/drawing/2014/main" id="{4F07C78D-7CE4-4B18-878A-B76831FB3B3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2E79A4B-338D-4046-B30F-32A2E1A16C64}"/>
              </a:ext>
            </a:extLst>
          </p:cNvPr>
          <p:cNvSpPr>
            <a:spLocks noGrp="1" noChangeArrowheads="1"/>
          </p:cNvSpPr>
          <p:nvPr>
            <p:ph type="sldNum" sz="quarter" idx="5"/>
          </p:nvPr>
        </p:nvSpPr>
        <p:spPr>
          <a:ln/>
        </p:spPr>
        <p:txBody>
          <a:bodyPr/>
          <a:lstStyle/>
          <a:p>
            <a:fld id="{9204D512-F643-4B0E-868E-A9C0549BCA56}" type="slidenum">
              <a:rPr lang="en-US" altLang="en-US"/>
              <a:pPr/>
              <a:t>31</a:t>
            </a:fld>
            <a:endParaRPr lang="en-US" altLang="en-US"/>
          </a:p>
        </p:txBody>
      </p:sp>
      <p:sp>
        <p:nvSpPr>
          <p:cNvPr id="195586" name="Rectangle 2">
            <a:extLst>
              <a:ext uri="{FF2B5EF4-FFF2-40B4-BE49-F238E27FC236}">
                <a16:creationId xmlns:a16="http://schemas.microsoft.com/office/drawing/2014/main" id="{B6729951-F0BC-4454-B3E9-F2D2AB7082C2}"/>
              </a:ext>
            </a:extLst>
          </p:cNvPr>
          <p:cNvSpPr>
            <a:spLocks noGrp="1" noRot="1" noChangeAspect="1" noChangeArrowheads="1" noTextEdit="1"/>
          </p:cNvSpPr>
          <p:nvPr>
            <p:ph type="sldImg"/>
          </p:nvPr>
        </p:nvSpPr>
        <p:spPr>
          <a:ln/>
        </p:spPr>
      </p:sp>
      <p:sp>
        <p:nvSpPr>
          <p:cNvPr id="195587" name="Rectangle 3">
            <a:extLst>
              <a:ext uri="{FF2B5EF4-FFF2-40B4-BE49-F238E27FC236}">
                <a16:creationId xmlns:a16="http://schemas.microsoft.com/office/drawing/2014/main" id="{E9CEDF62-0F0A-4617-864E-52067EAAE9F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0F9DBE3-F765-4AB1-BCFA-5EAC164CFA86}"/>
              </a:ext>
            </a:extLst>
          </p:cNvPr>
          <p:cNvSpPr>
            <a:spLocks noGrp="1" noChangeArrowheads="1"/>
          </p:cNvSpPr>
          <p:nvPr>
            <p:ph type="sldNum" sz="quarter" idx="5"/>
          </p:nvPr>
        </p:nvSpPr>
        <p:spPr>
          <a:ln/>
        </p:spPr>
        <p:txBody>
          <a:bodyPr/>
          <a:lstStyle/>
          <a:p>
            <a:fld id="{C5BDDF43-60A0-49C4-88B7-0652467CF63F}" type="slidenum">
              <a:rPr lang="en-US" altLang="en-US"/>
              <a:pPr/>
              <a:t>32</a:t>
            </a:fld>
            <a:endParaRPr lang="en-US" altLang="en-US"/>
          </a:p>
        </p:txBody>
      </p:sp>
      <p:sp>
        <p:nvSpPr>
          <p:cNvPr id="196610" name="Rectangle 2">
            <a:extLst>
              <a:ext uri="{FF2B5EF4-FFF2-40B4-BE49-F238E27FC236}">
                <a16:creationId xmlns:a16="http://schemas.microsoft.com/office/drawing/2014/main" id="{D6E72125-BDD6-4AF7-909C-5DDB1EB9D3DC}"/>
              </a:ext>
            </a:extLst>
          </p:cNvPr>
          <p:cNvSpPr>
            <a:spLocks noGrp="1" noRot="1" noChangeAspect="1" noChangeArrowheads="1" noTextEdit="1"/>
          </p:cNvSpPr>
          <p:nvPr>
            <p:ph type="sldImg"/>
          </p:nvPr>
        </p:nvSpPr>
        <p:spPr>
          <a:ln/>
        </p:spPr>
      </p:sp>
      <p:sp>
        <p:nvSpPr>
          <p:cNvPr id="196611" name="Rectangle 3">
            <a:extLst>
              <a:ext uri="{FF2B5EF4-FFF2-40B4-BE49-F238E27FC236}">
                <a16:creationId xmlns:a16="http://schemas.microsoft.com/office/drawing/2014/main" id="{FD53413B-4022-4B36-A28C-E1B1EE33450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07C7190-6DED-427E-8A51-5B721C2EAA27}"/>
              </a:ext>
            </a:extLst>
          </p:cNvPr>
          <p:cNvSpPr>
            <a:spLocks noGrp="1" noChangeArrowheads="1"/>
          </p:cNvSpPr>
          <p:nvPr>
            <p:ph type="sldNum" sz="quarter" idx="5"/>
          </p:nvPr>
        </p:nvSpPr>
        <p:spPr>
          <a:ln/>
        </p:spPr>
        <p:txBody>
          <a:bodyPr/>
          <a:lstStyle/>
          <a:p>
            <a:fld id="{91DED3A7-F4D2-46CA-947D-225C3BBD4339}" type="slidenum">
              <a:rPr lang="en-US" altLang="en-US"/>
              <a:pPr/>
              <a:t>33</a:t>
            </a:fld>
            <a:endParaRPr lang="en-US" altLang="en-US"/>
          </a:p>
        </p:txBody>
      </p:sp>
      <p:sp>
        <p:nvSpPr>
          <p:cNvPr id="197634" name="Rectangle 2">
            <a:extLst>
              <a:ext uri="{FF2B5EF4-FFF2-40B4-BE49-F238E27FC236}">
                <a16:creationId xmlns:a16="http://schemas.microsoft.com/office/drawing/2014/main" id="{289500B3-7AAF-4CED-8B57-1A85C25DCC70}"/>
              </a:ext>
            </a:extLst>
          </p:cNvPr>
          <p:cNvSpPr>
            <a:spLocks noGrp="1" noRot="1" noChangeAspect="1" noChangeArrowheads="1" noTextEdit="1"/>
          </p:cNvSpPr>
          <p:nvPr>
            <p:ph type="sldImg"/>
          </p:nvPr>
        </p:nvSpPr>
        <p:spPr>
          <a:ln/>
        </p:spPr>
      </p:sp>
      <p:sp>
        <p:nvSpPr>
          <p:cNvPr id="197635" name="Rectangle 3">
            <a:extLst>
              <a:ext uri="{FF2B5EF4-FFF2-40B4-BE49-F238E27FC236}">
                <a16:creationId xmlns:a16="http://schemas.microsoft.com/office/drawing/2014/main" id="{8D91939B-111C-4518-A3FB-0259BFED7B7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3CC08CE-EB7E-453A-A568-540F71F34727}"/>
              </a:ext>
            </a:extLst>
          </p:cNvPr>
          <p:cNvSpPr>
            <a:spLocks noGrp="1" noChangeArrowheads="1"/>
          </p:cNvSpPr>
          <p:nvPr>
            <p:ph type="sldNum" sz="quarter" idx="5"/>
          </p:nvPr>
        </p:nvSpPr>
        <p:spPr>
          <a:ln/>
        </p:spPr>
        <p:txBody>
          <a:bodyPr/>
          <a:lstStyle/>
          <a:p>
            <a:fld id="{89CC4C93-A80B-41A8-984E-AE7B7C06C968}" type="slidenum">
              <a:rPr lang="en-US" altLang="en-US"/>
              <a:pPr/>
              <a:t>34</a:t>
            </a:fld>
            <a:endParaRPr lang="en-US" altLang="en-US"/>
          </a:p>
        </p:txBody>
      </p:sp>
      <p:sp>
        <p:nvSpPr>
          <p:cNvPr id="198658" name="Rectangle 2">
            <a:extLst>
              <a:ext uri="{FF2B5EF4-FFF2-40B4-BE49-F238E27FC236}">
                <a16:creationId xmlns:a16="http://schemas.microsoft.com/office/drawing/2014/main" id="{5A587190-E8C4-4577-B851-80FA10EF5E9F}"/>
              </a:ext>
            </a:extLst>
          </p:cNvPr>
          <p:cNvSpPr>
            <a:spLocks noGrp="1" noRot="1" noChangeAspect="1" noChangeArrowheads="1" noTextEdit="1"/>
          </p:cNvSpPr>
          <p:nvPr>
            <p:ph type="sldImg"/>
          </p:nvPr>
        </p:nvSpPr>
        <p:spPr>
          <a:ln/>
        </p:spPr>
      </p:sp>
      <p:sp>
        <p:nvSpPr>
          <p:cNvPr id="198659" name="Rectangle 3">
            <a:extLst>
              <a:ext uri="{FF2B5EF4-FFF2-40B4-BE49-F238E27FC236}">
                <a16:creationId xmlns:a16="http://schemas.microsoft.com/office/drawing/2014/main" id="{728FAB82-62B8-4A9D-B500-4301AC3E791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622F5D6-A35A-4B8B-9D09-C33CB193FD7B}"/>
              </a:ext>
            </a:extLst>
          </p:cNvPr>
          <p:cNvSpPr>
            <a:spLocks noGrp="1" noChangeArrowheads="1"/>
          </p:cNvSpPr>
          <p:nvPr>
            <p:ph type="sldNum" sz="quarter" idx="5"/>
          </p:nvPr>
        </p:nvSpPr>
        <p:spPr>
          <a:ln/>
        </p:spPr>
        <p:txBody>
          <a:bodyPr/>
          <a:lstStyle/>
          <a:p>
            <a:fld id="{566B79A7-288D-49FD-885E-635538366EF3}" type="slidenum">
              <a:rPr lang="en-US" altLang="en-US"/>
              <a:pPr/>
              <a:t>35</a:t>
            </a:fld>
            <a:endParaRPr lang="en-US" altLang="en-US"/>
          </a:p>
        </p:txBody>
      </p:sp>
      <p:sp>
        <p:nvSpPr>
          <p:cNvPr id="199682" name="Rectangle 2">
            <a:extLst>
              <a:ext uri="{FF2B5EF4-FFF2-40B4-BE49-F238E27FC236}">
                <a16:creationId xmlns:a16="http://schemas.microsoft.com/office/drawing/2014/main" id="{09024442-843F-4CC6-9A6E-DE7F52AAA595}"/>
              </a:ext>
            </a:extLst>
          </p:cNvPr>
          <p:cNvSpPr>
            <a:spLocks noGrp="1" noRot="1" noChangeAspect="1" noChangeArrowheads="1" noTextEdit="1"/>
          </p:cNvSpPr>
          <p:nvPr>
            <p:ph type="sldImg"/>
          </p:nvPr>
        </p:nvSpPr>
        <p:spPr>
          <a:ln/>
        </p:spPr>
      </p:sp>
      <p:sp>
        <p:nvSpPr>
          <p:cNvPr id="199683" name="Rectangle 3">
            <a:extLst>
              <a:ext uri="{FF2B5EF4-FFF2-40B4-BE49-F238E27FC236}">
                <a16:creationId xmlns:a16="http://schemas.microsoft.com/office/drawing/2014/main" id="{401CF381-A9A0-41A6-8E0A-5C6F1A7EED2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3A745F6-7A3B-4912-B2D7-50A2C1943D09}"/>
              </a:ext>
            </a:extLst>
          </p:cNvPr>
          <p:cNvSpPr>
            <a:spLocks noGrp="1" noChangeArrowheads="1"/>
          </p:cNvSpPr>
          <p:nvPr>
            <p:ph type="sldNum" sz="quarter" idx="5"/>
          </p:nvPr>
        </p:nvSpPr>
        <p:spPr>
          <a:ln/>
        </p:spPr>
        <p:txBody>
          <a:bodyPr/>
          <a:lstStyle/>
          <a:p>
            <a:fld id="{120154CE-5772-401A-BBB8-CBB6308E350F}" type="slidenum">
              <a:rPr lang="en-US" altLang="en-US"/>
              <a:pPr/>
              <a:t>36</a:t>
            </a:fld>
            <a:endParaRPr lang="en-US" altLang="en-US"/>
          </a:p>
        </p:txBody>
      </p:sp>
      <p:sp>
        <p:nvSpPr>
          <p:cNvPr id="200706" name="Rectangle 2">
            <a:extLst>
              <a:ext uri="{FF2B5EF4-FFF2-40B4-BE49-F238E27FC236}">
                <a16:creationId xmlns:a16="http://schemas.microsoft.com/office/drawing/2014/main" id="{63FA99FA-ABC2-4F2B-8393-D6C95FD745FB}"/>
              </a:ext>
            </a:extLst>
          </p:cNvPr>
          <p:cNvSpPr>
            <a:spLocks noGrp="1" noRot="1" noChangeAspect="1" noChangeArrowheads="1" noTextEdit="1"/>
          </p:cNvSpPr>
          <p:nvPr>
            <p:ph type="sldImg"/>
          </p:nvPr>
        </p:nvSpPr>
        <p:spPr>
          <a:ln/>
        </p:spPr>
      </p:sp>
      <p:sp>
        <p:nvSpPr>
          <p:cNvPr id="200707" name="Rectangle 3">
            <a:extLst>
              <a:ext uri="{FF2B5EF4-FFF2-40B4-BE49-F238E27FC236}">
                <a16:creationId xmlns:a16="http://schemas.microsoft.com/office/drawing/2014/main" id="{8CE6A09D-3543-47E6-9689-4D65C1F24E9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3128AEA-88EB-432F-90E9-F9C0300B1B85}"/>
              </a:ext>
            </a:extLst>
          </p:cNvPr>
          <p:cNvSpPr>
            <a:spLocks noGrp="1" noChangeArrowheads="1"/>
          </p:cNvSpPr>
          <p:nvPr>
            <p:ph type="sldNum" sz="quarter" idx="5"/>
          </p:nvPr>
        </p:nvSpPr>
        <p:spPr>
          <a:ln/>
        </p:spPr>
        <p:txBody>
          <a:bodyPr/>
          <a:lstStyle/>
          <a:p>
            <a:fld id="{F0485A57-A37E-4976-AED8-AB62EB7081FD}" type="slidenum">
              <a:rPr lang="en-US" altLang="en-US"/>
              <a:pPr/>
              <a:t>37</a:t>
            </a:fld>
            <a:endParaRPr lang="en-US" altLang="en-US"/>
          </a:p>
        </p:txBody>
      </p:sp>
      <p:sp>
        <p:nvSpPr>
          <p:cNvPr id="201730" name="Rectangle 2">
            <a:extLst>
              <a:ext uri="{FF2B5EF4-FFF2-40B4-BE49-F238E27FC236}">
                <a16:creationId xmlns:a16="http://schemas.microsoft.com/office/drawing/2014/main" id="{ECE58B12-609C-42C3-966A-7257BE2E3F5C}"/>
              </a:ext>
            </a:extLst>
          </p:cNvPr>
          <p:cNvSpPr>
            <a:spLocks noGrp="1" noRot="1" noChangeAspect="1" noChangeArrowheads="1" noTextEdit="1"/>
          </p:cNvSpPr>
          <p:nvPr>
            <p:ph type="sldImg"/>
          </p:nvPr>
        </p:nvSpPr>
        <p:spPr>
          <a:ln/>
        </p:spPr>
      </p:sp>
      <p:sp>
        <p:nvSpPr>
          <p:cNvPr id="201731" name="Rectangle 3">
            <a:extLst>
              <a:ext uri="{FF2B5EF4-FFF2-40B4-BE49-F238E27FC236}">
                <a16:creationId xmlns:a16="http://schemas.microsoft.com/office/drawing/2014/main" id="{CDDB1E38-63C5-4A89-B274-701C5D04AAE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2F2F02-881B-4A6A-809D-1F0121A8CF21}"/>
              </a:ext>
            </a:extLst>
          </p:cNvPr>
          <p:cNvSpPr>
            <a:spLocks noGrp="1" noChangeArrowheads="1"/>
          </p:cNvSpPr>
          <p:nvPr>
            <p:ph type="sldNum" sz="quarter" idx="5"/>
          </p:nvPr>
        </p:nvSpPr>
        <p:spPr>
          <a:ln/>
        </p:spPr>
        <p:txBody>
          <a:bodyPr/>
          <a:lstStyle/>
          <a:p>
            <a:fld id="{E01A64B9-88D8-408C-B07E-9B2792A0119F}" type="slidenum">
              <a:rPr lang="en-US" altLang="en-US"/>
              <a:pPr/>
              <a:t>38</a:t>
            </a:fld>
            <a:endParaRPr lang="en-US" altLang="en-US"/>
          </a:p>
        </p:txBody>
      </p:sp>
      <p:sp>
        <p:nvSpPr>
          <p:cNvPr id="202754" name="Rectangle 2">
            <a:extLst>
              <a:ext uri="{FF2B5EF4-FFF2-40B4-BE49-F238E27FC236}">
                <a16:creationId xmlns:a16="http://schemas.microsoft.com/office/drawing/2014/main" id="{060D7C26-7F71-41CA-8C54-7F517B63C247}"/>
              </a:ext>
            </a:extLst>
          </p:cNvPr>
          <p:cNvSpPr>
            <a:spLocks noGrp="1" noRot="1" noChangeAspect="1" noChangeArrowheads="1" noTextEdit="1"/>
          </p:cNvSpPr>
          <p:nvPr>
            <p:ph type="sldImg"/>
          </p:nvPr>
        </p:nvSpPr>
        <p:spPr>
          <a:ln/>
        </p:spPr>
      </p:sp>
      <p:sp>
        <p:nvSpPr>
          <p:cNvPr id="202755" name="Rectangle 3">
            <a:extLst>
              <a:ext uri="{FF2B5EF4-FFF2-40B4-BE49-F238E27FC236}">
                <a16:creationId xmlns:a16="http://schemas.microsoft.com/office/drawing/2014/main" id="{2EC973CA-1D12-423F-AA29-C9F76B50A39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11DAEDC-725C-431D-B4CF-0485976D2B7A}"/>
              </a:ext>
            </a:extLst>
          </p:cNvPr>
          <p:cNvSpPr>
            <a:spLocks noGrp="1" noChangeArrowheads="1"/>
          </p:cNvSpPr>
          <p:nvPr>
            <p:ph type="sldNum" sz="quarter" idx="5"/>
          </p:nvPr>
        </p:nvSpPr>
        <p:spPr>
          <a:ln/>
        </p:spPr>
        <p:txBody>
          <a:bodyPr/>
          <a:lstStyle/>
          <a:p>
            <a:fld id="{A39D6049-92A2-41C8-B610-C2FA5AAC281C}" type="slidenum">
              <a:rPr lang="en-US" altLang="en-US"/>
              <a:pPr/>
              <a:t>39</a:t>
            </a:fld>
            <a:endParaRPr lang="en-US" altLang="en-US"/>
          </a:p>
        </p:txBody>
      </p:sp>
      <p:sp>
        <p:nvSpPr>
          <p:cNvPr id="203778" name="Rectangle 2">
            <a:extLst>
              <a:ext uri="{FF2B5EF4-FFF2-40B4-BE49-F238E27FC236}">
                <a16:creationId xmlns:a16="http://schemas.microsoft.com/office/drawing/2014/main" id="{5FD8EEAA-5EF4-4C27-B6C1-FB93825B37CD}"/>
              </a:ext>
            </a:extLst>
          </p:cNvPr>
          <p:cNvSpPr>
            <a:spLocks noGrp="1" noRot="1" noChangeAspect="1" noChangeArrowheads="1" noTextEdit="1"/>
          </p:cNvSpPr>
          <p:nvPr>
            <p:ph type="sldImg"/>
          </p:nvPr>
        </p:nvSpPr>
        <p:spPr>
          <a:ln/>
        </p:spPr>
      </p:sp>
      <p:sp>
        <p:nvSpPr>
          <p:cNvPr id="203779" name="Rectangle 3">
            <a:extLst>
              <a:ext uri="{FF2B5EF4-FFF2-40B4-BE49-F238E27FC236}">
                <a16:creationId xmlns:a16="http://schemas.microsoft.com/office/drawing/2014/main" id="{325FC124-7030-4511-A90A-3362C11E40D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9FE3D7A-3BC6-4094-9E85-A99644CB4103}"/>
              </a:ext>
            </a:extLst>
          </p:cNvPr>
          <p:cNvSpPr>
            <a:spLocks noGrp="1" noChangeArrowheads="1"/>
          </p:cNvSpPr>
          <p:nvPr>
            <p:ph type="sldNum" sz="quarter" idx="5"/>
          </p:nvPr>
        </p:nvSpPr>
        <p:spPr>
          <a:ln/>
        </p:spPr>
        <p:txBody>
          <a:bodyPr/>
          <a:lstStyle/>
          <a:p>
            <a:fld id="{43E985B5-5610-4590-B75D-A8613E714CA3}" type="slidenum">
              <a:rPr lang="en-US" altLang="en-US"/>
              <a:pPr/>
              <a:t>40</a:t>
            </a:fld>
            <a:endParaRPr lang="en-US" altLang="en-US"/>
          </a:p>
        </p:txBody>
      </p:sp>
      <p:sp>
        <p:nvSpPr>
          <p:cNvPr id="204802" name="Rectangle 2">
            <a:extLst>
              <a:ext uri="{FF2B5EF4-FFF2-40B4-BE49-F238E27FC236}">
                <a16:creationId xmlns:a16="http://schemas.microsoft.com/office/drawing/2014/main" id="{517A1A2D-67BB-493E-91F1-CA747C308309}"/>
              </a:ext>
            </a:extLst>
          </p:cNvPr>
          <p:cNvSpPr>
            <a:spLocks noGrp="1" noRot="1" noChangeAspect="1" noChangeArrowheads="1" noTextEdit="1"/>
          </p:cNvSpPr>
          <p:nvPr>
            <p:ph type="sldImg"/>
          </p:nvPr>
        </p:nvSpPr>
        <p:spPr>
          <a:ln/>
        </p:spPr>
      </p:sp>
      <p:sp>
        <p:nvSpPr>
          <p:cNvPr id="204803" name="Rectangle 3">
            <a:extLst>
              <a:ext uri="{FF2B5EF4-FFF2-40B4-BE49-F238E27FC236}">
                <a16:creationId xmlns:a16="http://schemas.microsoft.com/office/drawing/2014/main" id="{79FD7BA0-7BA8-44B7-A66A-96EFA1CFCBC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1F3464A-3FAD-4908-8EC2-2CC37507B004}"/>
              </a:ext>
            </a:extLst>
          </p:cNvPr>
          <p:cNvSpPr>
            <a:spLocks noGrp="1" noChangeArrowheads="1"/>
          </p:cNvSpPr>
          <p:nvPr>
            <p:ph type="sldNum" sz="quarter" idx="5"/>
          </p:nvPr>
        </p:nvSpPr>
        <p:spPr>
          <a:ln/>
        </p:spPr>
        <p:txBody>
          <a:bodyPr/>
          <a:lstStyle/>
          <a:p>
            <a:fld id="{F7285E3F-0171-4AA9-B3F2-85456B37F260}" type="slidenum">
              <a:rPr lang="en-US" altLang="en-US"/>
              <a:pPr/>
              <a:t>41</a:t>
            </a:fld>
            <a:endParaRPr lang="en-US" altLang="en-US"/>
          </a:p>
        </p:txBody>
      </p:sp>
      <p:sp>
        <p:nvSpPr>
          <p:cNvPr id="205826" name="Rectangle 2">
            <a:extLst>
              <a:ext uri="{FF2B5EF4-FFF2-40B4-BE49-F238E27FC236}">
                <a16:creationId xmlns:a16="http://schemas.microsoft.com/office/drawing/2014/main" id="{A317CC51-DC3A-469C-B864-B2B57A59FDCE}"/>
              </a:ext>
            </a:extLst>
          </p:cNvPr>
          <p:cNvSpPr>
            <a:spLocks noGrp="1" noRot="1" noChangeAspect="1" noChangeArrowheads="1" noTextEdit="1"/>
          </p:cNvSpPr>
          <p:nvPr>
            <p:ph type="sldImg"/>
          </p:nvPr>
        </p:nvSpPr>
        <p:spPr>
          <a:ln/>
        </p:spPr>
      </p:sp>
      <p:sp>
        <p:nvSpPr>
          <p:cNvPr id="205827" name="Rectangle 3">
            <a:extLst>
              <a:ext uri="{FF2B5EF4-FFF2-40B4-BE49-F238E27FC236}">
                <a16:creationId xmlns:a16="http://schemas.microsoft.com/office/drawing/2014/main" id="{D277C467-9A1A-4FD3-9697-2FEC3F02644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D1B6C5C-D604-4FAD-9EDC-7C014E8F91C9}"/>
              </a:ext>
            </a:extLst>
          </p:cNvPr>
          <p:cNvSpPr>
            <a:spLocks noGrp="1" noChangeArrowheads="1"/>
          </p:cNvSpPr>
          <p:nvPr>
            <p:ph type="sldNum" sz="quarter" idx="5"/>
          </p:nvPr>
        </p:nvSpPr>
        <p:spPr>
          <a:ln/>
        </p:spPr>
        <p:txBody>
          <a:bodyPr/>
          <a:lstStyle/>
          <a:p>
            <a:fld id="{14308E66-3D7B-4B90-8808-206A26D11571}" type="slidenum">
              <a:rPr lang="en-US" altLang="en-US"/>
              <a:pPr/>
              <a:t>42</a:t>
            </a:fld>
            <a:endParaRPr lang="en-US" altLang="en-US"/>
          </a:p>
        </p:txBody>
      </p:sp>
      <p:sp>
        <p:nvSpPr>
          <p:cNvPr id="206850" name="Rectangle 2">
            <a:extLst>
              <a:ext uri="{FF2B5EF4-FFF2-40B4-BE49-F238E27FC236}">
                <a16:creationId xmlns:a16="http://schemas.microsoft.com/office/drawing/2014/main" id="{33E8B694-51B6-4B63-BCBA-FA1CC0BE2760}"/>
              </a:ext>
            </a:extLst>
          </p:cNvPr>
          <p:cNvSpPr>
            <a:spLocks noGrp="1" noRot="1" noChangeAspect="1" noChangeArrowheads="1" noTextEdit="1"/>
          </p:cNvSpPr>
          <p:nvPr>
            <p:ph type="sldImg"/>
          </p:nvPr>
        </p:nvSpPr>
        <p:spPr>
          <a:ln/>
        </p:spPr>
      </p:sp>
      <p:sp>
        <p:nvSpPr>
          <p:cNvPr id="206851" name="Rectangle 3">
            <a:extLst>
              <a:ext uri="{FF2B5EF4-FFF2-40B4-BE49-F238E27FC236}">
                <a16:creationId xmlns:a16="http://schemas.microsoft.com/office/drawing/2014/main" id="{24BAE085-F3CB-4A36-BE9D-7E4117FFF31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1A99E22-9E84-46A7-895C-774D2E4BF0F4}"/>
              </a:ext>
            </a:extLst>
          </p:cNvPr>
          <p:cNvSpPr>
            <a:spLocks noGrp="1" noChangeArrowheads="1"/>
          </p:cNvSpPr>
          <p:nvPr>
            <p:ph type="sldNum" sz="quarter" idx="5"/>
          </p:nvPr>
        </p:nvSpPr>
        <p:spPr>
          <a:ln/>
        </p:spPr>
        <p:txBody>
          <a:bodyPr/>
          <a:lstStyle/>
          <a:p>
            <a:fld id="{2066B367-8534-4292-B726-A70AB4FBBACA}" type="slidenum">
              <a:rPr lang="en-US" altLang="en-US"/>
              <a:pPr/>
              <a:t>43</a:t>
            </a:fld>
            <a:endParaRPr lang="en-US" altLang="en-US"/>
          </a:p>
        </p:txBody>
      </p:sp>
      <p:sp>
        <p:nvSpPr>
          <p:cNvPr id="207874" name="Rectangle 2">
            <a:extLst>
              <a:ext uri="{FF2B5EF4-FFF2-40B4-BE49-F238E27FC236}">
                <a16:creationId xmlns:a16="http://schemas.microsoft.com/office/drawing/2014/main" id="{B8076301-ECEF-45C0-9FA5-7B91F6D5E886}"/>
              </a:ext>
            </a:extLst>
          </p:cNvPr>
          <p:cNvSpPr>
            <a:spLocks noGrp="1" noRot="1" noChangeAspect="1" noChangeArrowheads="1" noTextEdit="1"/>
          </p:cNvSpPr>
          <p:nvPr>
            <p:ph type="sldImg"/>
          </p:nvPr>
        </p:nvSpPr>
        <p:spPr>
          <a:ln/>
        </p:spPr>
      </p:sp>
      <p:sp>
        <p:nvSpPr>
          <p:cNvPr id="207875" name="Rectangle 3">
            <a:extLst>
              <a:ext uri="{FF2B5EF4-FFF2-40B4-BE49-F238E27FC236}">
                <a16:creationId xmlns:a16="http://schemas.microsoft.com/office/drawing/2014/main" id="{C83A2143-1B12-4CB0-A48D-C84DFA86D7F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E3786B-FA73-4AE1-875D-0262F6F372CB}"/>
              </a:ext>
            </a:extLst>
          </p:cNvPr>
          <p:cNvSpPr>
            <a:spLocks noGrp="1" noChangeArrowheads="1"/>
          </p:cNvSpPr>
          <p:nvPr>
            <p:ph type="sldNum" sz="quarter" idx="5"/>
          </p:nvPr>
        </p:nvSpPr>
        <p:spPr>
          <a:ln/>
        </p:spPr>
        <p:txBody>
          <a:bodyPr/>
          <a:lstStyle/>
          <a:p>
            <a:fld id="{79E072AE-7A01-48DC-9036-01380E43FA22}" type="slidenum">
              <a:rPr lang="en-US" altLang="en-US"/>
              <a:pPr/>
              <a:t>44</a:t>
            </a:fld>
            <a:endParaRPr lang="en-US" altLang="en-US"/>
          </a:p>
        </p:txBody>
      </p:sp>
      <p:sp>
        <p:nvSpPr>
          <p:cNvPr id="208898" name="Rectangle 2">
            <a:extLst>
              <a:ext uri="{FF2B5EF4-FFF2-40B4-BE49-F238E27FC236}">
                <a16:creationId xmlns:a16="http://schemas.microsoft.com/office/drawing/2014/main" id="{4BDEA95F-8785-47DF-B4A5-7A2BBA894813}"/>
              </a:ext>
            </a:extLst>
          </p:cNvPr>
          <p:cNvSpPr>
            <a:spLocks noGrp="1" noRot="1" noChangeAspect="1" noChangeArrowheads="1" noTextEdit="1"/>
          </p:cNvSpPr>
          <p:nvPr>
            <p:ph type="sldImg"/>
          </p:nvPr>
        </p:nvSpPr>
        <p:spPr>
          <a:ln/>
        </p:spPr>
      </p:sp>
      <p:sp>
        <p:nvSpPr>
          <p:cNvPr id="208899" name="Rectangle 3">
            <a:extLst>
              <a:ext uri="{FF2B5EF4-FFF2-40B4-BE49-F238E27FC236}">
                <a16:creationId xmlns:a16="http://schemas.microsoft.com/office/drawing/2014/main" id="{BA074877-AECC-4C04-87D6-785A3B975A8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47C9E41-8B21-4174-BA2A-740C0E89CA26}"/>
              </a:ext>
            </a:extLst>
          </p:cNvPr>
          <p:cNvSpPr>
            <a:spLocks noGrp="1" noChangeArrowheads="1"/>
          </p:cNvSpPr>
          <p:nvPr>
            <p:ph type="sldNum" sz="quarter" idx="5"/>
          </p:nvPr>
        </p:nvSpPr>
        <p:spPr>
          <a:ln/>
        </p:spPr>
        <p:txBody>
          <a:bodyPr/>
          <a:lstStyle/>
          <a:p>
            <a:fld id="{3A828023-9A8F-4E94-8D5D-6ADE6C8CED1E}" type="slidenum">
              <a:rPr lang="en-US" altLang="en-US"/>
              <a:pPr/>
              <a:t>45</a:t>
            </a:fld>
            <a:endParaRPr lang="en-US" altLang="en-US"/>
          </a:p>
        </p:txBody>
      </p:sp>
      <p:sp>
        <p:nvSpPr>
          <p:cNvPr id="209922" name="Rectangle 2">
            <a:extLst>
              <a:ext uri="{FF2B5EF4-FFF2-40B4-BE49-F238E27FC236}">
                <a16:creationId xmlns:a16="http://schemas.microsoft.com/office/drawing/2014/main" id="{FCD77542-D5AD-451C-87CC-91EE1A8C455C}"/>
              </a:ext>
            </a:extLst>
          </p:cNvPr>
          <p:cNvSpPr>
            <a:spLocks noGrp="1" noRot="1" noChangeAspect="1" noChangeArrowheads="1" noTextEdit="1"/>
          </p:cNvSpPr>
          <p:nvPr>
            <p:ph type="sldImg"/>
          </p:nvPr>
        </p:nvSpPr>
        <p:spPr>
          <a:ln/>
        </p:spPr>
      </p:sp>
      <p:sp>
        <p:nvSpPr>
          <p:cNvPr id="209923" name="Rectangle 3">
            <a:extLst>
              <a:ext uri="{FF2B5EF4-FFF2-40B4-BE49-F238E27FC236}">
                <a16:creationId xmlns:a16="http://schemas.microsoft.com/office/drawing/2014/main" id="{3BD64182-5B91-421C-8176-F92966436F6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235CBDE-93EE-4123-85E9-93A670BDAB45}"/>
              </a:ext>
            </a:extLst>
          </p:cNvPr>
          <p:cNvSpPr>
            <a:spLocks noGrp="1" noChangeArrowheads="1"/>
          </p:cNvSpPr>
          <p:nvPr>
            <p:ph type="sldNum" sz="quarter" idx="5"/>
          </p:nvPr>
        </p:nvSpPr>
        <p:spPr>
          <a:ln/>
        </p:spPr>
        <p:txBody>
          <a:bodyPr/>
          <a:lstStyle/>
          <a:p>
            <a:fld id="{F98D2DC8-C149-4C11-ACE1-19BE01AC16F6}" type="slidenum">
              <a:rPr lang="en-US" altLang="en-US"/>
              <a:pPr/>
              <a:t>46</a:t>
            </a:fld>
            <a:endParaRPr lang="en-US" altLang="en-US"/>
          </a:p>
        </p:txBody>
      </p:sp>
      <p:sp>
        <p:nvSpPr>
          <p:cNvPr id="210946" name="Rectangle 2">
            <a:extLst>
              <a:ext uri="{FF2B5EF4-FFF2-40B4-BE49-F238E27FC236}">
                <a16:creationId xmlns:a16="http://schemas.microsoft.com/office/drawing/2014/main" id="{342631B8-99AF-4E65-9C4D-21F848C766F0}"/>
              </a:ext>
            </a:extLst>
          </p:cNvPr>
          <p:cNvSpPr>
            <a:spLocks noGrp="1" noRot="1" noChangeAspect="1" noChangeArrowheads="1" noTextEdit="1"/>
          </p:cNvSpPr>
          <p:nvPr>
            <p:ph type="sldImg"/>
          </p:nvPr>
        </p:nvSpPr>
        <p:spPr>
          <a:ln/>
        </p:spPr>
      </p:sp>
      <p:sp>
        <p:nvSpPr>
          <p:cNvPr id="210947" name="Rectangle 3">
            <a:extLst>
              <a:ext uri="{FF2B5EF4-FFF2-40B4-BE49-F238E27FC236}">
                <a16:creationId xmlns:a16="http://schemas.microsoft.com/office/drawing/2014/main" id="{EA37866B-9988-40FC-BBC4-47F11EB0BD1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8AA0A68-CD7C-40C0-B915-8D3682C0FABA}"/>
              </a:ext>
            </a:extLst>
          </p:cNvPr>
          <p:cNvSpPr>
            <a:spLocks noGrp="1" noChangeArrowheads="1"/>
          </p:cNvSpPr>
          <p:nvPr>
            <p:ph type="sldNum" sz="quarter" idx="5"/>
          </p:nvPr>
        </p:nvSpPr>
        <p:spPr>
          <a:ln/>
        </p:spPr>
        <p:txBody>
          <a:bodyPr/>
          <a:lstStyle/>
          <a:p>
            <a:fld id="{019E437B-8E37-4C64-8B12-508787E31918}" type="slidenum">
              <a:rPr lang="en-US" altLang="en-US"/>
              <a:pPr/>
              <a:t>47</a:t>
            </a:fld>
            <a:endParaRPr lang="en-US" altLang="en-US"/>
          </a:p>
        </p:txBody>
      </p:sp>
      <p:sp>
        <p:nvSpPr>
          <p:cNvPr id="211970" name="Rectangle 2">
            <a:extLst>
              <a:ext uri="{FF2B5EF4-FFF2-40B4-BE49-F238E27FC236}">
                <a16:creationId xmlns:a16="http://schemas.microsoft.com/office/drawing/2014/main" id="{93EDA6CE-3EB2-4DBF-AC5A-DBC076FCB5D3}"/>
              </a:ext>
            </a:extLst>
          </p:cNvPr>
          <p:cNvSpPr>
            <a:spLocks noGrp="1" noRot="1" noChangeAspect="1" noChangeArrowheads="1" noTextEdit="1"/>
          </p:cNvSpPr>
          <p:nvPr>
            <p:ph type="sldImg"/>
          </p:nvPr>
        </p:nvSpPr>
        <p:spPr>
          <a:ln/>
        </p:spPr>
      </p:sp>
      <p:sp>
        <p:nvSpPr>
          <p:cNvPr id="211971" name="Rectangle 3">
            <a:extLst>
              <a:ext uri="{FF2B5EF4-FFF2-40B4-BE49-F238E27FC236}">
                <a16:creationId xmlns:a16="http://schemas.microsoft.com/office/drawing/2014/main" id="{4B47CA7B-7722-4BFB-9630-7E58E04BBBD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8CC0C1C-D7E6-4B32-A1C8-3812033C6EC2}"/>
              </a:ext>
            </a:extLst>
          </p:cNvPr>
          <p:cNvSpPr>
            <a:spLocks noGrp="1" noChangeArrowheads="1"/>
          </p:cNvSpPr>
          <p:nvPr>
            <p:ph type="sldNum" sz="quarter" idx="5"/>
          </p:nvPr>
        </p:nvSpPr>
        <p:spPr>
          <a:ln/>
        </p:spPr>
        <p:txBody>
          <a:bodyPr/>
          <a:lstStyle/>
          <a:p>
            <a:fld id="{42503A2A-124B-4C05-8E46-0F9A75F023AE}" type="slidenum">
              <a:rPr lang="en-US" altLang="en-US"/>
              <a:pPr/>
              <a:t>48</a:t>
            </a:fld>
            <a:endParaRPr lang="en-US" altLang="en-US"/>
          </a:p>
        </p:txBody>
      </p:sp>
      <p:sp>
        <p:nvSpPr>
          <p:cNvPr id="212994" name="Rectangle 2">
            <a:extLst>
              <a:ext uri="{FF2B5EF4-FFF2-40B4-BE49-F238E27FC236}">
                <a16:creationId xmlns:a16="http://schemas.microsoft.com/office/drawing/2014/main" id="{50D12018-DB38-4532-8288-EC04F5C15386}"/>
              </a:ext>
            </a:extLst>
          </p:cNvPr>
          <p:cNvSpPr>
            <a:spLocks noGrp="1" noRot="1" noChangeAspect="1" noChangeArrowheads="1" noTextEdit="1"/>
          </p:cNvSpPr>
          <p:nvPr>
            <p:ph type="sldImg"/>
          </p:nvPr>
        </p:nvSpPr>
        <p:spPr>
          <a:ln/>
        </p:spPr>
      </p:sp>
      <p:sp>
        <p:nvSpPr>
          <p:cNvPr id="212995" name="Rectangle 3">
            <a:extLst>
              <a:ext uri="{FF2B5EF4-FFF2-40B4-BE49-F238E27FC236}">
                <a16:creationId xmlns:a16="http://schemas.microsoft.com/office/drawing/2014/main" id="{5BAA8E19-186B-4CD1-A53B-79F56E3C839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C6BBA9-D437-466A-B77B-8A86ED0AD793}"/>
              </a:ext>
            </a:extLst>
          </p:cNvPr>
          <p:cNvSpPr>
            <a:spLocks noGrp="1" noChangeArrowheads="1"/>
          </p:cNvSpPr>
          <p:nvPr>
            <p:ph type="sldNum" sz="quarter" idx="5"/>
          </p:nvPr>
        </p:nvSpPr>
        <p:spPr>
          <a:ln/>
        </p:spPr>
        <p:txBody>
          <a:bodyPr/>
          <a:lstStyle/>
          <a:p>
            <a:fld id="{6A889360-9900-476E-B6F3-1CC634CC98B0}" type="slidenum">
              <a:rPr lang="en-US" altLang="en-US"/>
              <a:pPr/>
              <a:t>49</a:t>
            </a:fld>
            <a:endParaRPr lang="en-US" altLang="en-US"/>
          </a:p>
        </p:txBody>
      </p:sp>
      <p:sp>
        <p:nvSpPr>
          <p:cNvPr id="214018" name="Rectangle 2">
            <a:extLst>
              <a:ext uri="{FF2B5EF4-FFF2-40B4-BE49-F238E27FC236}">
                <a16:creationId xmlns:a16="http://schemas.microsoft.com/office/drawing/2014/main" id="{70E8AF54-78AA-44FE-820F-8B1F414F9D3A}"/>
              </a:ext>
            </a:extLst>
          </p:cNvPr>
          <p:cNvSpPr>
            <a:spLocks noGrp="1" noRot="1" noChangeAspect="1" noChangeArrowheads="1" noTextEdit="1"/>
          </p:cNvSpPr>
          <p:nvPr>
            <p:ph type="sldImg"/>
          </p:nvPr>
        </p:nvSpPr>
        <p:spPr>
          <a:ln/>
        </p:spPr>
      </p:sp>
      <p:sp>
        <p:nvSpPr>
          <p:cNvPr id="214019" name="Rectangle 3">
            <a:extLst>
              <a:ext uri="{FF2B5EF4-FFF2-40B4-BE49-F238E27FC236}">
                <a16:creationId xmlns:a16="http://schemas.microsoft.com/office/drawing/2014/main" id="{6195FC5B-FB57-420A-B7AF-64681D49B6B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BB2403-63D9-4CF2-A8DE-9CB9BADC57EF}"/>
              </a:ext>
            </a:extLst>
          </p:cNvPr>
          <p:cNvSpPr>
            <a:spLocks noGrp="1" noChangeArrowheads="1"/>
          </p:cNvSpPr>
          <p:nvPr>
            <p:ph type="sldNum" sz="quarter" idx="5"/>
          </p:nvPr>
        </p:nvSpPr>
        <p:spPr>
          <a:ln/>
        </p:spPr>
        <p:txBody>
          <a:bodyPr/>
          <a:lstStyle/>
          <a:p>
            <a:fld id="{7DE58898-B272-4E3D-9B38-8775668DA358}" type="slidenum">
              <a:rPr lang="en-US" altLang="en-US"/>
              <a:pPr/>
              <a:t>50</a:t>
            </a:fld>
            <a:endParaRPr lang="en-US" altLang="en-US"/>
          </a:p>
        </p:txBody>
      </p:sp>
      <p:sp>
        <p:nvSpPr>
          <p:cNvPr id="215042" name="Rectangle 2">
            <a:extLst>
              <a:ext uri="{FF2B5EF4-FFF2-40B4-BE49-F238E27FC236}">
                <a16:creationId xmlns:a16="http://schemas.microsoft.com/office/drawing/2014/main" id="{18BCA628-BC62-4521-9EE7-AD88D4B96084}"/>
              </a:ext>
            </a:extLst>
          </p:cNvPr>
          <p:cNvSpPr>
            <a:spLocks noGrp="1" noRot="1" noChangeAspect="1" noChangeArrowheads="1" noTextEdit="1"/>
          </p:cNvSpPr>
          <p:nvPr>
            <p:ph type="sldImg"/>
          </p:nvPr>
        </p:nvSpPr>
        <p:spPr>
          <a:ln/>
        </p:spPr>
      </p:sp>
      <p:sp>
        <p:nvSpPr>
          <p:cNvPr id="215043" name="Rectangle 3">
            <a:extLst>
              <a:ext uri="{FF2B5EF4-FFF2-40B4-BE49-F238E27FC236}">
                <a16:creationId xmlns:a16="http://schemas.microsoft.com/office/drawing/2014/main" id="{80DECEE7-73E0-4F79-8D56-CB00D9AE973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3A53738-D5D0-449F-B99F-A7573CE11643}"/>
              </a:ext>
            </a:extLst>
          </p:cNvPr>
          <p:cNvSpPr>
            <a:spLocks noGrp="1" noChangeArrowheads="1"/>
          </p:cNvSpPr>
          <p:nvPr>
            <p:ph type="sldNum" sz="quarter" idx="5"/>
          </p:nvPr>
        </p:nvSpPr>
        <p:spPr>
          <a:ln/>
        </p:spPr>
        <p:txBody>
          <a:bodyPr/>
          <a:lstStyle/>
          <a:p>
            <a:fld id="{FDEF228E-170F-4446-834F-E83F65EAD480}" type="slidenum">
              <a:rPr lang="en-US" altLang="en-US"/>
              <a:pPr/>
              <a:t>51</a:t>
            </a:fld>
            <a:endParaRPr lang="en-US" altLang="en-US"/>
          </a:p>
        </p:txBody>
      </p:sp>
      <p:sp>
        <p:nvSpPr>
          <p:cNvPr id="216066" name="Rectangle 2">
            <a:extLst>
              <a:ext uri="{FF2B5EF4-FFF2-40B4-BE49-F238E27FC236}">
                <a16:creationId xmlns:a16="http://schemas.microsoft.com/office/drawing/2014/main" id="{19B4D0B2-5C72-4526-92F1-34C213C70063}"/>
              </a:ext>
            </a:extLst>
          </p:cNvPr>
          <p:cNvSpPr>
            <a:spLocks noGrp="1" noRot="1" noChangeAspect="1" noChangeArrowheads="1" noTextEdit="1"/>
          </p:cNvSpPr>
          <p:nvPr>
            <p:ph type="sldImg"/>
          </p:nvPr>
        </p:nvSpPr>
        <p:spPr>
          <a:ln/>
        </p:spPr>
      </p:sp>
      <p:sp>
        <p:nvSpPr>
          <p:cNvPr id="216067" name="Rectangle 3">
            <a:extLst>
              <a:ext uri="{FF2B5EF4-FFF2-40B4-BE49-F238E27FC236}">
                <a16:creationId xmlns:a16="http://schemas.microsoft.com/office/drawing/2014/main" id="{BDE296A9-5F8D-4027-84A5-775D93B0C36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5EE7776-DDA3-41BF-8384-1BE89BEDE5E5}"/>
              </a:ext>
            </a:extLst>
          </p:cNvPr>
          <p:cNvSpPr>
            <a:spLocks noGrp="1" noChangeArrowheads="1"/>
          </p:cNvSpPr>
          <p:nvPr>
            <p:ph type="sldNum" sz="quarter" idx="5"/>
          </p:nvPr>
        </p:nvSpPr>
        <p:spPr>
          <a:ln/>
        </p:spPr>
        <p:txBody>
          <a:bodyPr/>
          <a:lstStyle/>
          <a:p>
            <a:fld id="{D1EB6AE3-0C27-4FE7-A11C-67D2B4349DA2}" type="slidenum">
              <a:rPr lang="en-US" altLang="en-US"/>
              <a:pPr/>
              <a:t>52</a:t>
            </a:fld>
            <a:endParaRPr lang="en-US" altLang="en-US"/>
          </a:p>
        </p:txBody>
      </p:sp>
      <p:sp>
        <p:nvSpPr>
          <p:cNvPr id="217090" name="Rectangle 2">
            <a:extLst>
              <a:ext uri="{FF2B5EF4-FFF2-40B4-BE49-F238E27FC236}">
                <a16:creationId xmlns:a16="http://schemas.microsoft.com/office/drawing/2014/main" id="{D1D607BB-A0C0-470D-A94A-8D078C532A5E}"/>
              </a:ext>
            </a:extLst>
          </p:cNvPr>
          <p:cNvSpPr>
            <a:spLocks noGrp="1" noRot="1" noChangeAspect="1" noChangeArrowheads="1" noTextEdit="1"/>
          </p:cNvSpPr>
          <p:nvPr>
            <p:ph type="sldImg"/>
          </p:nvPr>
        </p:nvSpPr>
        <p:spPr>
          <a:ln/>
        </p:spPr>
      </p:sp>
      <p:sp>
        <p:nvSpPr>
          <p:cNvPr id="217091" name="Rectangle 3">
            <a:extLst>
              <a:ext uri="{FF2B5EF4-FFF2-40B4-BE49-F238E27FC236}">
                <a16:creationId xmlns:a16="http://schemas.microsoft.com/office/drawing/2014/main" id="{CCA5F22D-66C5-4A94-8BC5-262AF53A1FF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06252CD-2519-40ED-A9BC-F7C62BB4516E}"/>
              </a:ext>
            </a:extLst>
          </p:cNvPr>
          <p:cNvSpPr>
            <a:spLocks noGrp="1" noChangeArrowheads="1"/>
          </p:cNvSpPr>
          <p:nvPr>
            <p:ph type="sldNum" sz="quarter" idx="5"/>
          </p:nvPr>
        </p:nvSpPr>
        <p:spPr>
          <a:ln/>
        </p:spPr>
        <p:txBody>
          <a:bodyPr/>
          <a:lstStyle/>
          <a:p>
            <a:fld id="{29CA5FC8-0551-4920-84EC-C03E06C7EA73}" type="slidenum">
              <a:rPr lang="en-US" altLang="en-US"/>
              <a:pPr/>
              <a:t>53</a:t>
            </a:fld>
            <a:endParaRPr lang="en-US" altLang="en-US"/>
          </a:p>
        </p:txBody>
      </p:sp>
      <p:sp>
        <p:nvSpPr>
          <p:cNvPr id="218114" name="Rectangle 2">
            <a:extLst>
              <a:ext uri="{FF2B5EF4-FFF2-40B4-BE49-F238E27FC236}">
                <a16:creationId xmlns:a16="http://schemas.microsoft.com/office/drawing/2014/main" id="{1D16F3C2-C7B7-4C89-983F-B236129C796E}"/>
              </a:ext>
            </a:extLst>
          </p:cNvPr>
          <p:cNvSpPr>
            <a:spLocks noGrp="1" noRot="1" noChangeAspect="1" noChangeArrowheads="1" noTextEdit="1"/>
          </p:cNvSpPr>
          <p:nvPr>
            <p:ph type="sldImg"/>
          </p:nvPr>
        </p:nvSpPr>
        <p:spPr>
          <a:ln/>
        </p:spPr>
      </p:sp>
      <p:sp>
        <p:nvSpPr>
          <p:cNvPr id="218115" name="Rectangle 3">
            <a:extLst>
              <a:ext uri="{FF2B5EF4-FFF2-40B4-BE49-F238E27FC236}">
                <a16:creationId xmlns:a16="http://schemas.microsoft.com/office/drawing/2014/main" id="{0FB13EEE-0F8A-4816-B947-3D74DF21D31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B4FA5DE-E394-4401-801F-7ADE2A80EAD7}"/>
              </a:ext>
            </a:extLst>
          </p:cNvPr>
          <p:cNvSpPr>
            <a:spLocks noGrp="1" noChangeArrowheads="1"/>
          </p:cNvSpPr>
          <p:nvPr>
            <p:ph type="sldNum" sz="quarter" idx="5"/>
          </p:nvPr>
        </p:nvSpPr>
        <p:spPr>
          <a:ln/>
        </p:spPr>
        <p:txBody>
          <a:bodyPr/>
          <a:lstStyle/>
          <a:p>
            <a:fld id="{E04E8E7D-7478-4DCE-8C1C-E608C396974A}" type="slidenum">
              <a:rPr lang="en-US" altLang="en-US"/>
              <a:pPr/>
              <a:t>54</a:t>
            </a:fld>
            <a:endParaRPr lang="en-US" altLang="en-US"/>
          </a:p>
        </p:txBody>
      </p:sp>
      <p:sp>
        <p:nvSpPr>
          <p:cNvPr id="219138" name="Rectangle 2">
            <a:extLst>
              <a:ext uri="{FF2B5EF4-FFF2-40B4-BE49-F238E27FC236}">
                <a16:creationId xmlns:a16="http://schemas.microsoft.com/office/drawing/2014/main" id="{FE2291BB-3B11-4A19-988F-4F30D2E3DF09}"/>
              </a:ext>
            </a:extLst>
          </p:cNvPr>
          <p:cNvSpPr>
            <a:spLocks noGrp="1" noRot="1" noChangeAspect="1" noChangeArrowheads="1" noTextEdit="1"/>
          </p:cNvSpPr>
          <p:nvPr>
            <p:ph type="sldImg"/>
          </p:nvPr>
        </p:nvSpPr>
        <p:spPr>
          <a:ln/>
        </p:spPr>
      </p:sp>
      <p:sp>
        <p:nvSpPr>
          <p:cNvPr id="219139" name="Rectangle 3">
            <a:extLst>
              <a:ext uri="{FF2B5EF4-FFF2-40B4-BE49-F238E27FC236}">
                <a16:creationId xmlns:a16="http://schemas.microsoft.com/office/drawing/2014/main" id="{F2124F13-D0ED-4EDB-8531-D49C808C497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5FE44D1-2C5C-43CC-9E68-E29E2ABFFFCB}"/>
              </a:ext>
            </a:extLst>
          </p:cNvPr>
          <p:cNvSpPr>
            <a:spLocks noGrp="1" noChangeArrowheads="1"/>
          </p:cNvSpPr>
          <p:nvPr>
            <p:ph type="sldNum" sz="quarter" idx="5"/>
          </p:nvPr>
        </p:nvSpPr>
        <p:spPr>
          <a:ln/>
        </p:spPr>
        <p:txBody>
          <a:bodyPr/>
          <a:lstStyle/>
          <a:p>
            <a:fld id="{ADFB1858-1CA7-4F9C-9493-F8DA6B097069}" type="slidenum">
              <a:rPr lang="en-US" altLang="en-US"/>
              <a:pPr/>
              <a:t>55</a:t>
            </a:fld>
            <a:endParaRPr lang="en-US" altLang="en-US"/>
          </a:p>
        </p:txBody>
      </p:sp>
      <p:sp>
        <p:nvSpPr>
          <p:cNvPr id="220162" name="Rectangle 2">
            <a:extLst>
              <a:ext uri="{FF2B5EF4-FFF2-40B4-BE49-F238E27FC236}">
                <a16:creationId xmlns:a16="http://schemas.microsoft.com/office/drawing/2014/main" id="{22DD5821-26EA-4643-B624-B96ACA0D1C46}"/>
              </a:ext>
            </a:extLst>
          </p:cNvPr>
          <p:cNvSpPr>
            <a:spLocks noGrp="1" noRot="1" noChangeAspect="1" noChangeArrowheads="1" noTextEdit="1"/>
          </p:cNvSpPr>
          <p:nvPr>
            <p:ph type="sldImg"/>
          </p:nvPr>
        </p:nvSpPr>
        <p:spPr>
          <a:ln/>
        </p:spPr>
      </p:sp>
      <p:sp>
        <p:nvSpPr>
          <p:cNvPr id="220163" name="Rectangle 3">
            <a:extLst>
              <a:ext uri="{FF2B5EF4-FFF2-40B4-BE49-F238E27FC236}">
                <a16:creationId xmlns:a16="http://schemas.microsoft.com/office/drawing/2014/main" id="{5086712B-60B3-42D7-A956-716ADD86AC9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36B0AC6-212A-4F5D-9FD3-0DC159A95947}"/>
              </a:ext>
            </a:extLst>
          </p:cNvPr>
          <p:cNvSpPr>
            <a:spLocks noGrp="1" noChangeArrowheads="1"/>
          </p:cNvSpPr>
          <p:nvPr>
            <p:ph type="sldNum" sz="quarter" idx="5"/>
          </p:nvPr>
        </p:nvSpPr>
        <p:spPr>
          <a:ln/>
        </p:spPr>
        <p:txBody>
          <a:bodyPr/>
          <a:lstStyle/>
          <a:p>
            <a:fld id="{EF1884DE-F2AA-48AF-8403-D09EA6AE0F54}" type="slidenum">
              <a:rPr lang="en-US" altLang="en-US"/>
              <a:pPr/>
              <a:t>56</a:t>
            </a:fld>
            <a:endParaRPr lang="en-US" altLang="en-US"/>
          </a:p>
        </p:txBody>
      </p:sp>
      <p:sp>
        <p:nvSpPr>
          <p:cNvPr id="221186" name="Rectangle 2">
            <a:extLst>
              <a:ext uri="{FF2B5EF4-FFF2-40B4-BE49-F238E27FC236}">
                <a16:creationId xmlns:a16="http://schemas.microsoft.com/office/drawing/2014/main" id="{AF22BFE9-51E6-40BB-9AF6-3AEB038CAF22}"/>
              </a:ext>
            </a:extLst>
          </p:cNvPr>
          <p:cNvSpPr>
            <a:spLocks noGrp="1" noRot="1" noChangeAspect="1" noChangeArrowheads="1" noTextEdit="1"/>
          </p:cNvSpPr>
          <p:nvPr>
            <p:ph type="sldImg"/>
          </p:nvPr>
        </p:nvSpPr>
        <p:spPr>
          <a:ln/>
        </p:spPr>
      </p:sp>
      <p:sp>
        <p:nvSpPr>
          <p:cNvPr id="221187" name="Rectangle 3">
            <a:extLst>
              <a:ext uri="{FF2B5EF4-FFF2-40B4-BE49-F238E27FC236}">
                <a16:creationId xmlns:a16="http://schemas.microsoft.com/office/drawing/2014/main" id="{F007706D-625A-4138-AA6E-95C71EA4E59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081A810-6DEA-44A8-AF71-C2EADDC725C6}"/>
              </a:ext>
            </a:extLst>
          </p:cNvPr>
          <p:cNvSpPr>
            <a:spLocks noGrp="1" noChangeArrowheads="1"/>
          </p:cNvSpPr>
          <p:nvPr>
            <p:ph type="sldNum" sz="quarter" idx="5"/>
          </p:nvPr>
        </p:nvSpPr>
        <p:spPr>
          <a:ln/>
        </p:spPr>
        <p:txBody>
          <a:bodyPr/>
          <a:lstStyle/>
          <a:p>
            <a:fld id="{ACEDABEB-4450-4CE0-910A-AD16F19EC99C}" type="slidenum">
              <a:rPr lang="en-US" altLang="en-US"/>
              <a:pPr/>
              <a:t>57</a:t>
            </a:fld>
            <a:endParaRPr lang="en-US" altLang="en-US"/>
          </a:p>
        </p:txBody>
      </p:sp>
      <p:sp>
        <p:nvSpPr>
          <p:cNvPr id="222210" name="Rectangle 2">
            <a:extLst>
              <a:ext uri="{FF2B5EF4-FFF2-40B4-BE49-F238E27FC236}">
                <a16:creationId xmlns:a16="http://schemas.microsoft.com/office/drawing/2014/main" id="{7825B5BC-3724-4AF6-AF21-B0B4F6FF8353}"/>
              </a:ext>
            </a:extLst>
          </p:cNvPr>
          <p:cNvSpPr>
            <a:spLocks noGrp="1" noRot="1" noChangeAspect="1" noChangeArrowheads="1" noTextEdit="1"/>
          </p:cNvSpPr>
          <p:nvPr>
            <p:ph type="sldImg"/>
          </p:nvPr>
        </p:nvSpPr>
        <p:spPr>
          <a:ln/>
        </p:spPr>
      </p:sp>
      <p:sp>
        <p:nvSpPr>
          <p:cNvPr id="222211" name="Rectangle 3">
            <a:extLst>
              <a:ext uri="{FF2B5EF4-FFF2-40B4-BE49-F238E27FC236}">
                <a16:creationId xmlns:a16="http://schemas.microsoft.com/office/drawing/2014/main" id="{169D6B9D-18E4-443A-BBEE-151C24EEE3D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3234B1B-5E93-4FA1-8840-E1E67AA942FD}"/>
              </a:ext>
            </a:extLst>
          </p:cNvPr>
          <p:cNvSpPr>
            <a:spLocks noGrp="1" noChangeArrowheads="1"/>
          </p:cNvSpPr>
          <p:nvPr>
            <p:ph type="sldNum" sz="quarter" idx="5"/>
          </p:nvPr>
        </p:nvSpPr>
        <p:spPr>
          <a:ln/>
        </p:spPr>
        <p:txBody>
          <a:bodyPr/>
          <a:lstStyle/>
          <a:p>
            <a:fld id="{B5EDD870-CDF5-4F48-8FE3-9D0D8BAF5155}" type="slidenum">
              <a:rPr lang="en-US" altLang="en-US"/>
              <a:pPr/>
              <a:t>58</a:t>
            </a:fld>
            <a:endParaRPr lang="en-US" altLang="en-US"/>
          </a:p>
        </p:txBody>
      </p:sp>
      <p:sp>
        <p:nvSpPr>
          <p:cNvPr id="223234" name="Rectangle 2">
            <a:extLst>
              <a:ext uri="{FF2B5EF4-FFF2-40B4-BE49-F238E27FC236}">
                <a16:creationId xmlns:a16="http://schemas.microsoft.com/office/drawing/2014/main" id="{F53CC125-94A9-41F5-A7C5-F9AE1C34B946}"/>
              </a:ext>
            </a:extLst>
          </p:cNvPr>
          <p:cNvSpPr>
            <a:spLocks noGrp="1" noRot="1" noChangeAspect="1" noChangeArrowheads="1" noTextEdit="1"/>
          </p:cNvSpPr>
          <p:nvPr>
            <p:ph type="sldImg"/>
          </p:nvPr>
        </p:nvSpPr>
        <p:spPr>
          <a:ln/>
        </p:spPr>
      </p:sp>
      <p:sp>
        <p:nvSpPr>
          <p:cNvPr id="223235" name="Rectangle 3">
            <a:extLst>
              <a:ext uri="{FF2B5EF4-FFF2-40B4-BE49-F238E27FC236}">
                <a16:creationId xmlns:a16="http://schemas.microsoft.com/office/drawing/2014/main" id="{13897271-5CC2-4B59-93AE-4291DFFA436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5009AE6-3E78-40A6-9E9F-F414544FAD5C}"/>
              </a:ext>
            </a:extLst>
          </p:cNvPr>
          <p:cNvSpPr>
            <a:spLocks noGrp="1" noChangeArrowheads="1"/>
          </p:cNvSpPr>
          <p:nvPr>
            <p:ph type="sldNum" sz="quarter" idx="5"/>
          </p:nvPr>
        </p:nvSpPr>
        <p:spPr>
          <a:ln/>
        </p:spPr>
        <p:txBody>
          <a:bodyPr/>
          <a:lstStyle/>
          <a:p>
            <a:fld id="{5E0862C4-D135-4BA5-B345-618A0FEBECA4}" type="slidenum">
              <a:rPr lang="en-US" altLang="en-US"/>
              <a:pPr/>
              <a:t>59</a:t>
            </a:fld>
            <a:endParaRPr lang="en-US" altLang="en-US"/>
          </a:p>
        </p:txBody>
      </p:sp>
      <p:sp>
        <p:nvSpPr>
          <p:cNvPr id="224258" name="Rectangle 2">
            <a:extLst>
              <a:ext uri="{FF2B5EF4-FFF2-40B4-BE49-F238E27FC236}">
                <a16:creationId xmlns:a16="http://schemas.microsoft.com/office/drawing/2014/main" id="{0922AF52-B17B-47C5-9CBA-63B65044A09F}"/>
              </a:ext>
            </a:extLst>
          </p:cNvPr>
          <p:cNvSpPr>
            <a:spLocks noGrp="1" noRot="1" noChangeAspect="1" noChangeArrowheads="1" noTextEdit="1"/>
          </p:cNvSpPr>
          <p:nvPr>
            <p:ph type="sldImg"/>
          </p:nvPr>
        </p:nvSpPr>
        <p:spPr>
          <a:ln/>
        </p:spPr>
      </p:sp>
      <p:sp>
        <p:nvSpPr>
          <p:cNvPr id="224259" name="Rectangle 3">
            <a:extLst>
              <a:ext uri="{FF2B5EF4-FFF2-40B4-BE49-F238E27FC236}">
                <a16:creationId xmlns:a16="http://schemas.microsoft.com/office/drawing/2014/main" id="{2BD167F6-43F6-415D-9EFE-8DABC95416C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784C0FE-9C6B-4ADE-B1E6-6CCEA69B5A05}"/>
              </a:ext>
            </a:extLst>
          </p:cNvPr>
          <p:cNvSpPr>
            <a:spLocks noGrp="1" noChangeArrowheads="1"/>
          </p:cNvSpPr>
          <p:nvPr>
            <p:ph type="sldNum" sz="quarter" idx="5"/>
          </p:nvPr>
        </p:nvSpPr>
        <p:spPr>
          <a:ln/>
        </p:spPr>
        <p:txBody>
          <a:bodyPr/>
          <a:lstStyle/>
          <a:p>
            <a:fld id="{90B90CFB-9B96-4351-A72B-B1F1A39357BF}" type="slidenum">
              <a:rPr lang="en-US" altLang="en-US"/>
              <a:pPr/>
              <a:t>60</a:t>
            </a:fld>
            <a:endParaRPr lang="en-US" altLang="en-US"/>
          </a:p>
        </p:txBody>
      </p:sp>
      <p:sp>
        <p:nvSpPr>
          <p:cNvPr id="225282" name="Rectangle 2">
            <a:extLst>
              <a:ext uri="{FF2B5EF4-FFF2-40B4-BE49-F238E27FC236}">
                <a16:creationId xmlns:a16="http://schemas.microsoft.com/office/drawing/2014/main" id="{CD801C8C-213F-4D98-B081-E24689C04A98}"/>
              </a:ext>
            </a:extLst>
          </p:cNvPr>
          <p:cNvSpPr>
            <a:spLocks noGrp="1" noRot="1" noChangeAspect="1" noChangeArrowheads="1" noTextEdit="1"/>
          </p:cNvSpPr>
          <p:nvPr>
            <p:ph type="sldImg"/>
          </p:nvPr>
        </p:nvSpPr>
        <p:spPr>
          <a:ln/>
        </p:spPr>
      </p:sp>
      <p:sp>
        <p:nvSpPr>
          <p:cNvPr id="225283" name="Rectangle 3">
            <a:extLst>
              <a:ext uri="{FF2B5EF4-FFF2-40B4-BE49-F238E27FC236}">
                <a16:creationId xmlns:a16="http://schemas.microsoft.com/office/drawing/2014/main" id="{00E97709-5D83-450C-92EE-FDEF8F59B3E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B4C9C4C-FD36-4486-917F-F773BB0F53C4}"/>
              </a:ext>
            </a:extLst>
          </p:cNvPr>
          <p:cNvSpPr>
            <a:spLocks noGrp="1" noChangeArrowheads="1"/>
          </p:cNvSpPr>
          <p:nvPr>
            <p:ph type="sldNum" sz="quarter" idx="5"/>
          </p:nvPr>
        </p:nvSpPr>
        <p:spPr>
          <a:ln/>
        </p:spPr>
        <p:txBody>
          <a:bodyPr/>
          <a:lstStyle/>
          <a:p>
            <a:fld id="{122FA061-3C99-4494-B576-56CFAA7B788B}" type="slidenum">
              <a:rPr lang="en-US" altLang="en-US"/>
              <a:pPr/>
              <a:t>61</a:t>
            </a:fld>
            <a:endParaRPr lang="en-US" altLang="en-US"/>
          </a:p>
        </p:txBody>
      </p:sp>
      <p:sp>
        <p:nvSpPr>
          <p:cNvPr id="226306" name="Rectangle 2">
            <a:extLst>
              <a:ext uri="{FF2B5EF4-FFF2-40B4-BE49-F238E27FC236}">
                <a16:creationId xmlns:a16="http://schemas.microsoft.com/office/drawing/2014/main" id="{D45AEA6E-E91F-45D5-8724-BB436678E5D3}"/>
              </a:ext>
            </a:extLst>
          </p:cNvPr>
          <p:cNvSpPr>
            <a:spLocks noGrp="1" noRot="1" noChangeAspect="1" noChangeArrowheads="1" noTextEdit="1"/>
          </p:cNvSpPr>
          <p:nvPr>
            <p:ph type="sldImg"/>
          </p:nvPr>
        </p:nvSpPr>
        <p:spPr>
          <a:ln/>
        </p:spPr>
      </p:sp>
      <p:sp>
        <p:nvSpPr>
          <p:cNvPr id="226307" name="Rectangle 3">
            <a:extLst>
              <a:ext uri="{FF2B5EF4-FFF2-40B4-BE49-F238E27FC236}">
                <a16:creationId xmlns:a16="http://schemas.microsoft.com/office/drawing/2014/main" id="{163110D3-A134-4FD3-B2FC-354142A6BF2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EA28180-470C-48DD-97BF-AED76A946F06}"/>
              </a:ext>
            </a:extLst>
          </p:cNvPr>
          <p:cNvSpPr>
            <a:spLocks noGrp="1" noChangeArrowheads="1"/>
          </p:cNvSpPr>
          <p:nvPr>
            <p:ph type="sldNum" sz="quarter" idx="5"/>
          </p:nvPr>
        </p:nvSpPr>
        <p:spPr>
          <a:ln/>
        </p:spPr>
        <p:txBody>
          <a:bodyPr/>
          <a:lstStyle/>
          <a:p>
            <a:fld id="{F6FF31DC-D517-470A-BD8B-9AE18B6B6C1C}" type="slidenum">
              <a:rPr lang="en-US" altLang="en-US"/>
              <a:pPr/>
              <a:t>62</a:t>
            </a:fld>
            <a:endParaRPr lang="en-US" altLang="en-US"/>
          </a:p>
        </p:txBody>
      </p:sp>
      <p:sp>
        <p:nvSpPr>
          <p:cNvPr id="227330" name="Rectangle 2">
            <a:extLst>
              <a:ext uri="{FF2B5EF4-FFF2-40B4-BE49-F238E27FC236}">
                <a16:creationId xmlns:a16="http://schemas.microsoft.com/office/drawing/2014/main" id="{4256D864-3B94-493E-B59B-4716D661260A}"/>
              </a:ext>
            </a:extLst>
          </p:cNvPr>
          <p:cNvSpPr>
            <a:spLocks noGrp="1" noRot="1" noChangeAspect="1" noChangeArrowheads="1" noTextEdit="1"/>
          </p:cNvSpPr>
          <p:nvPr>
            <p:ph type="sldImg"/>
          </p:nvPr>
        </p:nvSpPr>
        <p:spPr>
          <a:ln/>
        </p:spPr>
      </p:sp>
      <p:sp>
        <p:nvSpPr>
          <p:cNvPr id="227331" name="Rectangle 3">
            <a:extLst>
              <a:ext uri="{FF2B5EF4-FFF2-40B4-BE49-F238E27FC236}">
                <a16:creationId xmlns:a16="http://schemas.microsoft.com/office/drawing/2014/main" id="{49D78DC9-D632-4944-B767-FAD486A2C4A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4626963-4A40-4F75-A949-535012AAB42F}"/>
              </a:ext>
            </a:extLst>
          </p:cNvPr>
          <p:cNvSpPr>
            <a:spLocks noGrp="1" noChangeArrowheads="1"/>
          </p:cNvSpPr>
          <p:nvPr>
            <p:ph type="sldNum" sz="quarter" idx="5"/>
          </p:nvPr>
        </p:nvSpPr>
        <p:spPr>
          <a:ln/>
        </p:spPr>
        <p:txBody>
          <a:bodyPr/>
          <a:lstStyle/>
          <a:p>
            <a:fld id="{2ABA6268-0429-493B-A267-874DF497FC27}" type="slidenum">
              <a:rPr lang="en-US" altLang="en-US"/>
              <a:pPr/>
              <a:t>63</a:t>
            </a:fld>
            <a:endParaRPr lang="en-US" altLang="en-US"/>
          </a:p>
        </p:txBody>
      </p:sp>
      <p:sp>
        <p:nvSpPr>
          <p:cNvPr id="228354" name="Rectangle 2">
            <a:extLst>
              <a:ext uri="{FF2B5EF4-FFF2-40B4-BE49-F238E27FC236}">
                <a16:creationId xmlns:a16="http://schemas.microsoft.com/office/drawing/2014/main" id="{27F2726C-B045-4B23-A81F-AD60BF8B451A}"/>
              </a:ext>
            </a:extLst>
          </p:cNvPr>
          <p:cNvSpPr>
            <a:spLocks noGrp="1" noRot="1" noChangeAspect="1" noChangeArrowheads="1" noTextEdit="1"/>
          </p:cNvSpPr>
          <p:nvPr>
            <p:ph type="sldImg"/>
          </p:nvPr>
        </p:nvSpPr>
        <p:spPr>
          <a:ln/>
        </p:spPr>
      </p:sp>
      <p:sp>
        <p:nvSpPr>
          <p:cNvPr id="228355" name="Rectangle 3">
            <a:extLst>
              <a:ext uri="{FF2B5EF4-FFF2-40B4-BE49-F238E27FC236}">
                <a16:creationId xmlns:a16="http://schemas.microsoft.com/office/drawing/2014/main" id="{E636A6E8-318C-4014-9A02-C67DD48F04D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CC9135D-7A25-427A-AB35-F6A1BEAD5460}"/>
              </a:ext>
            </a:extLst>
          </p:cNvPr>
          <p:cNvSpPr>
            <a:spLocks noGrp="1" noChangeArrowheads="1"/>
          </p:cNvSpPr>
          <p:nvPr>
            <p:ph type="sldNum" sz="quarter" idx="5"/>
          </p:nvPr>
        </p:nvSpPr>
        <p:spPr>
          <a:ln/>
        </p:spPr>
        <p:txBody>
          <a:bodyPr/>
          <a:lstStyle/>
          <a:p>
            <a:fld id="{2D50411C-99DA-4C48-9BCA-16B7C3FA334B}" type="slidenum">
              <a:rPr lang="en-US" altLang="en-US"/>
              <a:pPr/>
              <a:t>64</a:t>
            </a:fld>
            <a:endParaRPr lang="en-US" altLang="en-US"/>
          </a:p>
        </p:txBody>
      </p:sp>
      <p:sp>
        <p:nvSpPr>
          <p:cNvPr id="229378" name="Rectangle 2">
            <a:extLst>
              <a:ext uri="{FF2B5EF4-FFF2-40B4-BE49-F238E27FC236}">
                <a16:creationId xmlns:a16="http://schemas.microsoft.com/office/drawing/2014/main" id="{8464E64C-0ED0-460A-A2BA-917755D9848E}"/>
              </a:ext>
            </a:extLst>
          </p:cNvPr>
          <p:cNvSpPr>
            <a:spLocks noGrp="1" noRot="1" noChangeAspect="1" noChangeArrowheads="1" noTextEdit="1"/>
          </p:cNvSpPr>
          <p:nvPr>
            <p:ph type="sldImg"/>
          </p:nvPr>
        </p:nvSpPr>
        <p:spPr>
          <a:ln/>
        </p:spPr>
      </p:sp>
      <p:sp>
        <p:nvSpPr>
          <p:cNvPr id="229379" name="Rectangle 3">
            <a:extLst>
              <a:ext uri="{FF2B5EF4-FFF2-40B4-BE49-F238E27FC236}">
                <a16:creationId xmlns:a16="http://schemas.microsoft.com/office/drawing/2014/main" id="{2BCB7CAB-2507-4190-89DF-79D01E7128A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143EC36-D6EF-45AA-BE2D-2737D67C96B6}"/>
              </a:ext>
            </a:extLst>
          </p:cNvPr>
          <p:cNvSpPr>
            <a:spLocks noGrp="1" noChangeArrowheads="1"/>
          </p:cNvSpPr>
          <p:nvPr>
            <p:ph type="sldNum" sz="quarter" idx="5"/>
          </p:nvPr>
        </p:nvSpPr>
        <p:spPr>
          <a:ln/>
        </p:spPr>
        <p:txBody>
          <a:bodyPr/>
          <a:lstStyle/>
          <a:p>
            <a:fld id="{4404E44F-A832-4DEA-BFF4-8FCCD243E334}" type="slidenum">
              <a:rPr lang="en-US" altLang="en-US"/>
              <a:pPr/>
              <a:t>65</a:t>
            </a:fld>
            <a:endParaRPr lang="en-US" altLang="en-US"/>
          </a:p>
        </p:txBody>
      </p:sp>
      <p:sp>
        <p:nvSpPr>
          <p:cNvPr id="230402" name="Rectangle 2">
            <a:extLst>
              <a:ext uri="{FF2B5EF4-FFF2-40B4-BE49-F238E27FC236}">
                <a16:creationId xmlns:a16="http://schemas.microsoft.com/office/drawing/2014/main" id="{9EEA052E-56EE-4F31-8401-37530DB5DBB8}"/>
              </a:ext>
            </a:extLst>
          </p:cNvPr>
          <p:cNvSpPr>
            <a:spLocks noGrp="1" noRot="1" noChangeAspect="1" noChangeArrowheads="1" noTextEdit="1"/>
          </p:cNvSpPr>
          <p:nvPr>
            <p:ph type="sldImg"/>
          </p:nvPr>
        </p:nvSpPr>
        <p:spPr>
          <a:ln/>
        </p:spPr>
      </p:sp>
      <p:sp>
        <p:nvSpPr>
          <p:cNvPr id="230403" name="Rectangle 3">
            <a:extLst>
              <a:ext uri="{FF2B5EF4-FFF2-40B4-BE49-F238E27FC236}">
                <a16:creationId xmlns:a16="http://schemas.microsoft.com/office/drawing/2014/main" id="{5E2CCEA2-E392-4FAD-B43E-BC1A3AC0EC3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BC3050-7F27-419A-8CBA-565E463C8898}"/>
              </a:ext>
            </a:extLst>
          </p:cNvPr>
          <p:cNvSpPr>
            <a:spLocks noGrp="1" noChangeArrowheads="1"/>
          </p:cNvSpPr>
          <p:nvPr>
            <p:ph type="sldNum" sz="quarter" idx="5"/>
          </p:nvPr>
        </p:nvSpPr>
        <p:spPr>
          <a:ln/>
        </p:spPr>
        <p:txBody>
          <a:bodyPr/>
          <a:lstStyle/>
          <a:p>
            <a:fld id="{DA7C54AA-F05E-4A68-956E-2921A6D23525}" type="slidenum">
              <a:rPr lang="en-US" altLang="en-US"/>
              <a:pPr/>
              <a:t>66</a:t>
            </a:fld>
            <a:endParaRPr lang="en-US" altLang="en-US"/>
          </a:p>
        </p:txBody>
      </p:sp>
      <p:sp>
        <p:nvSpPr>
          <p:cNvPr id="231426" name="Rectangle 2">
            <a:extLst>
              <a:ext uri="{FF2B5EF4-FFF2-40B4-BE49-F238E27FC236}">
                <a16:creationId xmlns:a16="http://schemas.microsoft.com/office/drawing/2014/main" id="{B44F04F9-50ED-42E7-B83E-191994C37DBA}"/>
              </a:ext>
            </a:extLst>
          </p:cNvPr>
          <p:cNvSpPr>
            <a:spLocks noGrp="1" noRot="1" noChangeAspect="1" noChangeArrowheads="1" noTextEdit="1"/>
          </p:cNvSpPr>
          <p:nvPr>
            <p:ph type="sldImg"/>
          </p:nvPr>
        </p:nvSpPr>
        <p:spPr>
          <a:ln/>
        </p:spPr>
      </p:sp>
      <p:sp>
        <p:nvSpPr>
          <p:cNvPr id="231427" name="Rectangle 3">
            <a:extLst>
              <a:ext uri="{FF2B5EF4-FFF2-40B4-BE49-F238E27FC236}">
                <a16:creationId xmlns:a16="http://schemas.microsoft.com/office/drawing/2014/main" id="{FD404CE2-F266-4B1D-99BA-AA19856E8E0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427A10-5A40-4FCB-92DE-DAE5B57E384B}"/>
              </a:ext>
            </a:extLst>
          </p:cNvPr>
          <p:cNvSpPr>
            <a:spLocks noGrp="1" noChangeArrowheads="1"/>
          </p:cNvSpPr>
          <p:nvPr>
            <p:ph type="sldNum" sz="quarter" idx="5"/>
          </p:nvPr>
        </p:nvSpPr>
        <p:spPr>
          <a:ln/>
        </p:spPr>
        <p:txBody>
          <a:bodyPr/>
          <a:lstStyle/>
          <a:p>
            <a:fld id="{3E307844-4D11-4E06-ABDD-4B4ADF217828}" type="slidenum">
              <a:rPr lang="en-US" altLang="en-US"/>
              <a:pPr/>
              <a:t>67</a:t>
            </a:fld>
            <a:endParaRPr lang="en-US" altLang="en-US"/>
          </a:p>
        </p:txBody>
      </p:sp>
      <p:sp>
        <p:nvSpPr>
          <p:cNvPr id="232450" name="Rectangle 2">
            <a:extLst>
              <a:ext uri="{FF2B5EF4-FFF2-40B4-BE49-F238E27FC236}">
                <a16:creationId xmlns:a16="http://schemas.microsoft.com/office/drawing/2014/main" id="{95FC5422-FE5B-41CB-A87E-1CD0991E8212}"/>
              </a:ext>
            </a:extLst>
          </p:cNvPr>
          <p:cNvSpPr>
            <a:spLocks noGrp="1" noRot="1" noChangeAspect="1" noChangeArrowheads="1" noTextEdit="1"/>
          </p:cNvSpPr>
          <p:nvPr>
            <p:ph type="sldImg"/>
          </p:nvPr>
        </p:nvSpPr>
        <p:spPr>
          <a:ln/>
        </p:spPr>
      </p:sp>
      <p:sp>
        <p:nvSpPr>
          <p:cNvPr id="232451" name="Rectangle 3">
            <a:extLst>
              <a:ext uri="{FF2B5EF4-FFF2-40B4-BE49-F238E27FC236}">
                <a16:creationId xmlns:a16="http://schemas.microsoft.com/office/drawing/2014/main" id="{565591F9-2836-4E1B-BD98-AB10DF688C8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B55AC8F-5869-41C1-9189-DE7879C48355}"/>
              </a:ext>
            </a:extLst>
          </p:cNvPr>
          <p:cNvSpPr>
            <a:spLocks noGrp="1" noChangeArrowheads="1"/>
          </p:cNvSpPr>
          <p:nvPr>
            <p:ph type="sldNum" sz="quarter" idx="5"/>
          </p:nvPr>
        </p:nvSpPr>
        <p:spPr>
          <a:ln/>
        </p:spPr>
        <p:txBody>
          <a:bodyPr/>
          <a:lstStyle/>
          <a:p>
            <a:fld id="{5DB368B4-D613-47D8-831E-81050E397BC3}" type="slidenum">
              <a:rPr lang="en-US" altLang="en-US"/>
              <a:pPr/>
              <a:t>68</a:t>
            </a:fld>
            <a:endParaRPr lang="en-US" altLang="en-US"/>
          </a:p>
        </p:txBody>
      </p:sp>
      <p:sp>
        <p:nvSpPr>
          <p:cNvPr id="233474" name="Rectangle 2">
            <a:extLst>
              <a:ext uri="{FF2B5EF4-FFF2-40B4-BE49-F238E27FC236}">
                <a16:creationId xmlns:a16="http://schemas.microsoft.com/office/drawing/2014/main" id="{D72A99D4-E107-46A5-8E3E-7D94FFA5D110}"/>
              </a:ext>
            </a:extLst>
          </p:cNvPr>
          <p:cNvSpPr>
            <a:spLocks noGrp="1" noRot="1" noChangeAspect="1" noChangeArrowheads="1" noTextEdit="1"/>
          </p:cNvSpPr>
          <p:nvPr>
            <p:ph type="sldImg"/>
          </p:nvPr>
        </p:nvSpPr>
        <p:spPr>
          <a:ln/>
        </p:spPr>
      </p:sp>
      <p:sp>
        <p:nvSpPr>
          <p:cNvPr id="233475" name="Rectangle 3">
            <a:extLst>
              <a:ext uri="{FF2B5EF4-FFF2-40B4-BE49-F238E27FC236}">
                <a16:creationId xmlns:a16="http://schemas.microsoft.com/office/drawing/2014/main" id="{11F89461-680E-4858-99EA-D6087D0139B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15138BE-7CD9-4358-AF74-5A58D831B5B4}"/>
              </a:ext>
            </a:extLst>
          </p:cNvPr>
          <p:cNvSpPr>
            <a:spLocks noGrp="1" noChangeArrowheads="1"/>
          </p:cNvSpPr>
          <p:nvPr>
            <p:ph type="sldNum" sz="quarter" idx="5"/>
          </p:nvPr>
        </p:nvSpPr>
        <p:spPr>
          <a:ln/>
        </p:spPr>
        <p:txBody>
          <a:bodyPr/>
          <a:lstStyle/>
          <a:p>
            <a:fld id="{0CBDFDB4-E4C2-4929-98F3-808F8CEAC4E4}" type="slidenum">
              <a:rPr lang="en-US" altLang="en-US"/>
              <a:pPr/>
              <a:t>69</a:t>
            </a:fld>
            <a:endParaRPr lang="en-US" altLang="en-US"/>
          </a:p>
        </p:txBody>
      </p:sp>
      <p:sp>
        <p:nvSpPr>
          <p:cNvPr id="234498" name="Rectangle 2">
            <a:extLst>
              <a:ext uri="{FF2B5EF4-FFF2-40B4-BE49-F238E27FC236}">
                <a16:creationId xmlns:a16="http://schemas.microsoft.com/office/drawing/2014/main" id="{B520A164-9F12-41AB-B722-404EB69574E1}"/>
              </a:ext>
            </a:extLst>
          </p:cNvPr>
          <p:cNvSpPr>
            <a:spLocks noGrp="1" noRot="1" noChangeAspect="1" noChangeArrowheads="1" noTextEdit="1"/>
          </p:cNvSpPr>
          <p:nvPr>
            <p:ph type="sldImg"/>
          </p:nvPr>
        </p:nvSpPr>
        <p:spPr>
          <a:ln/>
        </p:spPr>
      </p:sp>
      <p:sp>
        <p:nvSpPr>
          <p:cNvPr id="234499" name="Rectangle 3">
            <a:extLst>
              <a:ext uri="{FF2B5EF4-FFF2-40B4-BE49-F238E27FC236}">
                <a16:creationId xmlns:a16="http://schemas.microsoft.com/office/drawing/2014/main" id="{989D12DD-9EBF-4D75-8F81-9444CCBA898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2D1DE49-4C14-4320-A90E-C7FFEDD90154}"/>
              </a:ext>
            </a:extLst>
          </p:cNvPr>
          <p:cNvSpPr>
            <a:spLocks noGrp="1" noChangeArrowheads="1"/>
          </p:cNvSpPr>
          <p:nvPr>
            <p:ph type="sldNum" sz="quarter" idx="5"/>
          </p:nvPr>
        </p:nvSpPr>
        <p:spPr>
          <a:ln/>
        </p:spPr>
        <p:txBody>
          <a:bodyPr/>
          <a:lstStyle/>
          <a:p>
            <a:fld id="{3D2001D5-13B6-4739-978F-34A2CCCAF887}" type="slidenum">
              <a:rPr lang="en-US" altLang="en-US"/>
              <a:pPr/>
              <a:t>70</a:t>
            </a:fld>
            <a:endParaRPr lang="en-US" altLang="en-US"/>
          </a:p>
        </p:txBody>
      </p:sp>
      <p:sp>
        <p:nvSpPr>
          <p:cNvPr id="235522" name="Rectangle 2">
            <a:extLst>
              <a:ext uri="{FF2B5EF4-FFF2-40B4-BE49-F238E27FC236}">
                <a16:creationId xmlns:a16="http://schemas.microsoft.com/office/drawing/2014/main" id="{C37C7A5A-DC3B-4C07-B4FE-497E17A6688F}"/>
              </a:ext>
            </a:extLst>
          </p:cNvPr>
          <p:cNvSpPr>
            <a:spLocks noGrp="1" noRot="1" noChangeAspect="1" noChangeArrowheads="1" noTextEdit="1"/>
          </p:cNvSpPr>
          <p:nvPr>
            <p:ph type="sldImg"/>
          </p:nvPr>
        </p:nvSpPr>
        <p:spPr>
          <a:ln/>
        </p:spPr>
      </p:sp>
      <p:sp>
        <p:nvSpPr>
          <p:cNvPr id="235523" name="Rectangle 3">
            <a:extLst>
              <a:ext uri="{FF2B5EF4-FFF2-40B4-BE49-F238E27FC236}">
                <a16:creationId xmlns:a16="http://schemas.microsoft.com/office/drawing/2014/main" id="{712158B0-D982-450A-BB94-97FD12E5311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2F0F099-6967-4ABA-AE90-A7271D6E8E7D}"/>
              </a:ext>
            </a:extLst>
          </p:cNvPr>
          <p:cNvSpPr>
            <a:spLocks noGrp="1" noChangeArrowheads="1"/>
          </p:cNvSpPr>
          <p:nvPr>
            <p:ph type="sldNum" sz="quarter" idx="5"/>
          </p:nvPr>
        </p:nvSpPr>
        <p:spPr>
          <a:ln/>
        </p:spPr>
        <p:txBody>
          <a:bodyPr/>
          <a:lstStyle/>
          <a:p>
            <a:fld id="{47141B48-0991-4142-9DDD-8D1F381D6B1E}" type="slidenum">
              <a:rPr lang="en-US" altLang="en-US"/>
              <a:pPr/>
              <a:t>71</a:t>
            </a:fld>
            <a:endParaRPr lang="en-US" altLang="en-US"/>
          </a:p>
        </p:txBody>
      </p:sp>
      <p:sp>
        <p:nvSpPr>
          <p:cNvPr id="236546" name="Rectangle 2">
            <a:extLst>
              <a:ext uri="{FF2B5EF4-FFF2-40B4-BE49-F238E27FC236}">
                <a16:creationId xmlns:a16="http://schemas.microsoft.com/office/drawing/2014/main" id="{B44410C3-96E1-4E8C-8141-8E7B4669B726}"/>
              </a:ext>
            </a:extLst>
          </p:cNvPr>
          <p:cNvSpPr>
            <a:spLocks noGrp="1" noRot="1" noChangeAspect="1" noChangeArrowheads="1" noTextEdit="1"/>
          </p:cNvSpPr>
          <p:nvPr>
            <p:ph type="sldImg"/>
          </p:nvPr>
        </p:nvSpPr>
        <p:spPr>
          <a:ln/>
        </p:spPr>
      </p:sp>
      <p:sp>
        <p:nvSpPr>
          <p:cNvPr id="236547" name="Rectangle 3">
            <a:extLst>
              <a:ext uri="{FF2B5EF4-FFF2-40B4-BE49-F238E27FC236}">
                <a16:creationId xmlns:a16="http://schemas.microsoft.com/office/drawing/2014/main" id="{CCFE1402-4C08-4C1C-ABB3-E3727D4C8E3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F4A9ED8-BF33-4915-A321-E43121CEB731}"/>
              </a:ext>
            </a:extLst>
          </p:cNvPr>
          <p:cNvSpPr>
            <a:spLocks noGrp="1" noChangeArrowheads="1"/>
          </p:cNvSpPr>
          <p:nvPr>
            <p:ph type="sldNum" sz="quarter" idx="5"/>
          </p:nvPr>
        </p:nvSpPr>
        <p:spPr>
          <a:ln/>
        </p:spPr>
        <p:txBody>
          <a:bodyPr/>
          <a:lstStyle/>
          <a:p>
            <a:fld id="{EF88B939-66E2-4EDE-8EE7-E815762ACDE5}" type="slidenum">
              <a:rPr lang="en-US" altLang="en-US"/>
              <a:pPr/>
              <a:t>72</a:t>
            </a:fld>
            <a:endParaRPr lang="en-US" altLang="en-US"/>
          </a:p>
        </p:txBody>
      </p:sp>
      <p:sp>
        <p:nvSpPr>
          <p:cNvPr id="237570" name="Rectangle 2">
            <a:extLst>
              <a:ext uri="{FF2B5EF4-FFF2-40B4-BE49-F238E27FC236}">
                <a16:creationId xmlns:a16="http://schemas.microsoft.com/office/drawing/2014/main" id="{A700E8CE-923F-45B2-B5B3-76E1926F1EAE}"/>
              </a:ext>
            </a:extLst>
          </p:cNvPr>
          <p:cNvSpPr>
            <a:spLocks noGrp="1" noRot="1" noChangeAspect="1" noChangeArrowheads="1" noTextEdit="1"/>
          </p:cNvSpPr>
          <p:nvPr>
            <p:ph type="sldImg"/>
          </p:nvPr>
        </p:nvSpPr>
        <p:spPr>
          <a:ln/>
        </p:spPr>
      </p:sp>
      <p:sp>
        <p:nvSpPr>
          <p:cNvPr id="237571" name="Rectangle 3">
            <a:extLst>
              <a:ext uri="{FF2B5EF4-FFF2-40B4-BE49-F238E27FC236}">
                <a16:creationId xmlns:a16="http://schemas.microsoft.com/office/drawing/2014/main" id="{0B5AF017-3398-43D6-B2A4-A5411E9DA3F9}"/>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3F20983-9012-4452-B406-6529FAF0ED4A}"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9E41BC1-BFDE-4EAD-B915-481281606D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1BC1-BFDE-4EAD-B915-481281606DF9}"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3F20983-9012-4452-B406-6529FAF0ED4A}"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41BC1-BFDE-4EAD-B915-481281606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3F20983-9012-4452-B406-6529FAF0ED4A}"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41BC1-BFDE-4EAD-B915-481281606DF9}"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F20983-9012-4452-B406-6529FAF0ED4A}"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1BC1-BFDE-4EAD-B915-481281606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9E41BC1-BFDE-4EAD-B915-481281606DF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3F20983-9012-4452-B406-6529FAF0ED4A}"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9E41BC1-BFDE-4EAD-B915-481281606D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Language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C6CCBB0-47A7-4EDB-9030-68EB511ED2E0}"/>
              </a:ext>
            </a:extLst>
          </p:cNvPr>
          <p:cNvSpPr>
            <a:spLocks noGrp="1" noChangeArrowheads="1"/>
          </p:cNvSpPr>
          <p:nvPr>
            <p:ph type="ctrTitle"/>
          </p:nvPr>
        </p:nvSpPr>
        <p:spPr>
          <a:xfrm>
            <a:off x="3124200" y="3352800"/>
            <a:ext cx="5638800" cy="1371600"/>
          </a:xfrm>
        </p:spPr>
        <p:txBody>
          <a:bodyPr>
            <a:normAutofit fontScale="90000"/>
          </a:bodyPr>
          <a:lstStyle/>
          <a:p>
            <a:r>
              <a:rPr lang="en-US" altLang="en-US" sz="4400" dirty="0"/>
              <a:t>Sistema </a:t>
            </a:r>
            <a:r>
              <a:rPr lang="en-US" altLang="en-US" sz="4400" dirty="0" err="1"/>
              <a:t>respiratorio</a:t>
            </a:r>
            <a:r>
              <a:rPr lang="en-US" altLang="en-US" sz="44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EE9DE16-6E1D-4E48-8FDB-1CC79F3936F2}"/>
              </a:ext>
            </a:extLst>
          </p:cNvPr>
          <p:cNvSpPr>
            <a:spLocks noGrp="1" noChangeArrowheads="1"/>
          </p:cNvSpPr>
          <p:nvPr>
            <p:ph type="title"/>
          </p:nvPr>
        </p:nvSpPr>
        <p:spPr/>
        <p:txBody>
          <a:bodyPr/>
          <a:lstStyle/>
          <a:p>
            <a:r>
              <a:rPr lang="en-US" altLang="en-US"/>
              <a:t>Respiratory System Overview</a:t>
            </a:r>
          </a:p>
        </p:txBody>
      </p:sp>
      <p:sp>
        <p:nvSpPr>
          <p:cNvPr id="3075" name="Rectangle 3">
            <a:extLst>
              <a:ext uri="{FF2B5EF4-FFF2-40B4-BE49-F238E27FC236}">
                <a16:creationId xmlns:a16="http://schemas.microsoft.com/office/drawing/2014/main" id="{FC037295-A79D-4488-8D11-76B487128F72}"/>
              </a:ext>
            </a:extLst>
          </p:cNvPr>
          <p:cNvSpPr>
            <a:spLocks noGrp="1" noChangeArrowheads="1"/>
          </p:cNvSpPr>
          <p:nvPr>
            <p:ph type="body" idx="1"/>
          </p:nvPr>
        </p:nvSpPr>
        <p:spPr>
          <a:xfrm>
            <a:off x="914400" y="1447800"/>
            <a:ext cx="7772400" cy="4495800"/>
          </a:xfrm>
        </p:spPr>
        <p:txBody>
          <a:bodyPr>
            <a:normAutofit lnSpcReduction="10000"/>
          </a:bodyPr>
          <a:lstStyle/>
          <a:p>
            <a:r>
              <a:rPr lang="es-ES" altLang="en-US" dirty="0"/>
              <a:t>Responsabilidades del sistema respiratorio
Respiración - intercambio de gases entre el cuerpo y el aire
Proporciona oxígeno a las células del cuerpo para obtener energía
Elimina el dióxido de carbono de las células del cuerpo
Producción de sonido 
Ayudar en la defensa del cuerpo contra materiales extraños
</a:t>
            </a:r>
            <a:endParaRPr lang="en-US" altLang="en-US" dirty="0">
              <a:solidFill>
                <a:schemeClr val="accen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id="{382FB2EE-786E-498C-A90F-2E55F6A2D776}"/>
              </a:ext>
            </a:extLst>
          </p:cNvPr>
          <p:cNvSpPr>
            <a:spLocks noGrp="1" noChangeArrowheads="1"/>
          </p:cNvSpPr>
          <p:nvPr>
            <p:ph type="body" idx="1"/>
          </p:nvPr>
        </p:nvSpPr>
        <p:spPr/>
        <p:txBody>
          <a:bodyPr/>
          <a:lstStyle/>
          <a:p>
            <a:r>
              <a:rPr lang="en-US" altLang="en-US" dirty="0"/>
              <a:t>External respiration</a:t>
            </a:r>
          </a:p>
          <a:p>
            <a:pPr lvl="1"/>
            <a:r>
              <a:rPr lang="es-ES" altLang="en-US" dirty="0">
                <a:solidFill>
                  <a:schemeClr val="accent2"/>
                </a:solidFill>
              </a:rPr>
              <a:t>El oxígeno se inhala en los pulmones
Pasa a través de los capilares de los pulmones hacia el torrente sanguíneo pulmonar
El dióxido de carbono pasa de la sangre a través de los mismos capilares a los pulmones y se exhala
</a:t>
            </a:r>
            <a:endParaRPr lang="en-US" altLang="en-US" dirty="0">
              <a:solidFill>
                <a:schemeClr val="accent2"/>
              </a:solidFill>
            </a:endParaRPr>
          </a:p>
        </p:txBody>
      </p:sp>
      <p:sp>
        <p:nvSpPr>
          <p:cNvPr id="5124" name="Rectangle 4">
            <a:extLst>
              <a:ext uri="{FF2B5EF4-FFF2-40B4-BE49-F238E27FC236}">
                <a16:creationId xmlns:a16="http://schemas.microsoft.com/office/drawing/2014/main" id="{B3C41766-1611-4141-91C5-6666E1CF8220}"/>
              </a:ext>
            </a:extLst>
          </p:cNvPr>
          <p:cNvSpPr>
            <a:spLocks noGrp="1" noChangeArrowheads="1"/>
          </p:cNvSpPr>
          <p:nvPr>
            <p:ph type="title"/>
          </p:nvPr>
        </p:nvSpPr>
        <p:spPr/>
        <p:txBody>
          <a:bodyPr/>
          <a:lstStyle/>
          <a:p>
            <a:r>
              <a:rPr lang="en-US" altLang="en-US"/>
              <a:t>Respiratory System Overview</a:t>
            </a:r>
            <a:endParaRPr lang="en-US" altLang="en-US">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3BB0479B-3217-4BED-8F73-7C011B549568}"/>
              </a:ext>
            </a:extLst>
          </p:cNvPr>
          <p:cNvSpPr>
            <a:spLocks noGrp="1" noChangeArrowheads="1"/>
          </p:cNvSpPr>
          <p:nvPr>
            <p:ph type="body" idx="1"/>
          </p:nvPr>
        </p:nvSpPr>
        <p:spPr>
          <a:xfrm>
            <a:off x="533400" y="1371600"/>
            <a:ext cx="8153400" cy="4800600"/>
          </a:xfrm>
        </p:spPr>
        <p:txBody>
          <a:bodyPr>
            <a:normAutofit lnSpcReduction="10000"/>
          </a:bodyPr>
          <a:lstStyle/>
          <a:p>
            <a:r>
              <a:rPr lang="en-US" altLang="en-US" dirty="0"/>
              <a:t>Internal respiration</a:t>
            </a:r>
          </a:p>
          <a:p>
            <a:pPr lvl="1"/>
            <a:r>
              <a:rPr lang="es-ES" altLang="en-US" dirty="0">
                <a:solidFill>
                  <a:schemeClr val="accent2"/>
                </a:solidFill>
              </a:rPr>
              <a:t>El oxígeno inhalado circula desde el torrente sanguíneo pulmonar en los pulmones, de vuelta a través del corazón, al torrente sanguíneo sistémico, a las células del cuerpo
A nivel celular, el oxígeno pasa a través de los capilares a las células tisulares donde se utiliza para
El dióxido de carbono pasa de las células tisulares a los capilares y viaja a través del torrente sanguíneo para su eliminación del cuerpo a través de los pulmones
</a:t>
            </a:r>
            <a:endParaRPr lang="en-US" altLang="en-US" dirty="0">
              <a:solidFill>
                <a:srgbClr val="006600"/>
              </a:solidFill>
            </a:endParaRPr>
          </a:p>
        </p:txBody>
      </p:sp>
      <p:sp>
        <p:nvSpPr>
          <p:cNvPr id="7172" name="Rectangle 4">
            <a:extLst>
              <a:ext uri="{FF2B5EF4-FFF2-40B4-BE49-F238E27FC236}">
                <a16:creationId xmlns:a16="http://schemas.microsoft.com/office/drawing/2014/main" id="{2E2C9F48-7172-4447-BE5D-F8A794B233D7}"/>
              </a:ext>
            </a:extLst>
          </p:cNvPr>
          <p:cNvSpPr>
            <a:spLocks noGrp="1" noChangeArrowheads="1"/>
          </p:cNvSpPr>
          <p:nvPr>
            <p:ph type="title"/>
          </p:nvPr>
        </p:nvSpPr>
        <p:spPr/>
        <p:txBody>
          <a:bodyPr/>
          <a:lstStyle/>
          <a:p>
            <a:r>
              <a:rPr lang="en-US" altLang="en-US"/>
              <a:t>Respiratory System Overview</a:t>
            </a:r>
            <a:endParaRPr lang="en-US" altLang="en-US">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EB89061-49B2-471B-A0C1-0CF00F23E113}"/>
              </a:ext>
            </a:extLst>
          </p:cNvPr>
          <p:cNvSpPr>
            <a:spLocks noGrp="1" noChangeArrowheads="1"/>
          </p:cNvSpPr>
          <p:nvPr>
            <p:ph type="title"/>
          </p:nvPr>
        </p:nvSpPr>
        <p:spPr/>
        <p:txBody>
          <a:bodyPr/>
          <a:lstStyle/>
          <a:p>
            <a:r>
              <a:rPr lang="en-US" altLang="en-US"/>
              <a:t>Respiratory System Structures</a:t>
            </a:r>
          </a:p>
        </p:txBody>
      </p:sp>
      <p:sp>
        <p:nvSpPr>
          <p:cNvPr id="10243" name="Rectangle 3">
            <a:extLst>
              <a:ext uri="{FF2B5EF4-FFF2-40B4-BE49-F238E27FC236}">
                <a16:creationId xmlns:a16="http://schemas.microsoft.com/office/drawing/2014/main" id="{55BFA483-3E37-4DD1-AA89-C8E9EC043FA2}"/>
              </a:ext>
            </a:extLst>
          </p:cNvPr>
          <p:cNvSpPr>
            <a:spLocks noGrp="1" noChangeArrowheads="1"/>
          </p:cNvSpPr>
          <p:nvPr>
            <p:ph type="body" idx="1"/>
          </p:nvPr>
        </p:nvSpPr>
        <p:spPr>
          <a:xfrm>
            <a:off x="457200" y="1447800"/>
            <a:ext cx="8229600" cy="4648200"/>
          </a:xfrm>
        </p:spPr>
        <p:txBody>
          <a:bodyPr/>
          <a:lstStyle/>
          <a:p>
            <a:pPr>
              <a:lnSpc>
                <a:spcPct val="90000"/>
              </a:lnSpc>
            </a:pPr>
            <a:r>
              <a:rPr lang="en-US" altLang="en-US" dirty="0"/>
              <a:t>Nose</a:t>
            </a:r>
          </a:p>
          <a:p>
            <a:pPr lvl="1">
              <a:lnSpc>
                <a:spcPct val="90000"/>
              </a:lnSpc>
            </a:pPr>
            <a:r>
              <a:rPr lang="es-ES" altLang="en-US" dirty="0">
                <a:solidFill>
                  <a:schemeClr val="accent2"/>
                </a:solidFill>
              </a:rPr>
              <a:t>Porción externa compuesta de cartílago y hueso cubierto de piel
Entrada a la nariz: fosas nasales o </a:t>
            </a:r>
            <a:r>
              <a:rPr lang="es-ES" altLang="en-US" dirty="0" err="1">
                <a:solidFill>
                  <a:schemeClr val="accent2"/>
                </a:solidFill>
              </a:rPr>
              <a:t>nares</a:t>
            </a:r>
            <a:r>
              <a:rPr lang="es-ES" altLang="en-US" dirty="0">
                <a:solidFill>
                  <a:schemeClr val="accent2"/>
                </a:solidFill>
              </a:rPr>
              <a:t>
El aire entra en el cuerpo a través de la nariz y la boca
</a:t>
            </a:r>
            <a:r>
              <a:rPr lang="en-US" altLang="en-US" dirty="0"/>
              <a:t>Nasal cavity</a:t>
            </a:r>
          </a:p>
          <a:p>
            <a:pPr lvl="1">
              <a:lnSpc>
                <a:spcPct val="90000"/>
              </a:lnSpc>
            </a:pPr>
            <a:r>
              <a:rPr lang="es-ES" altLang="en-US" dirty="0">
                <a:solidFill>
                  <a:schemeClr val="accent2"/>
                </a:solidFill>
              </a:rPr>
              <a:t>Dividido en cámaras izquierda y derecha por la pared divisoria llamada el tabique
A medida que el aire entra a través de la nariz, pasa a la cavidad nasal
</a:t>
            </a:r>
            <a:endParaRPr lang="en-US" altLang="en-US" dirty="0">
              <a:solidFill>
                <a:srgbClr val="0066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a:extLst>
              <a:ext uri="{FF2B5EF4-FFF2-40B4-BE49-F238E27FC236}">
                <a16:creationId xmlns:a16="http://schemas.microsoft.com/office/drawing/2014/main" id="{1447D649-83D7-448D-80AE-829B4953A19A}"/>
              </a:ext>
            </a:extLst>
          </p:cNvPr>
          <p:cNvSpPr>
            <a:spLocks noGrp="1" noChangeArrowheads="1"/>
          </p:cNvSpPr>
          <p:nvPr>
            <p:ph type="body" idx="1"/>
          </p:nvPr>
        </p:nvSpPr>
        <p:spPr>
          <a:xfrm>
            <a:off x="762000" y="1447800"/>
            <a:ext cx="7772400" cy="4572000"/>
          </a:xfrm>
        </p:spPr>
        <p:txBody>
          <a:bodyPr/>
          <a:lstStyle/>
          <a:p>
            <a:pPr>
              <a:lnSpc>
                <a:spcPct val="90000"/>
              </a:lnSpc>
            </a:pPr>
            <a:r>
              <a:rPr lang="en-US" altLang="en-US" dirty="0"/>
              <a:t>Paranasal sinuses</a:t>
            </a:r>
          </a:p>
          <a:p>
            <a:pPr lvl="1">
              <a:lnSpc>
                <a:spcPct val="90000"/>
              </a:lnSpc>
            </a:pPr>
            <a:r>
              <a:rPr lang="es-ES" altLang="en-US" dirty="0">
                <a:solidFill>
                  <a:schemeClr val="accent2"/>
                </a:solidFill>
              </a:rPr>
              <a:t>Zonas huecas o cavidades dentro del cráneo que se comunican con la cavidad nasal
Aligerar el cráneo y mejorar el sonido de la voz
Forrado con membranas mucosas
Ayudar a calentar y filtrar el aire a medida que entra en el sistema respiratorio
</a:t>
            </a:r>
            <a:r>
              <a:rPr lang="es-ES" altLang="en-US" dirty="0" err="1">
                <a:solidFill>
                  <a:schemeClr val="accent2"/>
                </a:solidFill>
              </a:rPr>
              <a:t>Cilia</a:t>
            </a:r>
            <a:r>
              <a:rPr lang="es-ES" altLang="en-US" dirty="0">
                <a:solidFill>
                  <a:schemeClr val="accent2"/>
                </a:solidFill>
              </a:rPr>
              <a:t> (proyecciones de pelo en las membranas mucosas) barrer la suciedad y el material extraño hacia la garganta para su eliminación
</a:t>
            </a:r>
            <a:endParaRPr lang="en-US" altLang="en-US" dirty="0"/>
          </a:p>
        </p:txBody>
      </p:sp>
      <p:sp>
        <p:nvSpPr>
          <p:cNvPr id="13317" name="Rectangle 5">
            <a:extLst>
              <a:ext uri="{FF2B5EF4-FFF2-40B4-BE49-F238E27FC236}">
                <a16:creationId xmlns:a16="http://schemas.microsoft.com/office/drawing/2014/main" id="{2523BECF-1B1B-478D-8F11-C5261535B7A5}"/>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6E00CBD3-4334-4DAD-A2CD-666941CAFE50}"/>
              </a:ext>
            </a:extLst>
          </p:cNvPr>
          <p:cNvSpPr>
            <a:spLocks noGrp="1" noChangeArrowheads="1"/>
          </p:cNvSpPr>
          <p:nvPr>
            <p:ph type="body" idx="1"/>
          </p:nvPr>
        </p:nvSpPr>
        <p:spPr>
          <a:xfrm>
            <a:off x="762000" y="1295400"/>
            <a:ext cx="7772400" cy="4621213"/>
          </a:xfrm>
        </p:spPr>
        <p:txBody>
          <a:bodyPr/>
          <a:lstStyle/>
          <a:p>
            <a:r>
              <a:rPr lang="en-US" altLang="en-US" dirty="0"/>
              <a:t>Pharynx</a:t>
            </a:r>
          </a:p>
          <a:p>
            <a:pPr lvl="1"/>
            <a:r>
              <a:rPr lang="es-ES" altLang="en-US" dirty="0">
                <a:solidFill>
                  <a:schemeClr val="accent2"/>
                </a:solidFill>
              </a:rPr>
              <a:t>Vía aérea que conecta la boca y la nariz con la laringe
También conocida como la garganta
Sirve como un pasadizo común tanto para el aire como para la comida
</a:t>
            </a:r>
            <a:endParaRPr lang="en-US" altLang="en-US" dirty="0">
              <a:solidFill>
                <a:srgbClr val="006600"/>
              </a:solidFill>
            </a:endParaRPr>
          </a:p>
        </p:txBody>
      </p:sp>
      <p:sp>
        <p:nvSpPr>
          <p:cNvPr id="15364" name="Rectangle 4">
            <a:extLst>
              <a:ext uri="{FF2B5EF4-FFF2-40B4-BE49-F238E27FC236}">
                <a16:creationId xmlns:a16="http://schemas.microsoft.com/office/drawing/2014/main" id="{D58A3E3D-E2F9-4A6C-BBB0-1B00981065B2}"/>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A7243092-8E7F-472D-9AEB-6A00FEA64FD7}"/>
              </a:ext>
            </a:extLst>
          </p:cNvPr>
          <p:cNvSpPr>
            <a:spLocks noGrp="1" noChangeArrowheads="1"/>
          </p:cNvSpPr>
          <p:nvPr>
            <p:ph type="body" idx="1"/>
          </p:nvPr>
        </p:nvSpPr>
        <p:spPr>
          <a:xfrm>
            <a:off x="762000" y="1295400"/>
            <a:ext cx="7772400" cy="4621213"/>
          </a:xfrm>
        </p:spPr>
        <p:txBody>
          <a:bodyPr/>
          <a:lstStyle/>
          <a:p>
            <a:r>
              <a:rPr lang="en-US" altLang="en-US" dirty="0"/>
              <a:t>Pharynx</a:t>
            </a:r>
            <a:r>
              <a:rPr lang="es-ES" altLang="en-US" dirty="0"/>
              <a:t>
Comúnmente dividido en tres secciones
</a:t>
            </a:r>
            <a:r>
              <a:rPr lang="en-US" altLang="en-US" dirty="0">
                <a:solidFill>
                  <a:srgbClr val="006600"/>
                </a:solidFill>
              </a:rPr>
              <a:t>Nasopharynx</a:t>
            </a:r>
          </a:p>
          <a:p>
            <a:pPr lvl="3"/>
            <a:r>
              <a:rPr lang="en-US" altLang="en-US" dirty="0" err="1">
                <a:solidFill>
                  <a:srgbClr val="006600"/>
                </a:solidFill>
              </a:rPr>
              <a:t>Contiene</a:t>
            </a:r>
            <a:r>
              <a:rPr lang="en-US" altLang="en-US" dirty="0">
                <a:solidFill>
                  <a:srgbClr val="006600"/>
                </a:solidFill>
              </a:rPr>
              <a:t> las </a:t>
            </a:r>
            <a:r>
              <a:rPr lang="en-US" altLang="en-US" dirty="0" err="1">
                <a:solidFill>
                  <a:srgbClr val="006600"/>
                </a:solidFill>
              </a:rPr>
              <a:t>adenoides</a:t>
            </a:r>
            <a:r>
              <a:rPr lang="en-US" altLang="en-US" dirty="0">
                <a:solidFill>
                  <a:srgbClr val="006600"/>
                </a:solidFill>
              </a:rPr>
              <a:t>
</a:t>
            </a:r>
            <a:r>
              <a:rPr lang="en-US" altLang="en-US" sz="2400" dirty="0">
                <a:solidFill>
                  <a:srgbClr val="006600"/>
                </a:solidFill>
              </a:rPr>
              <a:t>Oropharynx</a:t>
            </a:r>
          </a:p>
          <a:p>
            <a:pPr lvl="3"/>
            <a:r>
              <a:rPr lang="es-ES" altLang="en-US" dirty="0">
                <a:solidFill>
                  <a:srgbClr val="006600"/>
                </a:solidFill>
              </a:rPr>
              <a:t>Contiene las amígdalas (amígdalas palatinas)
</a:t>
            </a:r>
            <a:r>
              <a:rPr lang="en-US" altLang="en-US" sz="2400" dirty="0">
                <a:solidFill>
                  <a:srgbClr val="006600"/>
                </a:solidFill>
              </a:rPr>
              <a:t>Laryngopharynx</a:t>
            </a:r>
          </a:p>
        </p:txBody>
      </p:sp>
      <p:sp>
        <p:nvSpPr>
          <p:cNvPr id="162819" name="Rectangle 3">
            <a:extLst>
              <a:ext uri="{FF2B5EF4-FFF2-40B4-BE49-F238E27FC236}">
                <a16:creationId xmlns:a16="http://schemas.microsoft.com/office/drawing/2014/main" id="{63D75A40-3367-47D3-8B71-9DCAAD1C8D70}"/>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a:extLst>
              <a:ext uri="{FF2B5EF4-FFF2-40B4-BE49-F238E27FC236}">
                <a16:creationId xmlns:a16="http://schemas.microsoft.com/office/drawing/2014/main" id="{01C78D56-0A09-43D3-86F4-8E2B99EA3ED8}"/>
              </a:ext>
            </a:extLst>
          </p:cNvPr>
          <p:cNvSpPr>
            <a:spLocks noGrp="1" noChangeArrowheads="1"/>
          </p:cNvSpPr>
          <p:nvPr>
            <p:ph type="body" idx="1"/>
          </p:nvPr>
        </p:nvSpPr>
        <p:spPr>
          <a:xfrm>
            <a:off x="762000" y="1371600"/>
            <a:ext cx="7924800" cy="4724400"/>
          </a:xfrm>
        </p:spPr>
        <p:txBody>
          <a:bodyPr/>
          <a:lstStyle/>
          <a:p>
            <a:pPr>
              <a:lnSpc>
                <a:spcPct val="90000"/>
              </a:lnSpc>
            </a:pPr>
            <a:r>
              <a:rPr lang="en-US" altLang="en-US" dirty="0"/>
              <a:t>Larynx</a:t>
            </a:r>
          </a:p>
          <a:p>
            <a:pPr lvl="1">
              <a:lnSpc>
                <a:spcPct val="90000"/>
              </a:lnSpc>
            </a:pPr>
            <a:r>
              <a:rPr lang="es-ES" altLang="en-US" dirty="0">
                <a:solidFill>
                  <a:schemeClr val="accent2"/>
                </a:solidFill>
              </a:rPr>
              <a:t>Conecta la faringe con la tráquea
También conocida como la caja de voz
El más prominente de los cartílagos de apoyo es el cartílago tiroideo en la parte delantera</a:t>
            </a:r>
            <a:endParaRPr lang="en-US" altLang="en-US" dirty="0">
              <a:solidFill>
                <a:schemeClr val="accent2"/>
              </a:solidFill>
            </a:endParaRPr>
          </a:p>
          <a:p>
            <a:pPr lvl="2">
              <a:lnSpc>
                <a:spcPct val="90000"/>
              </a:lnSpc>
            </a:pPr>
            <a:r>
              <a:rPr lang="en-US" altLang="en-US" dirty="0" err="1">
                <a:solidFill>
                  <a:srgbClr val="006600"/>
                </a:solidFill>
              </a:rPr>
              <a:t>Formas</a:t>
            </a:r>
            <a:r>
              <a:rPr lang="en-US" altLang="en-US" dirty="0">
                <a:solidFill>
                  <a:srgbClr val="006600"/>
                </a:solidFill>
              </a:rPr>
              <a:t> the Adam’s apple</a:t>
            </a:r>
          </a:p>
          <a:p>
            <a:pPr lvl="1">
              <a:lnSpc>
                <a:spcPct val="90000"/>
              </a:lnSpc>
            </a:pPr>
            <a:r>
              <a:rPr lang="es-ES" altLang="en-US" dirty="0">
                <a:solidFill>
                  <a:schemeClr val="accent2"/>
                </a:solidFill>
              </a:rPr>
              <a:t>Contiene estructuras que hacen posibles los sonidos vocales – las cuerdas vocales
</a:t>
            </a:r>
            <a:r>
              <a:rPr lang="en-US" altLang="en-US" dirty="0">
                <a:solidFill>
                  <a:srgbClr val="006600"/>
                </a:solidFill>
              </a:rPr>
              <a:t>Vocal cords </a:t>
            </a:r>
            <a:r>
              <a:rPr lang="es-ES" altLang="en-US" dirty="0">
                <a:solidFill>
                  <a:srgbClr val="006600"/>
                </a:solidFill>
              </a:rPr>
              <a:t>vibrar a medida que el aire pasa a través del espacio entre ellos, produciendo sonido</a:t>
            </a:r>
            <a:endParaRPr lang="en-US" altLang="en-US" dirty="0">
              <a:solidFill>
                <a:srgbClr val="006600"/>
              </a:solidFill>
            </a:endParaRPr>
          </a:p>
        </p:txBody>
      </p:sp>
      <p:sp>
        <p:nvSpPr>
          <p:cNvPr id="19460" name="Rectangle 4">
            <a:extLst>
              <a:ext uri="{FF2B5EF4-FFF2-40B4-BE49-F238E27FC236}">
                <a16:creationId xmlns:a16="http://schemas.microsoft.com/office/drawing/2014/main" id="{D1C24013-BB1A-4EF8-8449-93EF897DD481}"/>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6E79B4F5-5EE7-49E7-B9A2-610670466F3E}"/>
              </a:ext>
            </a:extLst>
          </p:cNvPr>
          <p:cNvSpPr>
            <a:spLocks noGrp="1" noChangeArrowheads="1"/>
          </p:cNvSpPr>
          <p:nvPr>
            <p:ph type="body" idx="1"/>
          </p:nvPr>
        </p:nvSpPr>
        <p:spPr>
          <a:xfrm>
            <a:off x="533400" y="1447800"/>
            <a:ext cx="8153400" cy="4724400"/>
          </a:xfrm>
        </p:spPr>
        <p:txBody>
          <a:bodyPr/>
          <a:lstStyle/>
          <a:p>
            <a:pPr>
              <a:lnSpc>
                <a:spcPct val="90000"/>
              </a:lnSpc>
            </a:pPr>
            <a:r>
              <a:rPr lang="en-US" altLang="en-US" dirty="0"/>
              <a:t>Trachea</a:t>
            </a:r>
          </a:p>
          <a:p>
            <a:pPr lvl="1">
              <a:lnSpc>
                <a:spcPct val="90000"/>
              </a:lnSpc>
            </a:pPr>
            <a:r>
              <a:rPr lang="es-ES" altLang="en-US" dirty="0">
                <a:solidFill>
                  <a:schemeClr val="accent2"/>
                </a:solidFill>
              </a:rPr>
              <a:t>Se extiende en el pecho y sirve como un pasadizo para el aire a los bronquios
Comúnmente conocida como la tráquea
</a:t>
            </a:r>
            <a:r>
              <a:rPr lang="en-US" altLang="en-US" dirty="0"/>
              <a:t>Bronchi</a:t>
            </a:r>
          </a:p>
          <a:p>
            <a:pPr lvl="1">
              <a:lnSpc>
                <a:spcPct val="90000"/>
              </a:lnSpc>
            </a:pPr>
            <a:r>
              <a:rPr lang="es-ES" altLang="en-US" dirty="0">
                <a:solidFill>
                  <a:schemeClr val="accent2"/>
                </a:solidFill>
              </a:rPr>
              <a:t>Las ramas de la tráquea en dos tubos llamados bronquios
Cada bronquio conduce a un pulmón separado
Divide y subdivide en tubos progresivamente más pequeños llamados bronquiolos
</a:t>
            </a:r>
            <a:endParaRPr lang="en-US" altLang="en-US" dirty="0">
              <a:solidFill>
                <a:srgbClr val="006600"/>
              </a:solidFill>
            </a:endParaRPr>
          </a:p>
        </p:txBody>
      </p:sp>
      <p:sp>
        <p:nvSpPr>
          <p:cNvPr id="21508" name="Rectangle 4">
            <a:extLst>
              <a:ext uri="{FF2B5EF4-FFF2-40B4-BE49-F238E27FC236}">
                <a16:creationId xmlns:a16="http://schemas.microsoft.com/office/drawing/2014/main" id="{3FEBEB3C-E482-42F0-A5E7-FB6C9B214CE3}"/>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a:extLst>
              <a:ext uri="{FF2B5EF4-FFF2-40B4-BE49-F238E27FC236}">
                <a16:creationId xmlns:a16="http://schemas.microsoft.com/office/drawing/2014/main" id="{80BE8254-9315-46C5-BB02-13C269F93D13}"/>
              </a:ext>
            </a:extLst>
          </p:cNvPr>
          <p:cNvSpPr>
            <a:spLocks noGrp="1" noChangeArrowheads="1"/>
          </p:cNvSpPr>
          <p:nvPr>
            <p:ph type="body" idx="1"/>
          </p:nvPr>
        </p:nvSpPr>
        <p:spPr>
          <a:xfrm>
            <a:off x="533400" y="1295400"/>
            <a:ext cx="8077200" cy="4724400"/>
          </a:xfrm>
        </p:spPr>
        <p:txBody>
          <a:bodyPr/>
          <a:lstStyle/>
          <a:p>
            <a:r>
              <a:rPr lang="en-US" altLang="en-US" dirty="0"/>
              <a:t>Bronchioles</a:t>
            </a:r>
          </a:p>
          <a:p>
            <a:pPr lvl="1"/>
            <a:r>
              <a:rPr lang="es-ES" altLang="en-US" dirty="0">
                <a:solidFill>
                  <a:schemeClr val="accent2"/>
                </a:solidFill>
              </a:rPr>
              <a:t>Ramas más pequeñas de bronquios
Extremos terminales conocidos como alvéolos
</a:t>
            </a:r>
            <a:r>
              <a:rPr lang="es-ES" altLang="en-US" dirty="0">
                <a:solidFill>
                  <a:srgbClr val="006600"/>
                </a:solidFill>
              </a:rPr>
              <a:t>Bolsas de aire
Tener paredes delgadas que permitan el intercambio de gases entre los pulmones y la sangre
</a:t>
            </a:r>
            <a:r>
              <a:rPr lang="en-US" altLang="en-US" dirty="0">
                <a:solidFill>
                  <a:srgbClr val="006600"/>
                </a:solidFill>
              </a:rPr>
              <a:t>Alveoli • </a:t>
            </a:r>
            <a:r>
              <a:rPr lang="en-US" altLang="en-US" dirty="0" err="1">
                <a:solidFill>
                  <a:srgbClr val="006600"/>
                </a:solidFill>
              </a:rPr>
              <a:t>parénquima</a:t>
            </a:r>
            <a:r>
              <a:rPr lang="en-US" altLang="en-US" dirty="0">
                <a:solidFill>
                  <a:srgbClr val="006600"/>
                </a:solidFill>
              </a:rPr>
              <a:t> </a:t>
            </a:r>
            <a:r>
              <a:rPr lang="en-US" altLang="en-US" dirty="0" err="1">
                <a:solidFill>
                  <a:srgbClr val="006600"/>
                </a:solidFill>
              </a:rPr>
              <a:t>pulmonar</a:t>
            </a:r>
            <a:endParaRPr lang="en-US" altLang="en-US" dirty="0">
              <a:solidFill>
                <a:srgbClr val="006600"/>
              </a:solidFill>
            </a:endParaRPr>
          </a:p>
        </p:txBody>
      </p:sp>
      <p:sp>
        <p:nvSpPr>
          <p:cNvPr id="23557" name="Rectangle 5">
            <a:extLst>
              <a:ext uri="{FF2B5EF4-FFF2-40B4-BE49-F238E27FC236}">
                <a16:creationId xmlns:a16="http://schemas.microsoft.com/office/drawing/2014/main" id="{63F859D6-3206-419E-B573-9CEC1D3C1D00}"/>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CFA02849-6234-419D-BA88-3E9C134D2234}"/>
              </a:ext>
            </a:extLst>
          </p:cNvPr>
          <p:cNvSpPr>
            <a:spLocks noGrp="1" noChangeArrowheads="1"/>
          </p:cNvSpPr>
          <p:nvPr>
            <p:ph type="body" idx="1"/>
          </p:nvPr>
        </p:nvSpPr>
        <p:spPr>
          <a:xfrm>
            <a:off x="457200" y="1295400"/>
            <a:ext cx="8305800" cy="4724400"/>
          </a:xfrm>
        </p:spPr>
        <p:txBody>
          <a:bodyPr/>
          <a:lstStyle/>
          <a:p>
            <a:pPr>
              <a:lnSpc>
                <a:spcPct val="90000"/>
              </a:lnSpc>
            </a:pPr>
            <a:r>
              <a:rPr lang="en-US" altLang="en-US" dirty="0"/>
              <a:t>Lungs</a:t>
            </a:r>
          </a:p>
          <a:p>
            <a:pPr lvl="1">
              <a:lnSpc>
                <a:spcPct val="90000"/>
              </a:lnSpc>
            </a:pPr>
            <a:r>
              <a:rPr lang="es-ES" altLang="en-US" dirty="0">
                <a:solidFill>
                  <a:schemeClr val="accent2"/>
                </a:solidFill>
              </a:rPr>
              <a:t>Dos órganos esponjosos en forma de cono que consisten en alvéolos, vasos sanguíneos, tejido elástico y nervios
El pulmón izquierdo tiene dos lóbulos y el pulmón derecho tiene tres lóbulos
</a:t>
            </a:r>
            <a:r>
              <a:rPr lang="es-ES" altLang="en-US" dirty="0" err="1">
                <a:solidFill>
                  <a:schemeClr val="accent2"/>
                </a:solidFill>
              </a:rPr>
              <a:t>Apex</a:t>
            </a:r>
            <a:r>
              <a:rPr lang="es-ES" altLang="en-US" dirty="0">
                <a:solidFill>
                  <a:schemeClr val="accent2"/>
                </a:solidFill>
              </a:rPr>
              <a:t> - parte superior del pulmón
Base - parte inferior del pulmón
Porción de </a:t>
            </a:r>
            <a:r>
              <a:rPr lang="es-ES" altLang="en-US" dirty="0" err="1">
                <a:solidFill>
                  <a:schemeClr val="accent2"/>
                </a:solidFill>
              </a:rPr>
              <a:t>hilum</a:t>
            </a:r>
            <a:r>
              <a:rPr lang="es-ES" altLang="en-US" dirty="0">
                <a:solidFill>
                  <a:schemeClr val="accent2"/>
                </a:solidFill>
              </a:rPr>
              <a:t> en la región de la línea media donde los vasos sanguíneos, los nervios y los tubos bronquiales entran y salen de los pulmones
</a:t>
            </a:r>
            <a:endParaRPr lang="en-US" altLang="en-US" dirty="0">
              <a:solidFill>
                <a:schemeClr val="accent2"/>
              </a:solidFill>
            </a:endParaRPr>
          </a:p>
        </p:txBody>
      </p:sp>
      <p:sp>
        <p:nvSpPr>
          <p:cNvPr id="25604" name="Rectangle 4">
            <a:extLst>
              <a:ext uri="{FF2B5EF4-FFF2-40B4-BE49-F238E27FC236}">
                <a16:creationId xmlns:a16="http://schemas.microsoft.com/office/drawing/2014/main" id="{6CB86B06-A3CC-48CC-9BFA-7C599BF4BA0F}"/>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a:extLst>
              <a:ext uri="{FF2B5EF4-FFF2-40B4-BE49-F238E27FC236}">
                <a16:creationId xmlns:a16="http://schemas.microsoft.com/office/drawing/2014/main" id="{94C3A845-DD67-43A3-B61A-FFD74CDEA788}"/>
              </a:ext>
            </a:extLst>
          </p:cNvPr>
          <p:cNvSpPr>
            <a:spLocks noGrp="1" noChangeArrowheads="1"/>
          </p:cNvSpPr>
          <p:nvPr>
            <p:ph type="body" idx="1"/>
          </p:nvPr>
        </p:nvSpPr>
        <p:spPr>
          <a:xfrm>
            <a:off x="457200" y="1371600"/>
            <a:ext cx="8229600" cy="4724400"/>
          </a:xfrm>
        </p:spPr>
        <p:txBody>
          <a:bodyPr/>
          <a:lstStyle/>
          <a:p>
            <a:r>
              <a:rPr lang="en-US" altLang="en-US" dirty="0"/>
              <a:t>Pleura</a:t>
            </a:r>
          </a:p>
          <a:p>
            <a:pPr lvl="1"/>
            <a:r>
              <a:rPr lang="es-ES" altLang="en-US" dirty="0">
                <a:solidFill>
                  <a:schemeClr val="accent2"/>
                </a:solidFill>
              </a:rPr>
              <a:t>Membrana doblada doble que rodea los pulmones
Pleura parietal
Capa externa de la pleura que recubre la cavidad torácica
Pleura visceral
Capa interna de la pleura que cubre los pulmones
</a:t>
            </a:r>
            <a:endParaRPr lang="en-US" altLang="en-US" dirty="0">
              <a:solidFill>
                <a:srgbClr val="006600"/>
              </a:solidFill>
            </a:endParaRPr>
          </a:p>
        </p:txBody>
      </p:sp>
      <p:sp>
        <p:nvSpPr>
          <p:cNvPr id="27652" name="Rectangle 4">
            <a:extLst>
              <a:ext uri="{FF2B5EF4-FFF2-40B4-BE49-F238E27FC236}">
                <a16:creationId xmlns:a16="http://schemas.microsoft.com/office/drawing/2014/main" id="{BA83E17F-2479-4F2D-8F2B-A0E2AC73BDBC}"/>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224620DC-DE92-494F-80E6-BBDDBF7F2706}"/>
              </a:ext>
            </a:extLst>
          </p:cNvPr>
          <p:cNvSpPr>
            <a:spLocks noGrp="1" noChangeArrowheads="1"/>
          </p:cNvSpPr>
          <p:nvPr>
            <p:ph type="body" idx="1"/>
          </p:nvPr>
        </p:nvSpPr>
        <p:spPr>
          <a:xfrm>
            <a:off x="457200" y="1371600"/>
            <a:ext cx="8229600" cy="4800600"/>
          </a:xfrm>
        </p:spPr>
        <p:txBody>
          <a:bodyPr/>
          <a:lstStyle/>
          <a:p>
            <a:r>
              <a:rPr lang="en-US" altLang="en-US" dirty="0"/>
              <a:t>Pleura</a:t>
            </a:r>
          </a:p>
          <a:p>
            <a:pPr lvl="1"/>
            <a:r>
              <a:rPr lang="es-ES" altLang="en-US" dirty="0">
                <a:solidFill>
                  <a:schemeClr val="accent2"/>
                </a:solidFill>
              </a:rPr>
              <a:t>Espacio pleural
Pequeño espacio entre las membranas pleurales
Lleno de líquido lubricante que evita la fricción cuando las dos membranas se deslizan una contra la otra durante la respiración
</a:t>
            </a:r>
            <a:endParaRPr lang="en-US" altLang="en-US" sz="2400" dirty="0"/>
          </a:p>
        </p:txBody>
      </p:sp>
      <p:sp>
        <p:nvSpPr>
          <p:cNvPr id="163843" name="Rectangle 3">
            <a:extLst>
              <a:ext uri="{FF2B5EF4-FFF2-40B4-BE49-F238E27FC236}">
                <a16:creationId xmlns:a16="http://schemas.microsoft.com/office/drawing/2014/main" id="{CC8BF76E-9B75-409E-9927-DA737CF0E6EF}"/>
              </a:ext>
            </a:extLst>
          </p:cNvPr>
          <p:cNvSpPr>
            <a:spLocks noGrp="1" noChangeArrowheads="1"/>
          </p:cNvSpPr>
          <p:nvPr>
            <p:ph type="title"/>
          </p:nvPr>
        </p:nvSpPr>
        <p:spPr/>
        <p:txBody>
          <a:bodyPr/>
          <a:lstStyle/>
          <a:p>
            <a:r>
              <a:rPr lang="en-US" altLang="en-US"/>
              <a:t>Respiratory System Structures</a:t>
            </a:r>
            <a:endParaRPr lang="en-US" altLang="en-US">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0EF182F6-8061-472F-A8F9-ADBB9E8941BD}"/>
              </a:ext>
            </a:extLst>
          </p:cNvPr>
          <p:cNvSpPr>
            <a:spLocks noGrp="1" noChangeArrowheads="1"/>
          </p:cNvSpPr>
          <p:nvPr>
            <p:ph type="title"/>
          </p:nvPr>
        </p:nvSpPr>
        <p:spPr/>
        <p:txBody>
          <a:bodyPr/>
          <a:lstStyle/>
          <a:p>
            <a:r>
              <a:rPr lang="en-US" altLang="en-US"/>
              <a:t>Breathing Process</a:t>
            </a:r>
          </a:p>
        </p:txBody>
      </p:sp>
      <p:sp>
        <p:nvSpPr>
          <p:cNvPr id="29699" name="Rectangle 3">
            <a:extLst>
              <a:ext uri="{FF2B5EF4-FFF2-40B4-BE49-F238E27FC236}">
                <a16:creationId xmlns:a16="http://schemas.microsoft.com/office/drawing/2014/main" id="{44FA1221-2E94-41A5-91F3-167AA9ECA9CF}"/>
              </a:ext>
            </a:extLst>
          </p:cNvPr>
          <p:cNvSpPr>
            <a:spLocks noGrp="1" noChangeArrowheads="1"/>
          </p:cNvSpPr>
          <p:nvPr>
            <p:ph type="body" idx="1"/>
          </p:nvPr>
        </p:nvSpPr>
        <p:spPr>
          <a:xfrm>
            <a:off x="457200" y="1617663"/>
            <a:ext cx="8229600" cy="4402137"/>
          </a:xfrm>
        </p:spPr>
        <p:txBody>
          <a:bodyPr/>
          <a:lstStyle/>
          <a:p>
            <a:r>
              <a:rPr lang="en-US" altLang="en-US" dirty="0"/>
              <a:t>Inhalation = inspiration</a:t>
            </a:r>
          </a:p>
          <a:p>
            <a:pPr lvl="1"/>
            <a:r>
              <a:rPr lang="es-ES" altLang="en-US" dirty="0">
                <a:solidFill>
                  <a:schemeClr val="accent2"/>
                </a:solidFill>
              </a:rPr>
              <a:t>El diafragma es estimulado por el nervio </a:t>
            </a:r>
            <a:r>
              <a:rPr lang="es-ES" altLang="en-US" dirty="0" err="1">
                <a:solidFill>
                  <a:schemeClr val="accent2"/>
                </a:solidFill>
              </a:rPr>
              <a:t>flénico</a:t>
            </a:r>
            <a:r>
              <a:rPr lang="es-ES" altLang="en-US" dirty="0">
                <a:solidFill>
                  <a:schemeClr val="accent2"/>
                </a:solidFill>
              </a:rPr>
              <a:t>
Contratos de diafragma y aplanamientos (desciende)
La cavidad torácica se agranda
Disminución de la presión dentro del tórax
El aire se introduce en los pulmones
</a:t>
            </a:r>
            <a:endParaRPr lang="en-US" altLang="en-US" dirty="0">
              <a:solidFill>
                <a:schemeClr val="accent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7375A4FA-522E-42E3-9218-9FB0549A3A8E}"/>
              </a:ext>
            </a:extLst>
          </p:cNvPr>
          <p:cNvSpPr>
            <a:spLocks noGrp="1" noChangeArrowheads="1"/>
          </p:cNvSpPr>
          <p:nvPr>
            <p:ph type="title"/>
          </p:nvPr>
        </p:nvSpPr>
        <p:spPr/>
        <p:txBody>
          <a:bodyPr/>
          <a:lstStyle/>
          <a:p>
            <a:r>
              <a:rPr lang="en-US" altLang="en-US"/>
              <a:t>Breathing Process</a:t>
            </a:r>
            <a:endParaRPr lang="en-US" altLang="en-US">
              <a:cs typeface="Times New Roman" panose="02020603050405020304" pitchFamily="18" charset="0"/>
            </a:endParaRPr>
          </a:p>
        </p:txBody>
      </p:sp>
      <p:sp>
        <p:nvSpPr>
          <p:cNvPr id="31747" name="Rectangle 3">
            <a:extLst>
              <a:ext uri="{FF2B5EF4-FFF2-40B4-BE49-F238E27FC236}">
                <a16:creationId xmlns:a16="http://schemas.microsoft.com/office/drawing/2014/main" id="{CD138AD9-5470-45CC-B5B9-36A6F0AA8346}"/>
              </a:ext>
            </a:extLst>
          </p:cNvPr>
          <p:cNvSpPr>
            <a:spLocks noGrp="1" noChangeArrowheads="1"/>
          </p:cNvSpPr>
          <p:nvPr>
            <p:ph type="body" idx="1"/>
          </p:nvPr>
        </p:nvSpPr>
        <p:spPr>
          <a:xfrm>
            <a:off x="457200" y="1371600"/>
            <a:ext cx="8229600" cy="4318000"/>
          </a:xfrm>
        </p:spPr>
        <p:txBody>
          <a:bodyPr/>
          <a:lstStyle/>
          <a:p>
            <a:r>
              <a:rPr lang="en-US" altLang="en-US" dirty="0"/>
              <a:t>Exhalation = expiration</a:t>
            </a:r>
          </a:p>
          <a:p>
            <a:pPr lvl="1"/>
            <a:r>
              <a:rPr lang="es-ES" altLang="en-US" dirty="0">
                <a:solidFill>
                  <a:schemeClr val="accent2"/>
                </a:solidFill>
              </a:rPr>
              <a:t>El diafragma se relaja y vuelve a la cavidad torácica
La cavidad torácica disminuye en tamaño
Aumento de la presión con el tórax
El aire se expulsa de los pulmones
</a:t>
            </a:r>
            <a:endParaRPr lang="en-US" altLang="en-US" sz="2400" dirty="0">
              <a:solidFill>
                <a:schemeClr val="accent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9DD9785-0736-4A0A-9674-F58B7160869B}"/>
              </a:ext>
            </a:extLst>
          </p:cNvPr>
          <p:cNvSpPr>
            <a:spLocks noGrp="1" noChangeArrowheads="1"/>
          </p:cNvSpPr>
          <p:nvPr>
            <p:ph type="title"/>
          </p:nvPr>
        </p:nvSpPr>
        <p:spPr/>
        <p:txBody>
          <a:bodyPr/>
          <a:lstStyle/>
          <a:p>
            <a:r>
              <a:rPr lang="en-US" altLang="en-US"/>
              <a:t>Physical Exam Techniques</a:t>
            </a:r>
          </a:p>
        </p:txBody>
      </p:sp>
      <p:sp>
        <p:nvSpPr>
          <p:cNvPr id="33795" name="Rectangle 3">
            <a:extLst>
              <a:ext uri="{FF2B5EF4-FFF2-40B4-BE49-F238E27FC236}">
                <a16:creationId xmlns:a16="http://schemas.microsoft.com/office/drawing/2014/main" id="{411040BF-96DD-4B35-8F55-CAB3C5480B8A}"/>
              </a:ext>
            </a:extLst>
          </p:cNvPr>
          <p:cNvSpPr>
            <a:spLocks noGrp="1" noChangeArrowheads="1"/>
          </p:cNvSpPr>
          <p:nvPr>
            <p:ph type="body" idx="1"/>
          </p:nvPr>
        </p:nvSpPr>
        <p:spPr/>
        <p:txBody>
          <a:bodyPr/>
          <a:lstStyle/>
          <a:p>
            <a:r>
              <a:rPr lang="en-US" altLang="en-US" dirty="0"/>
              <a:t>Inspection</a:t>
            </a:r>
          </a:p>
          <a:p>
            <a:pPr lvl="1"/>
            <a:r>
              <a:rPr lang="es-ES" altLang="en-US" dirty="0">
                <a:solidFill>
                  <a:schemeClr val="accent2"/>
                </a:solidFill>
              </a:rPr>
              <a:t>Examen visual de la superficie externa del cuerpo, así como de sus movimientos y posturas
</a:t>
            </a:r>
            <a:r>
              <a:rPr lang="en-US" altLang="en-US" dirty="0"/>
              <a:t>Palpation</a:t>
            </a:r>
          </a:p>
          <a:p>
            <a:pPr lvl="1"/>
            <a:r>
              <a:rPr lang="es-ES" altLang="en-US" dirty="0">
                <a:solidFill>
                  <a:schemeClr val="accent2"/>
                </a:solidFill>
              </a:rPr>
              <a:t>Proceso de examen mediante la aplicación de las manos o los dedos a la superficie externa del cuerpo para detectar evidencia de enfermedad o anomalías en los diversos órganos
</a:t>
            </a:r>
            <a:endParaRPr lang="en-US" altLang="en-US" dirty="0">
              <a:solidFill>
                <a:schemeClr val="accent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9CECDCF3-0493-419D-BD89-81BDC73006DE}"/>
              </a:ext>
            </a:extLst>
          </p:cNvPr>
          <p:cNvSpPr>
            <a:spLocks noGrp="1" noChangeArrowheads="1"/>
          </p:cNvSpPr>
          <p:nvPr>
            <p:ph type="title"/>
          </p:nvPr>
        </p:nvSpPr>
        <p:spPr>
          <a:xfrm>
            <a:off x="533400" y="381000"/>
            <a:ext cx="8153400" cy="792163"/>
          </a:xfrm>
        </p:spPr>
        <p:txBody>
          <a:bodyPr/>
          <a:lstStyle/>
          <a:p>
            <a:r>
              <a:rPr lang="en-US" altLang="en-US"/>
              <a:t>Physical Exam Techniques </a:t>
            </a:r>
            <a:endParaRPr lang="en-US" altLang="en-US">
              <a:cs typeface="Times New Roman" panose="02020603050405020304" pitchFamily="18" charset="0"/>
            </a:endParaRPr>
          </a:p>
        </p:txBody>
      </p:sp>
      <p:sp>
        <p:nvSpPr>
          <p:cNvPr id="35843" name="Rectangle 3">
            <a:extLst>
              <a:ext uri="{FF2B5EF4-FFF2-40B4-BE49-F238E27FC236}">
                <a16:creationId xmlns:a16="http://schemas.microsoft.com/office/drawing/2014/main" id="{4F414DEC-B600-4789-A2AB-9A2011159374}"/>
              </a:ext>
            </a:extLst>
          </p:cNvPr>
          <p:cNvSpPr>
            <a:spLocks noGrp="1" noChangeArrowheads="1"/>
          </p:cNvSpPr>
          <p:nvPr>
            <p:ph type="body" idx="1"/>
          </p:nvPr>
        </p:nvSpPr>
        <p:spPr>
          <a:xfrm>
            <a:off x="457200" y="1295400"/>
            <a:ext cx="8229600" cy="4233863"/>
          </a:xfrm>
        </p:spPr>
        <p:txBody>
          <a:bodyPr/>
          <a:lstStyle/>
          <a:p>
            <a:r>
              <a:rPr lang="en-US" altLang="en-US" dirty="0"/>
              <a:t>Auscultation</a:t>
            </a:r>
          </a:p>
          <a:p>
            <a:pPr lvl="1"/>
            <a:r>
              <a:rPr lang="es-ES" altLang="en-US" dirty="0">
                <a:solidFill>
                  <a:schemeClr val="accent2"/>
                </a:solidFill>
              </a:rPr>
              <a:t>Proceso de escuchar sonidos dentro del cuerpo, generalmente a sonidos de vísceras torácicas o abdominales, para detectar alguna afección anormal, o para detectar sonidos cardíacos fetales
Realizado con un estetoscopio</a:t>
            </a:r>
            <a:endParaRPr lang="en-US" altLang="en-US" dirty="0">
              <a:solidFill>
                <a:srgbClr val="0066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ED0D78BC-D8D9-454A-A55B-433214FD3E22}"/>
              </a:ext>
            </a:extLst>
          </p:cNvPr>
          <p:cNvSpPr>
            <a:spLocks noGrp="1" noChangeArrowheads="1"/>
          </p:cNvSpPr>
          <p:nvPr>
            <p:ph type="title"/>
          </p:nvPr>
        </p:nvSpPr>
        <p:spPr/>
        <p:txBody>
          <a:bodyPr/>
          <a:lstStyle/>
          <a:p>
            <a:r>
              <a:rPr lang="en-US" altLang="en-US"/>
              <a:t>Physical Exam Techniques</a:t>
            </a:r>
            <a:endParaRPr lang="en-US" altLang="en-US">
              <a:cs typeface="Times New Roman" panose="02020603050405020304" pitchFamily="18" charset="0"/>
            </a:endParaRPr>
          </a:p>
        </p:txBody>
      </p:sp>
      <p:sp>
        <p:nvSpPr>
          <p:cNvPr id="37891" name="Rectangle 3">
            <a:extLst>
              <a:ext uri="{FF2B5EF4-FFF2-40B4-BE49-F238E27FC236}">
                <a16:creationId xmlns:a16="http://schemas.microsoft.com/office/drawing/2014/main" id="{9825D0ED-985A-4F37-B7BB-24EC11745006}"/>
              </a:ext>
            </a:extLst>
          </p:cNvPr>
          <p:cNvSpPr>
            <a:spLocks noGrp="1" noChangeArrowheads="1"/>
          </p:cNvSpPr>
          <p:nvPr>
            <p:ph type="body" idx="1"/>
          </p:nvPr>
        </p:nvSpPr>
        <p:spPr>
          <a:xfrm>
            <a:off x="609600" y="1371600"/>
            <a:ext cx="8077200" cy="4572000"/>
          </a:xfrm>
        </p:spPr>
        <p:txBody>
          <a:bodyPr/>
          <a:lstStyle/>
          <a:p>
            <a:r>
              <a:rPr lang="en-US" altLang="en-US" dirty="0"/>
              <a:t>Percussion</a:t>
            </a:r>
          </a:p>
          <a:p>
            <a:pPr lvl="1"/>
            <a:r>
              <a:rPr lang="es-ES" altLang="en-US" dirty="0">
                <a:solidFill>
                  <a:schemeClr val="accent2"/>
                </a:solidFill>
              </a:rPr>
              <a:t>Uso de las yemas de los dedos para tocar el cuerpo ligeramente pero bruscamente para determinar la posición, el tamaño y la consistencia de una estructura subyacente y la presencia de líquido o pus en una cavidad
Tocar sobre el órgano sólido - sonido plano apagado
Tocar sobre la estructura llena de aire - sonido claro y hueco
</a:t>
            </a:r>
            <a:endParaRPr lang="en-US" altLang="en-US" dirty="0">
              <a:solidFill>
                <a:srgbClr val="0066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05AF31D1-6D19-49C1-806C-1DD7F6262979}"/>
              </a:ext>
            </a:extLst>
          </p:cNvPr>
          <p:cNvSpPr>
            <a:spLocks noGrp="1" noChangeArrowheads="1"/>
          </p:cNvSpPr>
          <p:nvPr>
            <p:ph type="title"/>
          </p:nvPr>
        </p:nvSpPr>
        <p:spPr/>
        <p:txBody>
          <a:bodyPr/>
          <a:lstStyle/>
          <a:p>
            <a:r>
              <a:rPr lang="en-US" altLang="en-US"/>
              <a:t>Common Signs and Symptoms </a:t>
            </a:r>
          </a:p>
        </p:txBody>
      </p:sp>
      <p:sp>
        <p:nvSpPr>
          <p:cNvPr id="39939" name="Rectangle 3">
            <a:extLst>
              <a:ext uri="{FF2B5EF4-FFF2-40B4-BE49-F238E27FC236}">
                <a16:creationId xmlns:a16="http://schemas.microsoft.com/office/drawing/2014/main" id="{74732829-42DB-4172-8F1F-39E5968F570F}"/>
              </a:ext>
            </a:extLst>
          </p:cNvPr>
          <p:cNvSpPr>
            <a:spLocks noGrp="1" noChangeArrowheads="1"/>
          </p:cNvSpPr>
          <p:nvPr>
            <p:ph type="body" idx="1"/>
          </p:nvPr>
        </p:nvSpPr>
        <p:spPr/>
        <p:txBody>
          <a:bodyPr/>
          <a:lstStyle/>
          <a:p>
            <a:pPr>
              <a:lnSpc>
                <a:spcPct val="90000"/>
              </a:lnSpc>
            </a:pPr>
            <a:r>
              <a:rPr lang="en-US" altLang="en-US" dirty="0"/>
              <a:t>Apnea</a:t>
            </a:r>
          </a:p>
          <a:p>
            <a:pPr lvl="1">
              <a:lnSpc>
                <a:spcPct val="90000"/>
              </a:lnSpc>
            </a:pPr>
            <a:r>
              <a:rPr lang="es-ES" altLang="en-US" dirty="0">
                <a:solidFill>
                  <a:schemeClr val="accent2"/>
                </a:solidFill>
              </a:rPr>
              <a:t>Cese temporal de la respiración 
"Sin respirar"
</a:t>
            </a:r>
            <a:r>
              <a:rPr lang="en-US" altLang="en-US" dirty="0"/>
              <a:t>Bradypnea</a:t>
            </a:r>
          </a:p>
          <a:p>
            <a:pPr lvl="1">
              <a:lnSpc>
                <a:spcPct val="90000"/>
              </a:lnSpc>
            </a:pPr>
            <a:r>
              <a:rPr lang="es-ES" altLang="en-US" dirty="0">
                <a:solidFill>
                  <a:schemeClr val="accent2"/>
                </a:solidFill>
              </a:rPr>
              <a:t>Respiración anormalmente lenta
Evidenciado por la frecuencia respiratoria más lenta que 12 respiraciones por minuto
</a:t>
            </a:r>
            <a:endParaRPr lang="en-US" altLang="en-US" dirty="0">
              <a:solidFill>
                <a:schemeClr val="accent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a:extLst>
              <a:ext uri="{FF2B5EF4-FFF2-40B4-BE49-F238E27FC236}">
                <a16:creationId xmlns:a16="http://schemas.microsoft.com/office/drawing/2014/main" id="{A106F3DB-DF10-4D39-86F8-E65A15F44127}"/>
              </a:ext>
            </a:extLst>
          </p:cNvPr>
          <p:cNvSpPr>
            <a:spLocks noGrp="1" noChangeArrowheads="1"/>
          </p:cNvSpPr>
          <p:nvPr>
            <p:ph type="body" idx="1"/>
          </p:nvPr>
        </p:nvSpPr>
        <p:spPr>
          <a:xfrm>
            <a:off x="533400" y="1371600"/>
            <a:ext cx="8153400" cy="4495800"/>
          </a:xfrm>
        </p:spPr>
        <p:txBody>
          <a:bodyPr/>
          <a:lstStyle/>
          <a:p>
            <a:r>
              <a:rPr lang="en-US" altLang="en-US" dirty="0"/>
              <a:t>Cough</a:t>
            </a:r>
          </a:p>
          <a:p>
            <a:pPr lvl="1"/>
            <a:r>
              <a:rPr lang="es-ES" altLang="en-US" dirty="0">
                <a:solidFill>
                  <a:schemeClr val="accent2"/>
                </a:solidFill>
              </a:rPr>
              <a:t>Esfuerzo espiratorio contundente y a veces violento precedido por una inspiración preliminar
</a:t>
            </a:r>
            <a:r>
              <a:rPr lang="es-ES" altLang="en-US" dirty="0" err="1">
                <a:solidFill>
                  <a:schemeClr val="accent2"/>
                </a:solidFill>
              </a:rPr>
              <a:t>Glottis</a:t>
            </a:r>
            <a:r>
              <a:rPr lang="es-ES" altLang="en-US" dirty="0">
                <a:solidFill>
                  <a:schemeClr val="accent2"/>
                </a:solidFill>
              </a:rPr>
              <a:t> está parcialmente cerrado, los músculos accesorios de expiración puestos en acción, el aire es expulsado </a:t>
            </a:r>
            <a:r>
              <a:rPr lang="es-ES" altLang="en-US" dirty="0" err="1">
                <a:solidFill>
                  <a:schemeClr val="accent2"/>
                </a:solidFill>
              </a:rPr>
              <a:t>noilly</a:t>
            </a:r>
            <a:r>
              <a:rPr lang="es-ES" altLang="en-US" dirty="0">
                <a:solidFill>
                  <a:schemeClr val="accent2"/>
                </a:solidFill>
              </a:rPr>
              <a:t>
Debido a la irritación de las vías respiratorias o la infección
Irritantes: polvo, humo, moco</a:t>
            </a:r>
            <a:endParaRPr lang="en-US" altLang="en-US" dirty="0">
              <a:solidFill>
                <a:srgbClr val="006600"/>
              </a:solidFill>
            </a:endParaRPr>
          </a:p>
        </p:txBody>
      </p:sp>
      <p:sp>
        <p:nvSpPr>
          <p:cNvPr id="41988" name="Rectangle 4">
            <a:extLst>
              <a:ext uri="{FF2B5EF4-FFF2-40B4-BE49-F238E27FC236}">
                <a16:creationId xmlns:a16="http://schemas.microsoft.com/office/drawing/2014/main" id="{65C32425-D13F-4517-A4FB-8BBF1C081D80}"/>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a:extLst>
              <a:ext uri="{FF2B5EF4-FFF2-40B4-BE49-F238E27FC236}">
                <a16:creationId xmlns:a16="http://schemas.microsoft.com/office/drawing/2014/main" id="{4ED37D5E-C379-4311-8020-1A6450C36F95}"/>
              </a:ext>
            </a:extLst>
          </p:cNvPr>
          <p:cNvSpPr>
            <a:spLocks noGrp="1" noChangeArrowheads="1"/>
          </p:cNvSpPr>
          <p:nvPr>
            <p:ph type="body" idx="1"/>
          </p:nvPr>
        </p:nvSpPr>
        <p:spPr>
          <a:xfrm>
            <a:off x="533400" y="1371600"/>
            <a:ext cx="8153400" cy="4648200"/>
          </a:xfrm>
        </p:spPr>
        <p:txBody>
          <a:bodyPr/>
          <a:lstStyle/>
          <a:p>
            <a:r>
              <a:rPr lang="en-US" altLang="en-US" dirty="0"/>
              <a:t>Cough</a:t>
            </a:r>
          </a:p>
          <a:p>
            <a:pPr lvl="1"/>
            <a:r>
              <a:rPr lang="en-US" altLang="en-US" dirty="0">
                <a:solidFill>
                  <a:schemeClr val="accent2"/>
                </a:solidFill>
              </a:rPr>
              <a:t>Nonproductive = unproductive</a:t>
            </a:r>
          </a:p>
          <a:p>
            <a:pPr lvl="2"/>
            <a:r>
              <a:rPr lang="es-ES" altLang="en-US" dirty="0">
                <a:solidFill>
                  <a:srgbClr val="006600"/>
                </a:solidFill>
              </a:rPr>
              <a:t>No es eficaz para levantar el esputo
"Tos seca</a:t>
            </a:r>
            <a:r>
              <a:rPr lang="en-US" altLang="en-US" dirty="0">
                <a:solidFill>
                  <a:srgbClr val="006600"/>
                </a:solidFill>
              </a:rPr>
              <a:t>”</a:t>
            </a:r>
          </a:p>
          <a:p>
            <a:pPr lvl="1"/>
            <a:r>
              <a:rPr lang="en-US" altLang="en-US" dirty="0">
                <a:solidFill>
                  <a:schemeClr val="accent2"/>
                </a:solidFill>
              </a:rPr>
              <a:t>Productive</a:t>
            </a:r>
          </a:p>
          <a:p>
            <a:pPr lvl="2"/>
            <a:r>
              <a:rPr lang="es-ES" altLang="en-US" dirty="0">
                <a:solidFill>
                  <a:srgbClr val="006600"/>
                </a:solidFill>
              </a:rPr>
              <a:t>Eficaz para levantar el esputo
"Tos húmeda"
</a:t>
            </a:r>
            <a:endParaRPr lang="en-US" altLang="en-US" dirty="0">
              <a:solidFill>
                <a:srgbClr val="006600"/>
              </a:solidFill>
            </a:endParaRPr>
          </a:p>
        </p:txBody>
      </p:sp>
      <p:sp>
        <p:nvSpPr>
          <p:cNvPr id="44036" name="Rectangle 4">
            <a:extLst>
              <a:ext uri="{FF2B5EF4-FFF2-40B4-BE49-F238E27FC236}">
                <a16:creationId xmlns:a16="http://schemas.microsoft.com/office/drawing/2014/main" id="{A224AAC4-5423-422D-B0FC-A964C60C6091}"/>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a:extLst>
              <a:ext uri="{FF2B5EF4-FFF2-40B4-BE49-F238E27FC236}">
                <a16:creationId xmlns:a16="http://schemas.microsoft.com/office/drawing/2014/main" id="{28A4FCA2-5638-471A-9218-D8E7E3CDE4E0}"/>
              </a:ext>
            </a:extLst>
          </p:cNvPr>
          <p:cNvSpPr>
            <a:spLocks noGrp="1" noChangeArrowheads="1"/>
          </p:cNvSpPr>
          <p:nvPr>
            <p:ph type="body" idx="1"/>
          </p:nvPr>
        </p:nvSpPr>
        <p:spPr>
          <a:xfrm>
            <a:off x="533400" y="1447800"/>
            <a:ext cx="8153400" cy="4541838"/>
          </a:xfrm>
        </p:spPr>
        <p:txBody>
          <a:bodyPr/>
          <a:lstStyle/>
          <a:p>
            <a:r>
              <a:rPr lang="en-US" altLang="en-US" dirty="0"/>
              <a:t>Cyanosis</a:t>
            </a:r>
          </a:p>
          <a:p>
            <a:pPr lvl="1"/>
            <a:r>
              <a:rPr lang="es-ES" altLang="en-US" dirty="0">
                <a:solidFill>
                  <a:schemeClr val="accent2"/>
                </a:solidFill>
              </a:rPr>
              <a:t>Decoloración ligeramente azulada, grisácea, similar a la pizarra o púrpura oscuro de la piel debido a la presencia de cantidades anormales de hemoglobina reducida en la sangre
</a:t>
            </a:r>
            <a:r>
              <a:rPr lang="en-US" altLang="en-US" dirty="0"/>
              <a:t>Dysphonia</a:t>
            </a:r>
          </a:p>
          <a:p>
            <a:pPr lvl="1"/>
            <a:r>
              <a:rPr lang="en-US" altLang="en-US" dirty="0" err="1">
                <a:solidFill>
                  <a:schemeClr val="accent2"/>
                </a:solidFill>
              </a:rPr>
              <a:t>Dificultad</a:t>
            </a:r>
            <a:r>
              <a:rPr lang="en-US" altLang="en-US" dirty="0">
                <a:solidFill>
                  <a:schemeClr val="accent2"/>
                </a:solidFill>
              </a:rPr>
              <a:t> para </a:t>
            </a:r>
            <a:r>
              <a:rPr lang="en-US" altLang="en-US" dirty="0" err="1">
                <a:solidFill>
                  <a:schemeClr val="accent2"/>
                </a:solidFill>
              </a:rPr>
              <a:t>hablar</a:t>
            </a:r>
            <a:r>
              <a:rPr lang="en-US" altLang="en-US" dirty="0">
                <a:solidFill>
                  <a:schemeClr val="accent2"/>
                </a:solidFill>
              </a:rPr>
              <a:t>
</a:t>
            </a:r>
            <a:r>
              <a:rPr lang="en-US" altLang="en-US" dirty="0" err="1">
                <a:solidFill>
                  <a:schemeClr val="accent2"/>
                </a:solidFill>
              </a:rPr>
              <a:t>Ronquera</a:t>
            </a:r>
            <a:r>
              <a:rPr lang="en-US" altLang="en-US" dirty="0">
                <a:solidFill>
                  <a:schemeClr val="accent2"/>
                </a:solidFill>
              </a:rPr>
              <a:t> 
</a:t>
            </a:r>
          </a:p>
        </p:txBody>
      </p:sp>
      <p:sp>
        <p:nvSpPr>
          <p:cNvPr id="46084" name="Rectangle 4">
            <a:extLst>
              <a:ext uri="{FF2B5EF4-FFF2-40B4-BE49-F238E27FC236}">
                <a16:creationId xmlns:a16="http://schemas.microsoft.com/office/drawing/2014/main" id="{80E6B7D8-B5F8-442B-9AB1-A28AD0C90C2D}"/>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a:extLst>
              <a:ext uri="{FF2B5EF4-FFF2-40B4-BE49-F238E27FC236}">
                <a16:creationId xmlns:a16="http://schemas.microsoft.com/office/drawing/2014/main" id="{60D151E9-9AB4-4E44-A515-C50CC5A8FD6A}"/>
              </a:ext>
            </a:extLst>
          </p:cNvPr>
          <p:cNvSpPr>
            <a:spLocks noGrp="1" noChangeArrowheads="1"/>
          </p:cNvSpPr>
          <p:nvPr>
            <p:ph type="body" idx="1"/>
          </p:nvPr>
        </p:nvSpPr>
        <p:spPr>
          <a:xfrm>
            <a:off x="457200" y="1524000"/>
            <a:ext cx="8229600" cy="4495800"/>
          </a:xfrm>
        </p:spPr>
        <p:txBody>
          <a:bodyPr/>
          <a:lstStyle/>
          <a:p>
            <a:r>
              <a:rPr lang="en-US" altLang="en-US" dirty="0"/>
              <a:t>Dyspnea</a:t>
            </a:r>
          </a:p>
          <a:p>
            <a:pPr lvl="1"/>
            <a:r>
              <a:rPr lang="es-ES" altLang="en-US" dirty="0">
                <a:solidFill>
                  <a:schemeClr val="accent2"/>
                </a:solidFill>
              </a:rPr>
              <a:t>El hambre de aire resulta en dificultad esforzada o respiratoria difícil, a veces acompañada de dolor
</a:t>
            </a:r>
            <a:r>
              <a:rPr lang="en-US" altLang="en-US" dirty="0"/>
              <a:t>Epistaxis</a:t>
            </a:r>
          </a:p>
          <a:p>
            <a:pPr lvl="1"/>
            <a:r>
              <a:rPr lang="en-US" altLang="en-US" dirty="0" err="1">
                <a:solidFill>
                  <a:schemeClr val="accent2"/>
                </a:solidFill>
              </a:rPr>
              <a:t>Hemorragia</a:t>
            </a:r>
            <a:r>
              <a:rPr lang="en-US" altLang="en-US" dirty="0">
                <a:solidFill>
                  <a:schemeClr val="accent2"/>
                </a:solidFill>
              </a:rPr>
              <a:t> de la </a:t>
            </a:r>
            <a:r>
              <a:rPr lang="en-US" altLang="en-US" dirty="0" err="1">
                <a:solidFill>
                  <a:schemeClr val="accent2"/>
                </a:solidFill>
              </a:rPr>
              <a:t>nariz</a:t>
            </a:r>
            <a:r>
              <a:rPr lang="en-US" altLang="en-US" dirty="0">
                <a:solidFill>
                  <a:schemeClr val="accent2"/>
                </a:solidFill>
              </a:rPr>
              <a:t>; </a:t>
            </a:r>
            <a:r>
              <a:rPr lang="en-US" altLang="en-US" dirty="0" err="1">
                <a:solidFill>
                  <a:schemeClr val="accent2"/>
                </a:solidFill>
              </a:rPr>
              <a:t>Hemorragia</a:t>
            </a:r>
            <a:r>
              <a:rPr lang="en-US" altLang="en-US" dirty="0">
                <a:solidFill>
                  <a:schemeClr val="accent2"/>
                </a:solidFill>
              </a:rPr>
              <a:t> nasal
</a:t>
            </a:r>
          </a:p>
        </p:txBody>
      </p:sp>
      <p:sp>
        <p:nvSpPr>
          <p:cNvPr id="48132" name="Rectangle 4">
            <a:extLst>
              <a:ext uri="{FF2B5EF4-FFF2-40B4-BE49-F238E27FC236}">
                <a16:creationId xmlns:a16="http://schemas.microsoft.com/office/drawing/2014/main" id="{36F67083-309C-45BD-9461-1E9DD7DA2C45}"/>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a:extLst>
              <a:ext uri="{FF2B5EF4-FFF2-40B4-BE49-F238E27FC236}">
                <a16:creationId xmlns:a16="http://schemas.microsoft.com/office/drawing/2014/main" id="{E10F21E8-B54E-4313-A64A-B9D78051A705}"/>
              </a:ext>
            </a:extLst>
          </p:cNvPr>
          <p:cNvSpPr>
            <a:spLocks noGrp="1" noChangeArrowheads="1"/>
          </p:cNvSpPr>
          <p:nvPr>
            <p:ph type="body" idx="1"/>
          </p:nvPr>
        </p:nvSpPr>
        <p:spPr>
          <a:xfrm>
            <a:off x="762000" y="1371600"/>
            <a:ext cx="7772400" cy="4618038"/>
          </a:xfrm>
        </p:spPr>
        <p:txBody>
          <a:bodyPr/>
          <a:lstStyle/>
          <a:p>
            <a:r>
              <a:rPr lang="en-US" altLang="en-US" dirty="0"/>
              <a:t>Expectoration</a:t>
            </a:r>
          </a:p>
          <a:p>
            <a:pPr lvl="1"/>
            <a:r>
              <a:rPr lang="es-ES" altLang="en-US" dirty="0">
                <a:solidFill>
                  <a:schemeClr val="accent2"/>
                </a:solidFill>
              </a:rPr>
              <a:t>Acto de escupir saliva o toser materiales de las vías respiratorias que conducen a los pulmones
</a:t>
            </a:r>
            <a:r>
              <a:rPr lang="en-US" altLang="en-US" dirty="0"/>
              <a:t>Hemoptysis</a:t>
            </a:r>
          </a:p>
          <a:p>
            <a:pPr lvl="1"/>
            <a:r>
              <a:rPr lang="es-ES" altLang="en-US" dirty="0">
                <a:solidFill>
                  <a:schemeClr val="accent2"/>
                </a:solidFill>
              </a:rPr>
              <a:t>Expectoración de sangre derivada de la cavidad oral, laringe, tráquea, bronquios o pulmones
</a:t>
            </a:r>
            <a:endParaRPr lang="en-US" altLang="en-US" dirty="0"/>
          </a:p>
        </p:txBody>
      </p:sp>
      <p:sp>
        <p:nvSpPr>
          <p:cNvPr id="50180" name="Rectangle 4">
            <a:extLst>
              <a:ext uri="{FF2B5EF4-FFF2-40B4-BE49-F238E27FC236}">
                <a16:creationId xmlns:a16="http://schemas.microsoft.com/office/drawing/2014/main" id="{1E491EBB-D879-47F6-9D9F-5297350C9288}"/>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a:extLst>
              <a:ext uri="{FF2B5EF4-FFF2-40B4-BE49-F238E27FC236}">
                <a16:creationId xmlns:a16="http://schemas.microsoft.com/office/drawing/2014/main" id="{D72E5E40-09FD-436D-A397-30AAA15CBC51}"/>
              </a:ext>
            </a:extLst>
          </p:cNvPr>
          <p:cNvSpPr>
            <a:spLocks noGrp="1" noChangeArrowheads="1"/>
          </p:cNvSpPr>
          <p:nvPr>
            <p:ph type="body" idx="1"/>
          </p:nvPr>
        </p:nvSpPr>
        <p:spPr/>
        <p:txBody>
          <a:bodyPr/>
          <a:lstStyle/>
          <a:p>
            <a:r>
              <a:rPr lang="en-US" altLang="en-US" dirty="0"/>
              <a:t>Hypercapnia</a:t>
            </a:r>
          </a:p>
          <a:p>
            <a:pPr lvl="1"/>
            <a:r>
              <a:rPr lang="es-ES" altLang="en-US" dirty="0">
                <a:solidFill>
                  <a:schemeClr val="accent2"/>
                </a:solidFill>
              </a:rPr>
              <a:t>Aumento de la cantidad de dióxido de carbono en la sangre
</a:t>
            </a:r>
            <a:r>
              <a:rPr lang="en-US" altLang="en-US" dirty="0"/>
              <a:t>Hypoxemia</a:t>
            </a:r>
          </a:p>
          <a:p>
            <a:pPr lvl="1"/>
            <a:r>
              <a:rPr lang="es-ES" altLang="en-US" dirty="0">
                <a:solidFill>
                  <a:schemeClr val="accent2"/>
                </a:solidFill>
              </a:rPr>
              <a:t>Oxigenación insuficiente de la sangre
</a:t>
            </a:r>
            <a:r>
              <a:rPr lang="en-US" altLang="en-US" dirty="0"/>
              <a:t>Hypoxia</a:t>
            </a:r>
          </a:p>
          <a:p>
            <a:pPr lvl="1"/>
            <a:r>
              <a:rPr lang="en-US" altLang="en-US" dirty="0" err="1">
                <a:solidFill>
                  <a:schemeClr val="accent2"/>
                </a:solidFill>
              </a:rPr>
              <a:t>Deficiencia</a:t>
            </a:r>
            <a:r>
              <a:rPr lang="en-US" altLang="en-US" dirty="0">
                <a:solidFill>
                  <a:schemeClr val="accent2"/>
                </a:solidFill>
              </a:rPr>
              <a:t> de </a:t>
            </a:r>
            <a:r>
              <a:rPr lang="en-US" altLang="en-US" dirty="0" err="1">
                <a:solidFill>
                  <a:schemeClr val="accent2"/>
                </a:solidFill>
              </a:rPr>
              <a:t>oxígeno</a:t>
            </a:r>
            <a:r>
              <a:rPr lang="en-US" altLang="en-US" dirty="0">
                <a:solidFill>
                  <a:schemeClr val="accent2"/>
                </a:solidFill>
              </a:rPr>
              <a:t>
</a:t>
            </a:r>
          </a:p>
        </p:txBody>
      </p:sp>
      <p:sp>
        <p:nvSpPr>
          <p:cNvPr id="53252" name="Rectangle 4">
            <a:extLst>
              <a:ext uri="{FF2B5EF4-FFF2-40B4-BE49-F238E27FC236}">
                <a16:creationId xmlns:a16="http://schemas.microsoft.com/office/drawing/2014/main" id="{55700C0C-91A0-43F6-A060-78DEF54205CF}"/>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a:extLst>
              <a:ext uri="{FF2B5EF4-FFF2-40B4-BE49-F238E27FC236}">
                <a16:creationId xmlns:a16="http://schemas.microsoft.com/office/drawing/2014/main" id="{0FE6CECB-F221-47C6-ACEF-DC54577A18A5}"/>
              </a:ext>
            </a:extLst>
          </p:cNvPr>
          <p:cNvSpPr>
            <a:spLocks noGrp="1" noChangeArrowheads="1"/>
          </p:cNvSpPr>
          <p:nvPr>
            <p:ph type="body" idx="1"/>
          </p:nvPr>
        </p:nvSpPr>
        <p:spPr>
          <a:xfrm>
            <a:off x="457200" y="1524000"/>
            <a:ext cx="8229600" cy="4648200"/>
          </a:xfrm>
        </p:spPr>
        <p:txBody>
          <a:bodyPr/>
          <a:lstStyle/>
          <a:p>
            <a:r>
              <a:rPr lang="en-US" altLang="en-US" dirty="0" err="1"/>
              <a:t>Kussmaul</a:t>
            </a:r>
            <a:r>
              <a:rPr lang="en-US" altLang="en-US" dirty="0"/>
              <a:t> respirations</a:t>
            </a:r>
          </a:p>
          <a:p>
            <a:pPr lvl="1"/>
            <a:r>
              <a:rPr lang="es-ES" altLang="en-US" dirty="0">
                <a:solidFill>
                  <a:schemeClr val="accent2"/>
                </a:solidFill>
              </a:rPr>
              <a:t>Tipo de respiración muy profunda y jadeando asociada con acidosis diabética grave
</a:t>
            </a:r>
            <a:r>
              <a:rPr lang="en-US" altLang="en-US" dirty="0"/>
              <a:t>Orthopnea</a:t>
            </a:r>
          </a:p>
          <a:p>
            <a:pPr lvl="1"/>
            <a:r>
              <a:rPr lang="es-ES" altLang="en-US" dirty="0">
                <a:solidFill>
                  <a:schemeClr val="accent2"/>
                </a:solidFill>
              </a:rPr>
              <a:t>Afección respiratoria en la que hay molestias al respirar en cualquier posición, sentada o de pie, pero erecta,
</a:t>
            </a:r>
            <a:endParaRPr lang="en-US" altLang="en-US" dirty="0">
              <a:solidFill>
                <a:schemeClr val="accent2"/>
              </a:solidFill>
            </a:endParaRPr>
          </a:p>
        </p:txBody>
      </p:sp>
      <p:sp>
        <p:nvSpPr>
          <p:cNvPr id="55300" name="Rectangle 4">
            <a:extLst>
              <a:ext uri="{FF2B5EF4-FFF2-40B4-BE49-F238E27FC236}">
                <a16:creationId xmlns:a16="http://schemas.microsoft.com/office/drawing/2014/main" id="{152CF4CF-F4A7-4361-8B87-E63A90F16E63}"/>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a:extLst>
              <a:ext uri="{FF2B5EF4-FFF2-40B4-BE49-F238E27FC236}">
                <a16:creationId xmlns:a16="http://schemas.microsoft.com/office/drawing/2014/main" id="{76BE4644-B642-440F-863C-AB46CBE88746}"/>
              </a:ext>
            </a:extLst>
          </p:cNvPr>
          <p:cNvSpPr>
            <a:spLocks noGrp="1" noChangeArrowheads="1"/>
          </p:cNvSpPr>
          <p:nvPr>
            <p:ph type="body" idx="1"/>
          </p:nvPr>
        </p:nvSpPr>
        <p:spPr>
          <a:xfrm>
            <a:off x="457200" y="1371600"/>
            <a:ext cx="8229600" cy="4724400"/>
          </a:xfrm>
        </p:spPr>
        <p:txBody>
          <a:bodyPr/>
          <a:lstStyle/>
          <a:p>
            <a:r>
              <a:rPr lang="en-US" altLang="en-US" dirty="0"/>
              <a:t>Pleural rub</a:t>
            </a:r>
          </a:p>
          <a:p>
            <a:pPr lvl="1"/>
            <a:r>
              <a:rPr lang="es-ES" altLang="en-US" dirty="0">
                <a:solidFill>
                  <a:schemeClr val="accent2"/>
                </a:solidFill>
              </a:rPr>
              <a:t>Roce por fricción causado por inflamación del espacio pleural
</a:t>
            </a:r>
            <a:r>
              <a:rPr lang="en-US" altLang="en-US" dirty="0"/>
              <a:t>Rales</a:t>
            </a:r>
          </a:p>
          <a:p>
            <a:pPr lvl="1"/>
            <a:r>
              <a:rPr lang="es-ES" altLang="en-US" dirty="0">
                <a:solidFill>
                  <a:schemeClr val="accent2"/>
                </a:solidFill>
              </a:rPr>
              <a:t>Sonido anormal escuchado en la auscultación del pecho, producido por el paso del aire a través de bronquios que contienen secreción o exudado o que están restringidos por espasmos o un engrosamiento de sus paredes
</a:t>
            </a:r>
            <a:endParaRPr lang="en-US" altLang="en-US" dirty="0">
              <a:solidFill>
                <a:schemeClr val="accent2"/>
              </a:solidFill>
            </a:endParaRPr>
          </a:p>
        </p:txBody>
      </p:sp>
      <p:sp>
        <p:nvSpPr>
          <p:cNvPr id="57351" name="Rectangle 7">
            <a:extLst>
              <a:ext uri="{FF2B5EF4-FFF2-40B4-BE49-F238E27FC236}">
                <a16:creationId xmlns:a16="http://schemas.microsoft.com/office/drawing/2014/main" id="{E0A9CC5E-1C59-47D5-824C-FC8AAE2CA87D}"/>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a:extLst>
              <a:ext uri="{FF2B5EF4-FFF2-40B4-BE49-F238E27FC236}">
                <a16:creationId xmlns:a16="http://schemas.microsoft.com/office/drawing/2014/main" id="{F025F052-88E0-4A75-ACD6-4FAECEDC2FC8}"/>
              </a:ext>
            </a:extLst>
          </p:cNvPr>
          <p:cNvSpPr>
            <a:spLocks noGrp="1" noChangeArrowheads="1"/>
          </p:cNvSpPr>
          <p:nvPr>
            <p:ph type="body" idx="1"/>
          </p:nvPr>
        </p:nvSpPr>
        <p:spPr>
          <a:xfrm>
            <a:off x="457200" y="1447800"/>
            <a:ext cx="8229600" cy="4495800"/>
          </a:xfrm>
        </p:spPr>
        <p:txBody>
          <a:bodyPr/>
          <a:lstStyle/>
          <a:p>
            <a:r>
              <a:rPr lang="en-US" altLang="en-US" dirty="0"/>
              <a:t>Rhinorrhea</a:t>
            </a:r>
          </a:p>
          <a:p>
            <a:pPr lvl="1"/>
            <a:r>
              <a:rPr lang="es-ES" altLang="en-US" dirty="0">
                <a:solidFill>
                  <a:schemeClr val="accent2"/>
                </a:solidFill>
              </a:rPr>
              <a:t>Descarga fina y acuosa de la nariz
</a:t>
            </a:r>
            <a:r>
              <a:rPr lang="en-US" altLang="en-US" dirty="0"/>
              <a:t>Rhonchi</a:t>
            </a:r>
          </a:p>
          <a:p>
            <a:pPr lvl="1"/>
            <a:r>
              <a:rPr lang="es-ES" altLang="en-US" dirty="0" err="1">
                <a:solidFill>
                  <a:schemeClr val="accent2"/>
                </a:solidFill>
              </a:rPr>
              <a:t>Rales</a:t>
            </a:r>
            <a:r>
              <a:rPr lang="es-ES" altLang="en-US" dirty="0">
                <a:solidFill>
                  <a:schemeClr val="accent2"/>
                </a:solidFill>
              </a:rPr>
              <a:t> o traqueteos en la garganta, especialmente cuando se asemeja a los ronquidos
</a:t>
            </a:r>
            <a:endParaRPr lang="en-US" altLang="en-US" dirty="0"/>
          </a:p>
        </p:txBody>
      </p:sp>
      <p:sp>
        <p:nvSpPr>
          <p:cNvPr id="59396" name="Rectangle 4">
            <a:extLst>
              <a:ext uri="{FF2B5EF4-FFF2-40B4-BE49-F238E27FC236}">
                <a16:creationId xmlns:a16="http://schemas.microsoft.com/office/drawing/2014/main" id="{C81E3DB2-267B-42D3-B576-4440C345C505}"/>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a:extLst>
              <a:ext uri="{FF2B5EF4-FFF2-40B4-BE49-F238E27FC236}">
                <a16:creationId xmlns:a16="http://schemas.microsoft.com/office/drawing/2014/main" id="{5118EF07-059B-4D92-AD24-E37C99BD9882}"/>
              </a:ext>
            </a:extLst>
          </p:cNvPr>
          <p:cNvSpPr>
            <a:spLocks noGrp="1" noChangeArrowheads="1"/>
          </p:cNvSpPr>
          <p:nvPr>
            <p:ph type="body" idx="1"/>
          </p:nvPr>
        </p:nvSpPr>
        <p:spPr>
          <a:xfrm>
            <a:off x="457200" y="1371600"/>
            <a:ext cx="8229600" cy="4572000"/>
          </a:xfrm>
        </p:spPr>
        <p:txBody>
          <a:bodyPr/>
          <a:lstStyle/>
          <a:p>
            <a:r>
              <a:rPr lang="en-US" altLang="en-US" dirty="0"/>
              <a:t>Sneeze</a:t>
            </a:r>
          </a:p>
          <a:p>
            <a:pPr lvl="1"/>
            <a:r>
              <a:rPr lang="es-ES" altLang="en-US" dirty="0">
                <a:solidFill>
                  <a:schemeClr val="accent2"/>
                </a:solidFill>
              </a:rPr>
              <a:t>Expulsar el aire por la fuerza a través de la nariz y la boca por contracción espasmódica de los músculos de la expiración debido a la irritación de la mucosa nasal
</a:t>
            </a:r>
            <a:r>
              <a:rPr lang="en-US" altLang="en-US" dirty="0"/>
              <a:t>Stridor</a:t>
            </a:r>
          </a:p>
          <a:p>
            <a:pPr lvl="1"/>
            <a:r>
              <a:rPr lang="es-ES" altLang="en-US" dirty="0">
                <a:solidFill>
                  <a:schemeClr val="accent2"/>
                </a:solidFill>
              </a:rPr>
              <a:t>Sonido duro durante la respiración
Alto agudo y parecido al soplado de viento, debido a la obstrucción de los conductos de aire
</a:t>
            </a:r>
            <a:endParaRPr lang="en-US" altLang="en-US" dirty="0">
              <a:solidFill>
                <a:schemeClr val="accent2"/>
              </a:solidFill>
            </a:endParaRPr>
          </a:p>
        </p:txBody>
      </p:sp>
      <p:sp>
        <p:nvSpPr>
          <p:cNvPr id="61444" name="Rectangle 4">
            <a:extLst>
              <a:ext uri="{FF2B5EF4-FFF2-40B4-BE49-F238E27FC236}">
                <a16:creationId xmlns:a16="http://schemas.microsoft.com/office/drawing/2014/main" id="{08712754-2CBE-4EA2-BFAE-9DA3392659F0}"/>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a:extLst>
              <a:ext uri="{FF2B5EF4-FFF2-40B4-BE49-F238E27FC236}">
                <a16:creationId xmlns:a16="http://schemas.microsoft.com/office/drawing/2014/main" id="{6EC0B9E8-128E-41D6-9029-B82543702A38}"/>
              </a:ext>
            </a:extLst>
          </p:cNvPr>
          <p:cNvSpPr>
            <a:spLocks noGrp="1" noChangeArrowheads="1"/>
          </p:cNvSpPr>
          <p:nvPr>
            <p:ph type="body" idx="1"/>
          </p:nvPr>
        </p:nvSpPr>
        <p:spPr>
          <a:xfrm>
            <a:off x="457200" y="1371600"/>
            <a:ext cx="8229600" cy="4648200"/>
          </a:xfrm>
        </p:spPr>
        <p:txBody>
          <a:bodyPr/>
          <a:lstStyle/>
          <a:p>
            <a:r>
              <a:rPr lang="en-US" altLang="en-US" dirty="0"/>
              <a:t>Tachypnea</a:t>
            </a:r>
          </a:p>
          <a:p>
            <a:pPr lvl="1"/>
            <a:r>
              <a:rPr lang="es-ES" altLang="en-US" dirty="0">
                <a:solidFill>
                  <a:schemeClr val="accent2"/>
                </a:solidFill>
              </a:rPr>
              <a:t>Rapidez anormal de la respiración
</a:t>
            </a:r>
            <a:r>
              <a:rPr lang="en-US" altLang="en-US" dirty="0"/>
              <a:t>Wheeze</a:t>
            </a:r>
          </a:p>
          <a:p>
            <a:pPr lvl="1"/>
            <a:r>
              <a:rPr lang="es-ES" altLang="en-US" dirty="0">
                <a:solidFill>
                  <a:schemeClr val="accent2"/>
                </a:solidFill>
              </a:rPr>
              <a:t>Sonido silbante o sonido suspirado resultante del estrechamiento del lumen de un pasadizo respiratorio
</a:t>
            </a:r>
            <a:endParaRPr lang="en-US" altLang="en-US" dirty="0">
              <a:solidFill>
                <a:schemeClr val="accent2"/>
              </a:solidFill>
            </a:endParaRPr>
          </a:p>
        </p:txBody>
      </p:sp>
      <p:sp>
        <p:nvSpPr>
          <p:cNvPr id="63492" name="Rectangle 4">
            <a:extLst>
              <a:ext uri="{FF2B5EF4-FFF2-40B4-BE49-F238E27FC236}">
                <a16:creationId xmlns:a16="http://schemas.microsoft.com/office/drawing/2014/main" id="{E0828FE8-AF14-4A30-A14D-7E3215740262}"/>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88BE2ABC-3AED-45ED-A00A-F5FA80985156}"/>
              </a:ext>
            </a:extLst>
          </p:cNvPr>
          <p:cNvSpPr>
            <a:spLocks noGrp="1" noChangeArrowheads="1"/>
          </p:cNvSpPr>
          <p:nvPr>
            <p:ph type="ctrTitle"/>
          </p:nvPr>
        </p:nvSpPr>
        <p:spPr>
          <a:xfrm>
            <a:off x="3124200" y="1600200"/>
            <a:ext cx="5638800" cy="914400"/>
          </a:xfrm>
        </p:spPr>
        <p:txBody>
          <a:bodyPr>
            <a:normAutofit fontScale="90000"/>
          </a:bodyPr>
          <a:lstStyle/>
          <a:p>
            <a:r>
              <a:rPr lang="en-US" altLang="en-US" dirty="0"/>
              <a:t>CONDICIONES PATOLOGICAS
</a:t>
            </a:r>
          </a:p>
        </p:txBody>
      </p:sp>
      <p:sp>
        <p:nvSpPr>
          <p:cNvPr id="67587" name="Rectangle 3">
            <a:extLst>
              <a:ext uri="{FF2B5EF4-FFF2-40B4-BE49-F238E27FC236}">
                <a16:creationId xmlns:a16="http://schemas.microsoft.com/office/drawing/2014/main" id="{F07FE891-C051-48A2-861B-049E74BFCA1F}"/>
              </a:ext>
            </a:extLst>
          </p:cNvPr>
          <p:cNvSpPr>
            <a:spLocks noGrp="1" noChangeArrowheads="1"/>
          </p:cNvSpPr>
          <p:nvPr>
            <p:ph type="subTitle" idx="1"/>
          </p:nvPr>
        </p:nvSpPr>
        <p:spPr>
          <a:xfrm>
            <a:off x="3124200" y="3276600"/>
            <a:ext cx="5638800" cy="1600200"/>
          </a:xfrm>
        </p:spPr>
        <p:txBody>
          <a:bodyPr/>
          <a:lstStyle/>
          <a:p>
            <a:r>
              <a:rPr lang="en-US" altLang="en-US" dirty="0"/>
              <a:t>Superior 
Sistema </a:t>
            </a:r>
            <a:r>
              <a:rPr lang="en-US" altLang="en-US" dirty="0" err="1"/>
              <a:t>respiratorio</a:t>
            </a:r>
            <a:r>
              <a:rPr lang="en-US" altLang="en-US" dirty="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EF5C0E53-75F4-418F-8162-FE2F63C2B3EB}"/>
              </a:ext>
            </a:extLst>
          </p:cNvPr>
          <p:cNvSpPr>
            <a:spLocks noGrp="1" noChangeArrowheads="1"/>
          </p:cNvSpPr>
          <p:nvPr>
            <p:ph type="title"/>
          </p:nvPr>
        </p:nvSpPr>
        <p:spPr/>
        <p:txBody>
          <a:bodyPr/>
          <a:lstStyle/>
          <a:p>
            <a:r>
              <a:rPr lang="en-US" altLang="en-US"/>
              <a:t>Coryza</a:t>
            </a:r>
          </a:p>
        </p:txBody>
      </p:sp>
      <p:sp>
        <p:nvSpPr>
          <p:cNvPr id="68611" name="Rectangle 3">
            <a:extLst>
              <a:ext uri="{FF2B5EF4-FFF2-40B4-BE49-F238E27FC236}">
                <a16:creationId xmlns:a16="http://schemas.microsoft.com/office/drawing/2014/main" id="{E7991508-D095-4CFA-A405-7482A4BF8EDD}"/>
              </a:ext>
            </a:extLst>
          </p:cNvPr>
          <p:cNvSpPr>
            <a:spLocks noGrp="1" noChangeArrowheads="1"/>
          </p:cNvSpPr>
          <p:nvPr>
            <p:ph type="body" idx="1"/>
          </p:nvPr>
        </p:nvSpPr>
        <p:spPr/>
        <p:txBody>
          <a:bodyPr/>
          <a:lstStyle/>
          <a:p>
            <a:r>
              <a:rPr lang="es-ES" altLang="en-US" dirty="0"/>
              <a:t>Pronunciado
(</a:t>
            </a:r>
            <a:r>
              <a:rPr lang="es-ES" altLang="en-US" dirty="0" err="1"/>
              <a:t>kor</a:t>
            </a:r>
            <a:r>
              <a:rPr lang="es-ES" altLang="en-US" dirty="0"/>
              <a:t>-RYE-</a:t>
            </a:r>
            <a:r>
              <a:rPr lang="es-ES" altLang="en-US" dirty="0" err="1"/>
              <a:t>zuh</a:t>
            </a:r>
            <a:r>
              <a:rPr lang="es-ES" altLang="en-US" dirty="0"/>
              <a:t>)
Definido
Inflamación de las membranas mucosas respiratorias conocidas como el resfriado común
Por lo general, el "frío común" se refiere a los síntomas de una infección del tracto respiratorio superior
</a:t>
            </a:r>
            <a:endParaRPr lang="en-US" altLang="en-US" dirty="0">
              <a:solidFill>
                <a:srgbClr val="0066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D7D54FEE-C35D-4890-A39B-4A422E24DFB3}"/>
              </a:ext>
            </a:extLst>
          </p:cNvPr>
          <p:cNvSpPr>
            <a:spLocks noGrp="1" noChangeArrowheads="1"/>
          </p:cNvSpPr>
          <p:nvPr>
            <p:ph type="title"/>
          </p:nvPr>
        </p:nvSpPr>
        <p:spPr/>
        <p:txBody>
          <a:bodyPr/>
          <a:lstStyle/>
          <a:p>
            <a:r>
              <a:rPr lang="en-US" altLang="en-US"/>
              <a:t>Croup</a:t>
            </a:r>
          </a:p>
        </p:txBody>
      </p:sp>
      <p:sp>
        <p:nvSpPr>
          <p:cNvPr id="70659" name="Rectangle 3">
            <a:extLst>
              <a:ext uri="{FF2B5EF4-FFF2-40B4-BE49-F238E27FC236}">
                <a16:creationId xmlns:a16="http://schemas.microsoft.com/office/drawing/2014/main" id="{620EBB14-7AE5-4AEB-9A55-DA61FE3FFC12}"/>
              </a:ext>
            </a:extLst>
          </p:cNvPr>
          <p:cNvSpPr>
            <a:spLocks noGrp="1" noChangeArrowheads="1"/>
          </p:cNvSpPr>
          <p:nvPr>
            <p:ph type="body" idx="1"/>
          </p:nvPr>
        </p:nvSpPr>
        <p:spPr>
          <a:xfrm>
            <a:off x="457200" y="1295400"/>
            <a:ext cx="8229600" cy="4724400"/>
          </a:xfrm>
        </p:spPr>
        <p:txBody>
          <a:bodyPr/>
          <a:lstStyle/>
          <a:p>
            <a:r>
              <a:rPr lang="es-ES" altLang="en-US" dirty="0"/>
              <a:t>Pronunciado
(KROOP)
Definido
Enfermedad infantil caracterizada por tos ladrido, respiración </a:t>
            </a:r>
            <a:r>
              <a:rPr lang="es-ES" altLang="en-US" dirty="0" err="1"/>
              <a:t>asfixiativa</a:t>
            </a:r>
            <a:r>
              <a:rPr lang="es-ES" altLang="en-US" dirty="0"/>
              <a:t> y difícil, estridor y espasmo laríngeo
</a:t>
            </a:r>
            <a:endParaRPr lang="en-US" altLang="en-US" dirty="0">
              <a:solidFill>
                <a:schemeClr val="accent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BEF7BC32-5554-4B87-9AFA-F5312530AD5D}"/>
              </a:ext>
            </a:extLst>
          </p:cNvPr>
          <p:cNvSpPr>
            <a:spLocks noGrp="1" noChangeArrowheads="1"/>
          </p:cNvSpPr>
          <p:nvPr>
            <p:ph type="title"/>
          </p:nvPr>
        </p:nvSpPr>
        <p:spPr/>
        <p:txBody>
          <a:bodyPr/>
          <a:lstStyle/>
          <a:p>
            <a:r>
              <a:rPr lang="en-US" altLang="en-US"/>
              <a:t>Diphtheria</a:t>
            </a:r>
          </a:p>
        </p:txBody>
      </p:sp>
      <p:sp>
        <p:nvSpPr>
          <p:cNvPr id="72707" name="Rectangle 3">
            <a:extLst>
              <a:ext uri="{FF2B5EF4-FFF2-40B4-BE49-F238E27FC236}">
                <a16:creationId xmlns:a16="http://schemas.microsoft.com/office/drawing/2014/main" id="{DAD3F819-728D-4B24-84DB-1151786CCADC}"/>
              </a:ext>
            </a:extLst>
          </p:cNvPr>
          <p:cNvSpPr>
            <a:spLocks noGrp="1" noChangeArrowheads="1"/>
          </p:cNvSpPr>
          <p:nvPr>
            <p:ph type="body" idx="1"/>
          </p:nvPr>
        </p:nvSpPr>
        <p:spPr>
          <a:xfrm>
            <a:off x="533400" y="1371600"/>
            <a:ext cx="8153400" cy="4618038"/>
          </a:xfrm>
        </p:spPr>
        <p:txBody>
          <a:bodyPr>
            <a:normAutofit fontScale="92500"/>
          </a:bodyPr>
          <a:lstStyle/>
          <a:p>
            <a:r>
              <a:rPr lang="es-ES" altLang="en-US" dirty="0"/>
              <a:t>Pronunciado
(</a:t>
            </a:r>
            <a:r>
              <a:rPr lang="es-ES" altLang="en-US" dirty="0" err="1"/>
              <a:t>diff</a:t>
            </a:r>
            <a:r>
              <a:rPr lang="es-ES" altLang="en-US" dirty="0"/>
              <a:t>-THEER-</a:t>
            </a:r>
            <a:r>
              <a:rPr lang="es-ES" altLang="en-US" dirty="0" err="1"/>
              <a:t>ree</a:t>
            </a:r>
            <a:r>
              <a:rPr lang="es-ES" altLang="en-US" dirty="0"/>
              <a:t>-uh)
Definido
Enfermedad infecciosa grave que afecta la nariz, faringe o laringe, que generalmente resulta en dolor de garganta, disfonía y fiebre 
Causada por la bacteria </a:t>
            </a:r>
            <a:r>
              <a:rPr lang="es-ES" altLang="en-US" dirty="0" err="1"/>
              <a:t>Corynebacterium</a:t>
            </a:r>
            <a:r>
              <a:rPr lang="es-ES" altLang="en-US" dirty="0"/>
              <a:t> </a:t>
            </a:r>
            <a:r>
              <a:rPr lang="es-ES" altLang="en-US" dirty="0" err="1"/>
              <a:t>diphtheriae</a:t>
            </a:r>
            <a:r>
              <a:rPr lang="es-ES" altLang="en-US" dirty="0"/>
              <a:t> que forma un recubrimiento blanco sobre las vías respiratorias afectadas a medida que se multiplica
</a:t>
            </a:r>
            <a:endParaRPr lang="en-US" altLang="en-US" dirty="0">
              <a:solidFill>
                <a:srgbClr val="0066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642C43C5-DD0C-41B9-8A65-34E3BD4A63B6}"/>
              </a:ext>
            </a:extLst>
          </p:cNvPr>
          <p:cNvSpPr>
            <a:spLocks noGrp="1" noChangeArrowheads="1"/>
          </p:cNvSpPr>
          <p:nvPr>
            <p:ph type="title"/>
          </p:nvPr>
        </p:nvSpPr>
        <p:spPr/>
        <p:txBody>
          <a:bodyPr/>
          <a:lstStyle/>
          <a:p>
            <a:r>
              <a:rPr lang="en-US" altLang="en-US"/>
              <a:t>Laryngitis</a:t>
            </a:r>
          </a:p>
        </p:txBody>
      </p:sp>
      <p:sp>
        <p:nvSpPr>
          <p:cNvPr id="74755" name="Rectangle 3">
            <a:extLst>
              <a:ext uri="{FF2B5EF4-FFF2-40B4-BE49-F238E27FC236}">
                <a16:creationId xmlns:a16="http://schemas.microsoft.com/office/drawing/2014/main" id="{6A5AF7F0-E9EE-40CE-83CD-038390E1A33F}"/>
              </a:ext>
            </a:extLst>
          </p:cNvPr>
          <p:cNvSpPr>
            <a:spLocks noGrp="1" noChangeArrowheads="1"/>
          </p:cNvSpPr>
          <p:nvPr>
            <p:ph type="body" idx="1"/>
          </p:nvPr>
        </p:nvSpPr>
        <p:spPr>
          <a:xfrm>
            <a:off x="457200" y="1447800"/>
            <a:ext cx="8229600" cy="4495800"/>
          </a:xfrm>
        </p:spPr>
        <p:txBody>
          <a:bodyPr/>
          <a:lstStyle/>
          <a:p>
            <a:r>
              <a:rPr lang="es-ES" altLang="en-US" dirty="0"/>
              <a:t>Pronunciado
(</a:t>
            </a:r>
            <a:r>
              <a:rPr lang="es-ES" altLang="en-US" dirty="0" err="1"/>
              <a:t>lair</a:t>
            </a:r>
            <a:r>
              <a:rPr lang="es-ES" altLang="en-US" dirty="0"/>
              <a:t>-in-JYE-</a:t>
            </a:r>
            <a:r>
              <a:rPr lang="es-ES" altLang="en-US" dirty="0" err="1"/>
              <a:t>tis</a:t>
            </a:r>
            <a:r>
              <a:rPr lang="es-ES" altLang="en-US" dirty="0"/>
              <a:t>)
Definido
Inflamación de la laringe, que generalmente resulta en ronquera, tos y dificultad para tragar
Causas: abuso de la voz, infección del tracto respiratorio superior, bronquitis crónica, sinusitis crónica
</a:t>
            </a:r>
            <a:endParaRPr lang="en-US" altLang="en-US" dirty="0">
              <a:solidFill>
                <a:srgbClr val="0066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B87E3A9B-832E-4B6D-A95A-4FB15A2CBC4C}"/>
              </a:ext>
            </a:extLst>
          </p:cNvPr>
          <p:cNvSpPr>
            <a:spLocks noGrp="1" noChangeArrowheads="1"/>
          </p:cNvSpPr>
          <p:nvPr>
            <p:ph type="title"/>
          </p:nvPr>
        </p:nvSpPr>
        <p:spPr/>
        <p:txBody>
          <a:bodyPr/>
          <a:lstStyle/>
          <a:p>
            <a:r>
              <a:rPr lang="en-US" altLang="en-US"/>
              <a:t>Pertussis</a:t>
            </a:r>
          </a:p>
        </p:txBody>
      </p:sp>
      <p:sp>
        <p:nvSpPr>
          <p:cNvPr id="76803" name="Rectangle 3">
            <a:extLst>
              <a:ext uri="{FF2B5EF4-FFF2-40B4-BE49-F238E27FC236}">
                <a16:creationId xmlns:a16="http://schemas.microsoft.com/office/drawing/2014/main" id="{92E19CDA-B7FF-4CFC-B402-A9CD324F80C0}"/>
              </a:ext>
            </a:extLst>
          </p:cNvPr>
          <p:cNvSpPr>
            <a:spLocks noGrp="1" noChangeArrowheads="1"/>
          </p:cNvSpPr>
          <p:nvPr>
            <p:ph type="body" idx="1"/>
          </p:nvPr>
        </p:nvSpPr>
        <p:spPr/>
        <p:txBody>
          <a:bodyPr/>
          <a:lstStyle/>
          <a:p>
            <a:r>
              <a:rPr lang="es-ES" altLang="en-US" dirty="0"/>
              <a:t>Pronunciado
(Per-TUH-</a:t>
            </a:r>
            <a:r>
              <a:rPr lang="es-ES" altLang="en-US" dirty="0" err="1"/>
              <a:t>sis</a:t>
            </a:r>
            <a:r>
              <a:rPr lang="es-ES" altLang="en-US" dirty="0"/>
              <a:t>)
Definido
Enfermedad infecciosa aguda de las vías respiratorias superiores, causada por la bacteria </a:t>
            </a:r>
            <a:r>
              <a:rPr lang="es-ES" altLang="en-US" dirty="0" err="1"/>
              <a:t>Bordetello</a:t>
            </a:r>
            <a:r>
              <a:rPr lang="es-ES" altLang="en-US" dirty="0"/>
              <a:t> </a:t>
            </a:r>
            <a:r>
              <a:rPr lang="es-ES" altLang="en-US" dirty="0" err="1"/>
              <a:t>pertussis</a:t>
            </a:r>
            <a:r>
              <a:rPr lang="es-ES" altLang="en-US" dirty="0"/>
              <a:t>
También conocido como "tos ferina"
</a:t>
            </a:r>
            <a:endParaRPr lang="en-US" altLang="en-US" dirty="0">
              <a:solidFill>
                <a:schemeClr val="accent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D04A7336-03E3-49CA-A8A2-3D4EEBA22525}"/>
              </a:ext>
            </a:extLst>
          </p:cNvPr>
          <p:cNvSpPr>
            <a:spLocks noGrp="1" noChangeArrowheads="1"/>
          </p:cNvSpPr>
          <p:nvPr>
            <p:ph type="title"/>
          </p:nvPr>
        </p:nvSpPr>
        <p:spPr/>
        <p:txBody>
          <a:bodyPr/>
          <a:lstStyle/>
          <a:p>
            <a:r>
              <a:rPr lang="en-US" altLang="en-US"/>
              <a:t>Pharyngitis</a:t>
            </a:r>
          </a:p>
        </p:txBody>
      </p:sp>
      <p:sp>
        <p:nvSpPr>
          <p:cNvPr id="78851" name="Rectangle 3">
            <a:extLst>
              <a:ext uri="{FF2B5EF4-FFF2-40B4-BE49-F238E27FC236}">
                <a16:creationId xmlns:a16="http://schemas.microsoft.com/office/drawing/2014/main" id="{BFB1F55C-8144-45A5-8DF7-CD9E675B4082}"/>
              </a:ext>
            </a:extLst>
          </p:cNvPr>
          <p:cNvSpPr>
            <a:spLocks noGrp="1" noChangeArrowheads="1"/>
          </p:cNvSpPr>
          <p:nvPr>
            <p:ph type="body" idx="1"/>
          </p:nvPr>
        </p:nvSpPr>
        <p:spPr/>
        <p:txBody>
          <a:bodyPr/>
          <a:lstStyle/>
          <a:p>
            <a:r>
              <a:rPr lang="es-ES" altLang="en-US" dirty="0"/>
              <a:t>Pronunciado
(</a:t>
            </a:r>
            <a:r>
              <a:rPr lang="es-ES" altLang="en-US" dirty="0" err="1"/>
              <a:t>fair</a:t>
            </a:r>
            <a:r>
              <a:rPr lang="es-ES" altLang="en-US" dirty="0"/>
              <a:t>-in-JYE-</a:t>
            </a:r>
            <a:r>
              <a:rPr lang="es-ES" altLang="en-US" dirty="0" err="1"/>
              <a:t>tis</a:t>
            </a:r>
            <a:r>
              <a:rPr lang="es-ES" altLang="en-US" dirty="0"/>
              <a:t>)
Definido
Inflamación de la faringe, que generalmente resulta en dolor de garganta
Por lo general, causado por un virus</a:t>
            </a:r>
            <a:endParaRPr lang="en-US" altLang="en-US" dirty="0">
              <a:solidFill>
                <a:srgbClr val="0066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78088F72-1423-45E5-BEBE-C66B9E74FEFD}"/>
              </a:ext>
            </a:extLst>
          </p:cNvPr>
          <p:cNvSpPr>
            <a:spLocks noGrp="1" noChangeArrowheads="1"/>
          </p:cNvSpPr>
          <p:nvPr>
            <p:ph type="title"/>
          </p:nvPr>
        </p:nvSpPr>
        <p:spPr/>
        <p:txBody>
          <a:bodyPr/>
          <a:lstStyle/>
          <a:p>
            <a:r>
              <a:rPr lang="en-US" altLang="en-US"/>
              <a:t>Rhinitis</a:t>
            </a:r>
          </a:p>
        </p:txBody>
      </p:sp>
      <p:sp>
        <p:nvSpPr>
          <p:cNvPr id="80899" name="Rectangle 3">
            <a:extLst>
              <a:ext uri="{FF2B5EF4-FFF2-40B4-BE49-F238E27FC236}">
                <a16:creationId xmlns:a16="http://schemas.microsoft.com/office/drawing/2014/main" id="{4FD0EF89-BD25-4E5E-AE7B-050A134AF47B}"/>
              </a:ext>
            </a:extLst>
          </p:cNvPr>
          <p:cNvSpPr>
            <a:spLocks noGrp="1" noChangeArrowheads="1"/>
          </p:cNvSpPr>
          <p:nvPr>
            <p:ph type="body" idx="1"/>
          </p:nvPr>
        </p:nvSpPr>
        <p:spPr/>
        <p:txBody>
          <a:bodyPr/>
          <a:lstStyle/>
          <a:p>
            <a:r>
              <a:rPr lang="es-ES" altLang="en-US" dirty="0"/>
              <a:t>Pronunciado
(</a:t>
            </a:r>
            <a:r>
              <a:rPr lang="es-ES" altLang="en-US" dirty="0" err="1"/>
              <a:t>rye</a:t>
            </a:r>
            <a:r>
              <a:rPr lang="es-ES" altLang="en-US" dirty="0"/>
              <a:t>-NYE-</a:t>
            </a:r>
            <a:r>
              <a:rPr lang="es-ES" altLang="en-US" dirty="0" err="1"/>
              <a:t>tis</a:t>
            </a:r>
            <a:r>
              <a:rPr lang="es-ES" altLang="en-US" dirty="0"/>
              <a:t>)
Definido
Inflamación de las membranas mucosas de la nariz
Por lo general, resulta en obstrucción de las fosas nasales, rinorrea, estornudos, y presión facial o dolor
</a:t>
            </a:r>
            <a:endParaRPr lang="en-US" altLang="en-US" dirty="0">
              <a:solidFill>
                <a:srgbClr val="0066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3289583C-8070-4CA1-BFB0-F5A56FE1F5ED}"/>
              </a:ext>
            </a:extLst>
          </p:cNvPr>
          <p:cNvSpPr>
            <a:spLocks noGrp="1" noChangeArrowheads="1"/>
          </p:cNvSpPr>
          <p:nvPr>
            <p:ph type="title"/>
          </p:nvPr>
        </p:nvSpPr>
        <p:spPr/>
        <p:txBody>
          <a:bodyPr/>
          <a:lstStyle/>
          <a:p>
            <a:r>
              <a:rPr lang="en-US" altLang="en-US"/>
              <a:t>Sinusitis</a:t>
            </a:r>
          </a:p>
        </p:txBody>
      </p:sp>
      <p:sp>
        <p:nvSpPr>
          <p:cNvPr id="82947" name="Rectangle 3">
            <a:extLst>
              <a:ext uri="{FF2B5EF4-FFF2-40B4-BE49-F238E27FC236}">
                <a16:creationId xmlns:a16="http://schemas.microsoft.com/office/drawing/2014/main" id="{791D85CC-F821-4A34-9E96-892FE45DA226}"/>
              </a:ext>
            </a:extLst>
          </p:cNvPr>
          <p:cNvSpPr>
            <a:spLocks noGrp="1" noChangeArrowheads="1"/>
          </p:cNvSpPr>
          <p:nvPr>
            <p:ph type="body" idx="1"/>
          </p:nvPr>
        </p:nvSpPr>
        <p:spPr/>
        <p:txBody>
          <a:bodyPr/>
          <a:lstStyle/>
          <a:p>
            <a:r>
              <a:rPr lang="es-ES" altLang="en-US" dirty="0"/>
              <a:t>Pronunciado
(</a:t>
            </a:r>
            <a:r>
              <a:rPr lang="es-ES" altLang="en-US" dirty="0" err="1"/>
              <a:t>sigh</a:t>
            </a:r>
            <a:r>
              <a:rPr lang="es-ES" altLang="en-US" dirty="0"/>
              <a:t>-</a:t>
            </a:r>
            <a:r>
              <a:rPr lang="es-ES" altLang="en-US" dirty="0" err="1"/>
              <a:t>nus</a:t>
            </a:r>
            <a:r>
              <a:rPr lang="es-ES" altLang="en-US" dirty="0"/>
              <a:t>-EYE-</a:t>
            </a:r>
            <a:r>
              <a:rPr lang="es-ES" altLang="en-US" dirty="0" err="1"/>
              <a:t>tis</a:t>
            </a:r>
            <a:r>
              <a:rPr lang="es-ES" altLang="en-US" dirty="0"/>
              <a:t>)
Definido
Inflamación de un seno, especialmente un seno paranasal
Por lo general, resulta en dolor y sensación de presión en los senos paranasales afectados</a:t>
            </a:r>
            <a:endParaRPr lang="en-US" altLang="en-US" dirty="0">
              <a:solidFill>
                <a:srgbClr val="0066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FBEA0C25-3211-434D-855A-2332ACE0A59A}"/>
              </a:ext>
            </a:extLst>
          </p:cNvPr>
          <p:cNvSpPr>
            <a:spLocks noGrp="1" noChangeArrowheads="1"/>
          </p:cNvSpPr>
          <p:nvPr>
            <p:ph type="title"/>
          </p:nvPr>
        </p:nvSpPr>
        <p:spPr/>
        <p:txBody>
          <a:bodyPr/>
          <a:lstStyle/>
          <a:p>
            <a:r>
              <a:rPr lang="en-US" altLang="en-US"/>
              <a:t>Tonsillitis</a:t>
            </a:r>
          </a:p>
        </p:txBody>
      </p:sp>
      <p:sp>
        <p:nvSpPr>
          <p:cNvPr id="84995" name="Rectangle 3">
            <a:extLst>
              <a:ext uri="{FF2B5EF4-FFF2-40B4-BE49-F238E27FC236}">
                <a16:creationId xmlns:a16="http://schemas.microsoft.com/office/drawing/2014/main" id="{5363419C-E410-4EC2-AB0F-9F89F78E0A8B}"/>
              </a:ext>
            </a:extLst>
          </p:cNvPr>
          <p:cNvSpPr>
            <a:spLocks noGrp="1" noChangeArrowheads="1"/>
          </p:cNvSpPr>
          <p:nvPr>
            <p:ph type="body" idx="1"/>
          </p:nvPr>
        </p:nvSpPr>
        <p:spPr/>
        <p:txBody>
          <a:bodyPr/>
          <a:lstStyle/>
          <a:p>
            <a:r>
              <a:rPr lang="es-ES" altLang="en-US" dirty="0"/>
              <a:t>Pronunciado
(ton-</a:t>
            </a:r>
            <a:r>
              <a:rPr lang="es-ES" altLang="en-US" dirty="0" err="1"/>
              <a:t>sill</a:t>
            </a:r>
            <a:r>
              <a:rPr lang="es-ES" altLang="en-US" dirty="0"/>
              <a:t>-EYE-</a:t>
            </a:r>
            <a:r>
              <a:rPr lang="es-ES" altLang="en-US" dirty="0" err="1"/>
              <a:t>tis</a:t>
            </a:r>
            <a:r>
              <a:rPr lang="es-ES" altLang="en-US" dirty="0"/>
              <a:t>)
Definido
Inflamación de las amígdalas palatinas: las amígdalas aparecen agrandadas y rojas con exudado amarillento
Síntomas:
Dolor de garganta, fiebre, ronquidos, dificultad para tragar
</a:t>
            </a:r>
            <a:endParaRPr lang="en-US" altLang="en-US"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96A41E7D-6087-46AA-B782-9D46ED8C0DB9}"/>
              </a:ext>
            </a:extLst>
          </p:cNvPr>
          <p:cNvSpPr>
            <a:spLocks noGrp="1" noChangeArrowheads="1"/>
          </p:cNvSpPr>
          <p:nvPr>
            <p:ph type="ctrTitle"/>
          </p:nvPr>
        </p:nvSpPr>
        <p:spPr/>
        <p:txBody>
          <a:bodyPr>
            <a:normAutofit fontScale="90000"/>
          </a:bodyPr>
          <a:lstStyle/>
          <a:p>
            <a:r>
              <a:rPr lang="en-US" altLang="en-US" dirty="0"/>
              <a:t>CONDICIONES PATOLOGICAS
</a:t>
            </a:r>
          </a:p>
        </p:txBody>
      </p:sp>
      <p:sp>
        <p:nvSpPr>
          <p:cNvPr id="88067" name="Rectangle 3">
            <a:extLst>
              <a:ext uri="{FF2B5EF4-FFF2-40B4-BE49-F238E27FC236}">
                <a16:creationId xmlns:a16="http://schemas.microsoft.com/office/drawing/2014/main" id="{35771577-8A80-455C-853B-611A78860705}"/>
              </a:ext>
            </a:extLst>
          </p:cNvPr>
          <p:cNvSpPr>
            <a:spLocks noGrp="1" noChangeArrowheads="1"/>
          </p:cNvSpPr>
          <p:nvPr>
            <p:ph type="subTitle" idx="1"/>
          </p:nvPr>
        </p:nvSpPr>
        <p:spPr>
          <a:xfrm>
            <a:off x="3124200" y="3429000"/>
            <a:ext cx="5638800" cy="1828800"/>
          </a:xfrm>
        </p:spPr>
        <p:txBody>
          <a:bodyPr>
            <a:normAutofit fontScale="92500" lnSpcReduction="20000"/>
          </a:bodyPr>
          <a:lstStyle/>
          <a:p>
            <a:r>
              <a:rPr lang="en-US" altLang="en-US" sz="4400" dirty="0"/>
              <a:t>Inferior 
Sistema </a:t>
            </a:r>
            <a:r>
              <a:rPr lang="en-US" altLang="en-US" sz="4400" dirty="0" err="1"/>
              <a:t>respiratorio</a:t>
            </a:r>
            <a:r>
              <a:rPr lang="en-US" altLang="en-US" sz="4400" dirty="0"/>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D395A290-BED3-4A93-B2D2-3D5F2D501A40}"/>
              </a:ext>
            </a:extLst>
          </p:cNvPr>
          <p:cNvSpPr>
            <a:spLocks noGrp="1" noChangeArrowheads="1"/>
          </p:cNvSpPr>
          <p:nvPr>
            <p:ph type="title"/>
          </p:nvPr>
        </p:nvSpPr>
        <p:spPr/>
        <p:txBody>
          <a:bodyPr/>
          <a:lstStyle/>
          <a:p>
            <a:r>
              <a:rPr lang="en-US" altLang="en-US"/>
              <a:t>Asthma</a:t>
            </a:r>
          </a:p>
        </p:txBody>
      </p:sp>
      <p:sp>
        <p:nvSpPr>
          <p:cNvPr id="90115" name="Rectangle 3">
            <a:extLst>
              <a:ext uri="{FF2B5EF4-FFF2-40B4-BE49-F238E27FC236}">
                <a16:creationId xmlns:a16="http://schemas.microsoft.com/office/drawing/2014/main" id="{44B88B89-46BC-4E0E-B751-A9BABDFEF23F}"/>
              </a:ext>
            </a:extLst>
          </p:cNvPr>
          <p:cNvSpPr>
            <a:spLocks noGrp="1" noChangeArrowheads="1"/>
          </p:cNvSpPr>
          <p:nvPr>
            <p:ph type="body" idx="1"/>
          </p:nvPr>
        </p:nvSpPr>
        <p:spPr>
          <a:xfrm>
            <a:off x="457200" y="1371600"/>
            <a:ext cx="8305800" cy="4724400"/>
          </a:xfrm>
        </p:spPr>
        <p:txBody>
          <a:bodyPr/>
          <a:lstStyle/>
          <a:p>
            <a:r>
              <a:rPr lang="es-ES" altLang="en-US" dirty="0"/>
              <a:t>Pronunciado
(AZ-MAH)
Definido
Disnea paroxística acompañada de sibilancias causadas por un espasmo de los tubos bronquiales o por hinchazón de la membrana mucosa
Ocurre con mayor frecuencia en la infancia o en la edad adulta temprana
</a:t>
            </a:r>
            <a:endParaRPr lang="en-US" altLang="en-US" dirty="0">
              <a:solidFill>
                <a:srgbClr val="0066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508EE068-3E98-4A40-B21A-D736F2B60CFD}"/>
              </a:ext>
            </a:extLst>
          </p:cNvPr>
          <p:cNvSpPr>
            <a:spLocks noGrp="1" noChangeArrowheads="1"/>
          </p:cNvSpPr>
          <p:nvPr>
            <p:ph type="title"/>
          </p:nvPr>
        </p:nvSpPr>
        <p:spPr/>
        <p:txBody>
          <a:bodyPr/>
          <a:lstStyle/>
          <a:p>
            <a:r>
              <a:rPr lang="en-US" altLang="en-US"/>
              <a:t>Bronchiectasis</a:t>
            </a:r>
          </a:p>
        </p:txBody>
      </p:sp>
      <p:sp>
        <p:nvSpPr>
          <p:cNvPr id="92163" name="Rectangle 3">
            <a:extLst>
              <a:ext uri="{FF2B5EF4-FFF2-40B4-BE49-F238E27FC236}">
                <a16:creationId xmlns:a16="http://schemas.microsoft.com/office/drawing/2014/main" id="{C52DD92B-C43A-4795-9BC5-47FF71A3E383}"/>
              </a:ext>
            </a:extLst>
          </p:cNvPr>
          <p:cNvSpPr>
            <a:spLocks noGrp="1" noChangeArrowheads="1"/>
          </p:cNvSpPr>
          <p:nvPr>
            <p:ph type="body" idx="1"/>
          </p:nvPr>
        </p:nvSpPr>
        <p:spPr/>
        <p:txBody>
          <a:bodyPr/>
          <a:lstStyle/>
          <a:p>
            <a:r>
              <a:rPr lang="es-ES" altLang="en-US" dirty="0"/>
              <a:t>Pronunciado
(</a:t>
            </a:r>
            <a:r>
              <a:rPr lang="es-ES" altLang="en-US" dirty="0" err="1"/>
              <a:t>brong</a:t>
            </a:r>
            <a:r>
              <a:rPr lang="es-ES" altLang="en-US" dirty="0"/>
              <a:t>-</a:t>
            </a:r>
            <a:r>
              <a:rPr lang="es-ES" altLang="en-US" dirty="0" err="1"/>
              <a:t>key</a:t>
            </a:r>
            <a:r>
              <a:rPr lang="es-ES" altLang="en-US" dirty="0"/>
              <a:t>-EK-tah-</a:t>
            </a:r>
            <a:r>
              <a:rPr lang="es-ES" altLang="en-US" dirty="0" err="1"/>
              <a:t>sis</a:t>
            </a:r>
            <a:r>
              <a:rPr lang="es-ES" altLang="en-US" dirty="0"/>
              <a:t>)
Definido
Dilatación crónica de un bronquio o bronquios, con infección secundaria que generalmente involucra la parte inferior del pulmón
</a:t>
            </a:r>
            <a:endParaRPr lang="en-US" altLang="en-US" dirty="0">
              <a:solidFill>
                <a:schemeClr val="accent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3">
            <a:extLst>
              <a:ext uri="{FF2B5EF4-FFF2-40B4-BE49-F238E27FC236}">
                <a16:creationId xmlns:a16="http://schemas.microsoft.com/office/drawing/2014/main" id="{F059497E-A083-4D26-BD51-70136E710702}"/>
              </a:ext>
            </a:extLst>
          </p:cNvPr>
          <p:cNvSpPr>
            <a:spLocks noGrp="1" noChangeArrowheads="1"/>
          </p:cNvSpPr>
          <p:nvPr>
            <p:ph type="body" idx="1"/>
          </p:nvPr>
        </p:nvSpPr>
        <p:spPr>
          <a:xfrm>
            <a:off x="457200" y="1371600"/>
            <a:ext cx="8229600" cy="4545013"/>
          </a:xfrm>
        </p:spPr>
        <p:txBody>
          <a:bodyPr>
            <a:normAutofit lnSpcReduction="10000"/>
          </a:bodyPr>
          <a:lstStyle/>
          <a:p>
            <a:r>
              <a:rPr lang="es-ES" altLang="en-US" dirty="0"/>
              <a:t>Pronunciado
(</a:t>
            </a:r>
            <a:r>
              <a:rPr lang="es-ES" altLang="en-US" dirty="0" err="1"/>
              <a:t>brong</a:t>
            </a:r>
            <a:r>
              <a:rPr lang="es-ES" altLang="en-US" dirty="0"/>
              <a:t>-KIGH-</a:t>
            </a:r>
            <a:r>
              <a:rPr lang="es-ES" altLang="en-US" dirty="0" err="1"/>
              <a:t>tis</a:t>
            </a:r>
            <a:r>
              <a:rPr lang="es-ES" altLang="en-US" dirty="0"/>
              <a:t>)
Definido
Inflamación de la membrana mucosa de los bronquios
La infección suele ir precedida por el resfriado común
El paciente puede experimentar tos productiva, acompañada de sibilancias, disnea y dolor en el pecho
</a:t>
            </a:r>
            <a:endParaRPr lang="en-US" altLang="en-US" dirty="0">
              <a:solidFill>
                <a:srgbClr val="006600"/>
              </a:solidFill>
            </a:endParaRPr>
          </a:p>
        </p:txBody>
      </p:sp>
      <p:sp>
        <p:nvSpPr>
          <p:cNvPr id="94212" name="Rectangle 4">
            <a:extLst>
              <a:ext uri="{FF2B5EF4-FFF2-40B4-BE49-F238E27FC236}">
                <a16:creationId xmlns:a16="http://schemas.microsoft.com/office/drawing/2014/main" id="{864A8BA2-ACFC-4A86-A4A2-9319502F2CAD}"/>
              </a:ext>
            </a:extLst>
          </p:cNvPr>
          <p:cNvSpPr>
            <a:spLocks noGrp="1" noChangeArrowheads="1"/>
          </p:cNvSpPr>
          <p:nvPr>
            <p:ph type="title"/>
          </p:nvPr>
        </p:nvSpPr>
        <p:spPr/>
        <p:txBody>
          <a:bodyPr/>
          <a:lstStyle/>
          <a:p>
            <a:r>
              <a:rPr lang="en-US" altLang="en-US"/>
              <a:t>Bronchitis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a:extLst>
              <a:ext uri="{FF2B5EF4-FFF2-40B4-BE49-F238E27FC236}">
                <a16:creationId xmlns:a16="http://schemas.microsoft.com/office/drawing/2014/main" id="{8CF503E8-70F9-423D-BB9F-77385C6398F9}"/>
              </a:ext>
            </a:extLst>
          </p:cNvPr>
          <p:cNvSpPr>
            <a:spLocks noGrp="1" noChangeArrowheads="1"/>
          </p:cNvSpPr>
          <p:nvPr>
            <p:ph type="body" idx="1"/>
          </p:nvPr>
        </p:nvSpPr>
        <p:spPr>
          <a:xfrm>
            <a:off x="533400" y="1371600"/>
            <a:ext cx="8229600" cy="4724400"/>
          </a:xfrm>
        </p:spPr>
        <p:txBody>
          <a:bodyPr>
            <a:normAutofit fontScale="92500"/>
          </a:bodyPr>
          <a:lstStyle/>
          <a:p>
            <a:r>
              <a:rPr lang="es-ES" altLang="en-US" dirty="0"/>
              <a:t>Bronquitis aguda
Las causas son infecciones virales, infecciones bacterianas e irritantes en el aire 
Bronquitis crónica
Principalmente asociado con el tabaquismo o la exposición a la contaminación
El humo irrita las vías respiratorias, lo que resulta en inflamación e hipersecreción de moco
La tos productiva está presente durante al menos tres meses de dos años consecutivos
</a:t>
            </a:r>
            <a:endParaRPr lang="en-US" altLang="en-US" dirty="0">
              <a:solidFill>
                <a:srgbClr val="006600"/>
              </a:solidFill>
            </a:endParaRPr>
          </a:p>
        </p:txBody>
      </p:sp>
      <p:sp>
        <p:nvSpPr>
          <p:cNvPr id="96260" name="Rectangle 4">
            <a:extLst>
              <a:ext uri="{FF2B5EF4-FFF2-40B4-BE49-F238E27FC236}">
                <a16:creationId xmlns:a16="http://schemas.microsoft.com/office/drawing/2014/main" id="{55980757-67C7-4C17-ACBB-9F057FE41F23}"/>
              </a:ext>
            </a:extLst>
          </p:cNvPr>
          <p:cNvSpPr>
            <a:spLocks noGrp="1" noChangeArrowheads="1"/>
          </p:cNvSpPr>
          <p:nvPr>
            <p:ph type="title"/>
          </p:nvPr>
        </p:nvSpPr>
        <p:spPr/>
        <p:txBody>
          <a:bodyPr/>
          <a:lstStyle/>
          <a:p>
            <a:r>
              <a:rPr lang="en-US" altLang="en-US"/>
              <a:t>Bronchitis</a:t>
            </a:r>
            <a:endParaRPr lang="en-US" altLang="en-US">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4D118757-7307-4DBE-AE0B-33F0FF16F34F}"/>
              </a:ext>
            </a:extLst>
          </p:cNvPr>
          <p:cNvSpPr>
            <a:spLocks noGrp="1" noChangeArrowheads="1"/>
          </p:cNvSpPr>
          <p:nvPr>
            <p:ph type="title"/>
          </p:nvPr>
        </p:nvSpPr>
        <p:spPr/>
        <p:txBody>
          <a:bodyPr/>
          <a:lstStyle/>
          <a:p>
            <a:r>
              <a:rPr lang="en-US" altLang="en-US"/>
              <a:t>Bronchogenic Carcinoma</a:t>
            </a:r>
          </a:p>
        </p:txBody>
      </p:sp>
      <p:sp>
        <p:nvSpPr>
          <p:cNvPr id="98307" name="Rectangle 3">
            <a:extLst>
              <a:ext uri="{FF2B5EF4-FFF2-40B4-BE49-F238E27FC236}">
                <a16:creationId xmlns:a16="http://schemas.microsoft.com/office/drawing/2014/main" id="{1ECD9E2F-5261-4A40-8651-7344C848D15B}"/>
              </a:ext>
            </a:extLst>
          </p:cNvPr>
          <p:cNvSpPr>
            <a:spLocks noGrp="1" noChangeArrowheads="1"/>
          </p:cNvSpPr>
          <p:nvPr>
            <p:ph type="body" idx="1"/>
          </p:nvPr>
        </p:nvSpPr>
        <p:spPr>
          <a:xfrm>
            <a:off x="685800" y="1447800"/>
            <a:ext cx="7772400" cy="4394200"/>
          </a:xfrm>
        </p:spPr>
        <p:txBody>
          <a:bodyPr/>
          <a:lstStyle/>
          <a:p>
            <a:r>
              <a:rPr lang="es-ES" altLang="en-US" dirty="0"/>
              <a:t>Pronunciado
(</a:t>
            </a:r>
            <a:r>
              <a:rPr lang="es-ES" altLang="en-US" dirty="0" err="1"/>
              <a:t>brong</a:t>
            </a:r>
            <a:r>
              <a:rPr lang="es-ES" altLang="en-US" dirty="0"/>
              <a:t>-</a:t>
            </a:r>
            <a:r>
              <a:rPr lang="es-ES" altLang="en-US" dirty="0" err="1"/>
              <a:t>koh</a:t>
            </a:r>
            <a:r>
              <a:rPr lang="es-ES" altLang="en-US" dirty="0"/>
              <a:t>-JEN-</a:t>
            </a:r>
            <a:r>
              <a:rPr lang="es-ES" altLang="en-US" dirty="0" err="1"/>
              <a:t>ic</a:t>
            </a:r>
            <a:r>
              <a:rPr lang="es-ES" altLang="en-US" dirty="0"/>
              <a:t> car-sin-OH-</a:t>
            </a:r>
            <a:r>
              <a:rPr lang="es-ES" altLang="en-US" dirty="0" err="1"/>
              <a:t>mah</a:t>
            </a:r>
            <a:r>
              <a:rPr lang="es-ES" altLang="en-US" dirty="0"/>
              <a:t>)
Definido
Tumor pulmonar maligno que se origina en los bronquios
Cáncer de pulmón</a:t>
            </a:r>
            <a:endParaRPr lang="en-US" altLang="en-US" dirty="0">
              <a:solidFill>
                <a:schemeClr val="accent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B21044BB-9985-4635-BCF0-E77707DD9E37}"/>
              </a:ext>
            </a:extLst>
          </p:cNvPr>
          <p:cNvSpPr>
            <a:spLocks noGrp="1" noChangeArrowheads="1"/>
          </p:cNvSpPr>
          <p:nvPr>
            <p:ph type="title"/>
          </p:nvPr>
        </p:nvSpPr>
        <p:spPr/>
        <p:txBody>
          <a:bodyPr/>
          <a:lstStyle/>
          <a:p>
            <a:r>
              <a:rPr lang="en-US" altLang="en-US"/>
              <a:t>Emphysema</a:t>
            </a:r>
          </a:p>
        </p:txBody>
      </p:sp>
      <p:sp>
        <p:nvSpPr>
          <p:cNvPr id="100355" name="Rectangle 3">
            <a:extLst>
              <a:ext uri="{FF2B5EF4-FFF2-40B4-BE49-F238E27FC236}">
                <a16:creationId xmlns:a16="http://schemas.microsoft.com/office/drawing/2014/main" id="{8E76A16D-CB07-4882-8CE6-BD048BB38ED6}"/>
              </a:ext>
            </a:extLst>
          </p:cNvPr>
          <p:cNvSpPr>
            <a:spLocks noGrp="1" noChangeArrowheads="1"/>
          </p:cNvSpPr>
          <p:nvPr>
            <p:ph type="body" idx="1"/>
          </p:nvPr>
        </p:nvSpPr>
        <p:spPr>
          <a:xfrm>
            <a:off x="457200" y="1371600"/>
            <a:ext cx="8229600" cy="4648200"/>
          </a:xfrm>
        </p:spPr>
        <p:txBody>
          <a:bodyPr/>
          <a:lstStyle/>
          <a:p>
            <a:r>
              <a:rPr lang="es-ES" altLang="en-US" dirty="0"/>
              <a:t>Pronunciado
(em-</a:t>
            </a:r>
            <a:r>
              <a:rPr lang="es-ES" altLang="en-US" dirty="0" err="1"/>
              <a:t>fih</a:t>
            </a:r>
            <a:r>
              <a:rPr lang="es-ES" altLang="en-US" dirty="0"/>
              <a:t>-SEE-</a:t>
            </a:r>
            <a:r>
              <a:rPr lang="es-ES" altLang="en-US" dirty="0" err="1"/>
              <a:t>mah</a:t>
            </a:r>
            <a:r>
              <a:rPr lang="es-ES" altLang="en-US" dirty="0"/>
              <a:t>)
Definido
Enfermedad pulmonar crónica caracterizada por un aumento más allá de lo normal en el tamaño de los espacios aéreos distal es a la </a:t>
            </a:r>
            <a:r>
              <a:rPr lang="es-ES" altLang="en-US" dirty="0" err="1"/>
              <a:t>bronquiol</a:t>
            </a:r>
            <a:r>
              <a:rPr lang="es-ES" altLang="en-US" dirty="0"/>
              <a:t> terminal, ya sea por dilatación de los alvéolos o por destrucción de sus paredes
</a:t>
            </a:r>
            <a:endParaRPr lang="en-US" altLang="en-US" dirty="0">
              <a:solidFill>
                <a:schemeClr val="accent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B65A8B23-6F21-4B9E-946C-88B9B79F2BB0}"/>
              </a:ext>
            </a:extLst>
          </p:cNvPr>
          <p:cNvSpPr>
            <a:spLocks noGrp="1" noChangeArrowheads="1"/>
          </p:cNvSpPr>
          <p:nvPr>
            <p:ph type="title"/>
          </p:nvPr>
        </p:nvSpPr>
        <p:spPr/>
        <p:txBody>
          <a:bodyPr/>
          <a:lstStyle/>
          <a:p>
            <a:r>
              <a:rPr lang="en-US" altLang="en-US"/>
              <a:t>Empyema</a:t>
            </a:r>
          </a:p>
        </p:txBody>
      </p:sp>
      <p:sp>
        <p:nvSpPr>
          <p:cNvPr id="102403" name="Rectangle 3">
            <a:extLst>
              <a:ext uri="{FF2B5EF4-FFF2-40B4-BE49-F238E27FC236}">
                <a16:creationId xmlns:a16="http://schemas.microsoft.com/office/drawing/2014/main" id="{82DDC661-DDD2-442B-8637-A1FB6FADC432}"/>
              </a:ext>
            </a:extLst>
          </p:cNvPr>
          <p:cNvSpPr>
            <a:spLocks noGrp="1" noChangeArrowheads="1"/>
          </p:cNvSpPr>
          <p:nvPr>
            <p:ph type="body" idx="1"/>
          </p:nvPr>
        </p:nvSpPr>
        <p:spPr/>
        <p:txBody>
          <a:bodyPr/>
          <a:lstStyle/>
          <a:p>
            <a:r>
              <a:rPr lang="es-ES" altLang="en-US" dirty="0"/>
              <a:t>Pronunciado
(em-</a:t>
            </a:r>
            <a:r>
              <a:rPr lang="es-ES" altLang="en-US" dirty="0" err="1"/>
              <a:t>pye</a:t>
            </a:r>
            <a:r>
              <a:rPr lang="es-ES" altLang="en-US" dirty="0"/>
              <a:t>-EE-</a:t>
            </a:r>
            <a:r>
              <a:rPr lang="es-ES" altLang="en-US" dirty="0" err="1"/>
              <a:t>mah</a:t>
            </a:r>
            <a:r>
              <a:rPr lang="es-ES" altLang="en-US" dirty="0"/>
              <a:t>)
Definido
Pus en una cavidad corporal, especialmente en la cavidad pleural
Por lo general, el resultado de una infección primaria en los pulmones
</a:t>
            </a:r>
            <a:endParaRPr lang="en-US" altLang="en-US" dirty="0">
              <a:solidFill>
                <a:srgbClr val="0066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8B40D957-2498-4321-87BA-3B1FC803CC7D}"/>
              </a:ext>
            </a:extLst>
          </p:cNvPr>
          <p:cNvSpPr>
            <a:spLocks noGrp="1" noChangeArrowheads="1"/>
          </p:cNvSpPr>
          <p:nvPr>
            <p:ph type="title"/>
          </p:nvPr>
        </p:nvSpPr>
        <p:spPr/>
        <p:txBody>
          <a:bodyPr/>
          <a:lstStyle/>
          <a:p>
            <a:r>
              <a:rPr lang="en-US" altLang="en-US"/>
              <a:t>Hyaline Membrane Disease</a:t>
            </a:r>
          </a:p>
        </p:txBody>
      </p:sp>
      <p:sp>
        <p:nvSpPr>
          <p:cNvPr id="104451" name="Rectangle 3">
            <a:extLst>
              <a:ext uri="{FF2B5EF4-FFF2-40B4-BE49-F238E27FC236}">
                <a16:creationId xmlns:a16="http://schemas.microsoft.com/office/drawing/2014/main" id="{36E104D6-88D5-48F9-91F8-7BBBAD76D5B8}"/>
              </a:ext>
            </a:extLst>
          </p:cNvPr>
          <p:cNvSpPr>
            <a:spLocks noGrp="1" noChangeArrowheads="1"/>
          </p:cNvSpPr>
          <p:nvPr>
            <p:ph type="body" idx="1"/>
          </p:nvPr>
        </p:nvSpPr>
        <p:spPr>
          <a:xfrm>
            <a:off x="685800" y="1371600"/>
            <a:ext cx="8001000" cy="4495800"/>
          </a:xfrm>
        </p:spPr>
        <p:txBody>
          <a:bodyPr/>
          <a:lstStyle/>
          <a:p>
            <a:r>
              <a:rPr lang="es-ES" altLang="en-US" dirty="0"/>
              <a:t>Pronunciado
(Membrana </a:t>
            </a:r>
            <a:r>
              <a:rPr lang="es-ES" altLang="en-US" dirty="0" err="1"/>
              <a:t>high</a:t>
            </a:r>
            <a:r>
              <a:rPr lang="es-ES" altLang="en-US" dirty="0"/>
              <a:t>-ah-</a:t>
            </a:r>
            <a:r>
              <a:rPr lang="es-ES" altLang="en-US" dirty="0" err="1"/>
              <a:t>lighn</a:t>
            </a:r>
            <a:r>
              <a:rPr lang="es-ES" altLang="en-US" dirty="0"/>
              <a:t> </a:t>
            </a:r>
            <a:r>
              <a:rPr lang="es-ES" altLang="en-US" dirty="0" err="1"/>
              <a:t>dih</a:t>
            </a:r>
            <a:r>
              <a:rPr lang="es-ES" altLang="en-US" dirty="0"/>
              <a:t>-ZEEZ)
Definido
Deterioro grave de la respiración en recién nacidos prematuros
También conocido como síndrome de dificultad respiratoria (RSD)
</a:t>
            </a:r>
            <a:endParaRPr lang="en-US"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4B9AFC4C-E1EF-4B8B-8336-B8D23D92CDEC}"/>
              </a:ext>
            </a:extLst>
          </p:cNvPr>
          <p:cNvSpPr>
            <a:spLocks noGrp="1" noChangeArrowheads="1"/>
          </p:cNvSpPr>
          <p:nvPr>
            <p:ph type="title"/>
          </p:nvPr>
        </p:nvSpPr>
        <p:spPr/>
        <p:txBody>
          <a:bodyPr/>
          <a:lstStyle/>
          <a:p>
            <a:r>
              <a:rPr lang="en-US" altLang="en-US"/>
              <a:t>Influenza</a:t>
            </a:r>
          </a:p>
        </p:txBody>
      </p:sp>
      <p:sp>
        <p:nvSpPr>
          <p:cNvPr id="158723" name="Rectangle 3">
            <a:extLst>
              <a:ext uri="{FF2B5EF4-FFF2-40B4-BE49-F238E27FC236}">
                <a16:creationId xmlns:a16="http://schemas.microsoft.com/office/drawing/2014/main" id="{7FBA0A86-33A6-43A8-A5AD-D2D035D92F7B}"/>
              </a:ext>
            </a:extLst>
          </p:cNvPr>
          <p:cNvSpPr>
            <a:spLocks noGrp="1" noChangeArrowheads="1"/>
          </p:cNvSpPr>
          <p:nvPr>
            <p:ph type="body" idx="1"/>
          </p:nvPr>
        </p:nvSpPr>
        <p:spPr>
          <a:xfrm>
            <a:off x="457200" y="1295400"/>
            <a:ext cx="8229600" cy="4572000"/>
          </a:xfrm>
        </p:spPr>
        <p:txBody>
          <a:bodyPr>
            <a:normAutofit lnSpcReduction="10000"/>
          </a:bodyPr>
          <a:lstStyle/>
          <a:p>
            <a:r>
              <a:rPr lang="es-ES" altLang="en-US" dirty="0"/>
              <a:t>Pronunciado
(</a:t>
            </a:r>
            <a:r>
              <a:rPr lang="es-ES" altLang="en-US" dirty="0" err="1"/>
              <a:t>in-floo-IN-zah</a:t>
            </a:r>
            <a:r>
              <a:rPr lang="es-ES" altLang="en-US" dirty="0"/>
              <a:t>)
Definido
Infección viral altamente contagiosa del tracto respiratorio transmitida por una infección por gotas en el aire
También conocida como gripe
Los síntomas incluyen dolor de garganta, tos, fiebre, dolores musculares y debilidad generalizada
</a:t>
            </a:r>
            <a:endParaRPr lang="en-US" altLang="en-US" dirty="0">
              <a:solidFill>
                <a:srgbClr val="0066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FFE2095B-036C-4506-9A54-B59B6B5CBA1B}"/>
              </a:ext>
            </a:extLst>
          </p:cNvPr>
          <p:cNvSpPr>
            <a:spLocks noGrp="1" noChangeArrowheads="1"/>
          </p:cNvSpPr>
          <p:nvPr>
            <p:ph type="title"/>
          </p:nvPr>
        </p:nvSpPr>
        <p:spPr/>
        <p:txBody>
          <a:bodyPr/>
          <a:lstStyle/>
          <a:p>
            <a:r>
              <a:rPr lang="en-US" altLang="en-US"/>
              <a:t>Lung Abscess</a:t>
            </a:r>
          </a:p>
        </p:txBody>
      </p:sp>
      <p:sp>
        <p:nvSpPr>
          <p:cNvPr id="106499" name="Rectangle 3">
            <a:extLst>
              <a:ext uri="{FF2B5EF4-FFF2-40B4-BE49-F238E27FC236}">
                <a16:creationId xmlns:a16="http://schemas.microsoft.com/office/drawing/2014/main" id="{0D7B55E6-E214-44B9-A6D8-7219378D706F}"/>
              </a:ext>
            </a:extLst>
          </p:cNvPr>
          <p:cNvSpPr>
            <a:spLocks noGrp="1" noChangeArrowheads="1"/>
          </p:cNvSpPr>
          <p:nvPr>
            <p:ph type="body" idx="1"/>
          </p:nvPr>
        </p:nvSpPr>
        <p:spPr>
          <a:xfrm>
            <a:off x="457200" y="1447800"/>
            <a:ext cx="8067675" cy="4572000"/>
          </a:xfrm>
        </p:spPr>
        <p:txBody>
          <a:bodyPr/>
          <a:lstStyle/>
          <a:p>
            <a:r>
              <a:rPr lang="es-ES" altLang="en-US" dirty="0"/>
              <a:t>Pronunciado
(pulmón AB-</a:t>
            </a:r>
            <a:r>
              <a:rPr lang="es-ES" altLang="en-US" dirty="0" err="1"/>
              <a:t>sess</a:t>
            </a:r>
            <a:r>
              <a:rPr lang="es-ES" altLang="en-US" dirty="0"/>
              <a:t>)
Definido
Colección localizada de pus formada por la destrucción de tejido pulmonar y microorganismos por glóbulos blancos que han migrado a la zona para combatir la infección
</a:t>
            </a:r>
            <a:endParaRPr lang="en-US" altLang="en-US" dirty="0">
              <a:solidFill>
                <a:schemeClr val="accent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BE6EBD22-8534-40EB-A9F8-5BB02A5E46DB}"/>
              </a:ext>
            </a:extLst>
          </p:cNvPr>
          <p:cNvSpPr>
            <a:spLocks noGrp="1" noChangeArrowheads="1"/>
          </p:cNvSpPr>
          <p:nvPr>
            <p:ph type="title"/>
          </p:nvPr>
        </p:nvSpPr>
        <p:spPr/>
        <p:txBody>
          <a:bodyPr/>
          <a:lstStyle/>
          <a:p>
            <a:r>
              <a:rPr lang="en-US" altLang="en-US"/>
              <a:t>Pleural Effusion</a:t>
            </a:r>
          </a:p>
        </p:txBody>
      </p:sp>
      <p:sp>
        <p:nvSpPr>
          <p:cNvPr id="108547" name="Rectangle 3">
            <a:extLst>
              <a:ext uri="{FF2B5EF4-FFF2-40B4-BE49-F238E27FC236}">
                <a16:creationId xmlns:a16="http://schemas.microsoft.com/office/drawing/2014/main" id="{8243D0AE-8075-4EE5-9D1A-D6E2AF617BFB}"/>
              </a:ext>
            </a:extLst>
          </p:cNvPr>
          <p:cNvSpPr>
            <a:spLocks noGrp="1" noChangeArrowheads="1"/>
          </p:cNvSpPr>
          <p:nvPr>
            <p:ph type="body" idx="1"/>
          </p:nvPr>
        </p:nvSpPr>
        <p:spPr/>
        <p:txBody>
          <a:bodyPr/>
          <a:lstStyle/>
          <a:p>
            <a:r>
              <a:rPr lang="es-ES" altLang="en-US" dirty="0"/>
              <a:t>Pronunciado
(PLOO-</a:t>
            </a:r>
            <a:r>
              <a:rPr lang="es-ES" altLang="en-US" dirty="0" err="1"/>
              <a:t>ral</a:t>
            </a:r>
            <a:r>
              <a:rPr lang="es-ES" altLang="en-US" dirty="0"/>
              <a:t> eh-FYOO-</a:t>
            </a:r>
            <a:r>
              <a:rPr lang="es-ES" altLang="en-US" dirty="0" err="1"/>
              <a:t>zhun</a:t>
            </a:r>
            <a:r>
              <a:rPr lang="es-ES" altLang="en-US" dirty="0"/>
              <a:t>)
Definido
Acumulación de líquido en el espacio pleural, lo que resulta en la compresión de la porción subyacente del pulmón, con disnea resultante
Por lo general, secundario a alguna otra enfermedad
</a:t>
            </a:r>
            <a:endParaRPr lang="en-US" altLang="en-US" dirty="0">
              <a:solidFill>
                <a:srgbClr val="0066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305EB326-FE8F-4AF0-AC2B-4231764A72CD}"/>
              </a:ext>
            </a:extLst>
          </p:cNvPr>
          <p:cNvSpPr>
            <a:spLocks noGrp="1" noChangeArrowheads="1"/>
          </p:cNvSpPr>
          <p:nvPr>
            <p:ph type="title"/>
          </p:nvPr>
        </p:nvSpPr>
        <p:spPr/>
        <p:txBody>
          <a:bodyPr/>
          <a:lstStyle/>
          <a:p>
            <a:r>
              <a:rPr lang="en-US" altLang="en-US"/>
              <a:t>Pleuritis (Pleurisy)</a:t>
            </a:r>
          </a:p>
        </p:txBody>
      </p:sp>
      <p:sp>
        <p:nvSpPr>
          <p:cNvPr id="110595" name="Rectangle 3">
            <a:extLst>
              <a:ext uri="{FF2B5EF4-FFF2-40B4-BE49-F238E27FC236}">
                <a16:creationId xmlns:a16="http://schemas.microsoft.com/office/drawing/2014/main" id="{F69CE0B8-9C21-46AC-9C17-E7772692B1C5}"/>
              </a:ext>
            </a:extLst>
          </p:cNvPr>
          <p:cNvSpPr>
            <a:spLocks noGrp="1" noChangeArrowheads="1"/>
          </p:cNvSpPr>
          <p:nvPr>
            <p:ph type="body" idx="1"/>
          </p:nvPr>
        </p:nvSpPr>
        <p:spPr/>
        <p:txBody>
          <a:bodyPr/>
          <a:lstStyle/>
          <a:p>
            <a:r>
              <a:rPr lang="es-ES" altLang="en-US" dirty="0"/>
              <a:t>Pronunciado
(</a:t>
            </a:r>
            <a:r>
              <a:rPr lang="es-ES" altLang="en-US" dirty="0" err="1"/>
              <a:t>ploor</a:t>
            </a:r>
            <a:r>
              <a:rPr lang="es-ES" altLang="en-US" dirty="0"/>
              <a:t>-EYE-</a:t>
            </a:r>
            <a:r>
              <a:rPr lang="es-ES" altLang="en-US" dirty="0" err="1"/>
              <a:t>tis</a:t>
            </a:r>
            <a:r>
              <a:rPr lang="es-ES" altLang="en-US" dirty="0"/>
              <a:t>)
(PLOOR-</a:t>
            </a:r>
            <a:r>
              <a:rPr lang="es-ES" altLang="en-US" dirty="0" err="1"/>
              <a:t>ih</a:t>
            </a:r>
            <a:r>
              <a:rPr lang="es-ES" altLang="en-US" dirty="0"/>
              <a:t>-</a:t>
            </a:r>
            <a:r>
              <a:rPr lang="es-ES" altLang="en-US" dirty="0" err="1"/>
              <a:t>see</a:t>
            </a:r>
            <a:r>
              <a:rPr lang="es-ES" altLang="en-US" dirty="0"/>
              <a:t>)
Definido
Inflamación de la pleura visceral y parietal
</a:t>
            </a:r>
            <a:endParaRPr lang="en-US" altLang="en-US" dirty="0">
              <a:solidFill>
                <a:schemeClr val="accent2"/>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055319FC-9E20-4DBC-BF2B-20239BB4A380}"/>
              </a:ext>
            </a:extLst>
          </p:cNvPr>
          <p:cNvSpPr>
            <a:spLocks noGrp="1" noChangeArrowheads="1"/>
          </p:cNvSpPr>
          <p:nvPr>
            <p:ph type="title"/>
          </p:nvPr>
        </p:nvSpPr>
        <p:spPr/>
        <p:txBody>
          <a:bodyPr/>
          <a:lstStyle/>
          <a:p>
            <a:r>
              <a:rPr lang="en-US" altLang="en-US"/>
              <a:t>Pneumonia</a:t>
            </a:r>
          </a:p>
        </p:txBody>
      </p:sp>
      <p:sp>
        <p:nvSpPr>
          <p:cNvPr id="112643" name="Rectangle 3">
            <a:extLst>
              <a:ext uri="{FF2B5EF4-FFF2-40B4-BE49-F238E27FC236}">
                <a16:creationId xmlns:a16="http://schemas.microsoft.com/office/drawing/2014/main" id="{8F3ED7A1-7B18-49A6-A6FC-D11843A60452}"/>
              </a:ext>
            </a:extLst>
          </p:cNvPr>
          <p:cNvSpPr>
            <a:spLocks noGrp="1" noChangeArrowheads="1"/>
          </p:cNvSpPr>
          <p:nvPr>
            <p:ph type="body" idx="1"/>
          </p:nvPr>
        </p:nvSpPr>
        <p:spPr/>
        <p:txBody>
          <a:bodyPr/>
          <a:lstStyle/>
          <a:p>
            <a:r>
              <a:rPr lang="en-US" altLang="en-US" dirty="0" err="1"/>
              <a:t>Pronunciado</a:t>
            </a:r>
            <a:r>
              <a:rPr lang="en-US" altLang="en-US" dirty="0"/>
              <a:t>
(new-MOH-nee-ah)
</a:t>
            </a:r>
            <a:r>
              <a:rPr lang="en-US" altLang="en-US" dirty="0" err="1"/>
              <a:t>Definido</a:t>
            </a:r>
            <a:r>
              <a:rPr lang="en-US" altLang="en-US" dirty="0"/>
              <a:t>
</a:t>
            </a:r>
            <a:r>
              <a:rPr lang="en-US" altLang="en-US" dirty="0" err="1"/>
              <a:t>Inflamación</a:t>
            </a:r>
            <a:r>
              <a:rPr lang="en-US" altLang="en-US" dirty="0"/>
              <a:t> de los </a:t>
            </a:r>
            <a:r>
              <a:rPr lang="en-US" altLang="en-US" dirty="0" err="1"/>
              <a:t>pulmones</a:t>
            </a:r>
            <a:r>
              <a:rPr lang="en-US" altLang="en-US" dirty="0"/>
              <a:t> </a:t>
            </a:r>
            <a:r>
              <a:rPr lang="en-US" altLang="en-US" dirty="0" err="1"/>
              <a:t>causada</a:t>
            </a:r>
            <a:r>
              <a:rPr lang="en-US" altLang="en-US" dirty="0"/>
              <a:t> </a:t>
            </a:r>
            <a:r>
              <a:rPr lang="en-US" altLang="en-US" dirty="0" err="1"/>
              <a:t>principalmente</a:t>
            </a:r>
            <a:r>
              <a:rPr lang="en-US" altLang="en-US" dirty="0"/>
              <a:t> por </a:t>
            </a:r>
            <a:r>
              <a:rPr lang="en-US" altLang="en-US" dirty="0" err="1"/>
              <a:t>bacterias</a:t>
            </a:r>
            <a:r>
              <a:rPr lang="en-US" altLang="en-US" dirty="0"/>
              <a:t>, virus e </a:t>
            </a:r>
            <a:r>
              <a:rPr lang="en-US" altLang="en-US" dirty="0" err="1"/>
              <a:t>irritantes</a:t>
            </a:r>
            <a:r>
              <a:rPr lang="en-US" altLang="en-US" dirty="0"/>
              <a:t> </a:t>
            </a:r>
            <a:r>
              <a:rPr lang="en-US" altLang="en-US" dirty="0" err="1"/>
              <a:t>químicos</a:t>
            </a:r>
            <a:r>
              <a:rPr lang="en-US" altLang="en-US" dirty="0"/>
              <a:t>
</a:t>
            </a:r>
            <a:endParaRPr lang="en-US" altLang="en-US" dirty="0">
              <a:solidFill>
                <a:schemeClr val="accent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5505B786-B52D-44BE-9103-CDEB9C546A6B}"/>
              </a:ext>
            </a:extLst>
          </p:cNvPr>
          <p:cNvSpPr>
            <a:spLocks noGrp="1" noChangeArrowheads="1"/>
          </p:cNvSpPr>
          <p:nvPr>
            <p:ph type="title"/>
          </p:nvPr>
        </p:nvSpPr>
        <p:spPr/>
        <p:txBody>
          <a:bodyPr/>
          <a:lstStyle/>
          <a:p>
            <a:r>
              <a:rPr lang="en-US" altLang="en-US"/>
              <a:t>Pneumothorax</a:t>
            </a:r>
          </a:p>
        </p:txBody>
      </p:sp>
      <p:sp>
        <p:nvSpPr>
          <p:cNvPr id="114691" name="Rectangle 3">
            <a:extLst>
              <a:ext uri="{FF2B5EF4-FFF2-40B4-BE49-F238E27FC236}">
                <a16:creationId xmlns:a16="http://schemas.microsoft.com/office/drawing/2014/main" id="{A48B4D4D-F25E-4507-A917-86C0159275FF}"/>
              </a:ext>
            </a:extLst>
          </p:cNvPr>
          <p:cNvSpPr>
            <a:spLocks noGrp="1" noChangeArrowheads="1"/>
          </p:cNvSpPr>
          <p:nvPr>
            <p:ph type="body" idx="1"/>
          </p:nvPr>
        </p:nvSpPr>
        <p:spPr>
          <a:xfrm>
            <a:off x="457200" y="1447800"/>
            <a:ext cx="8229600" cy="4468813"/>
          </a:xfrm>
        </p:spPr>
        <p:txBody>
          <a:bodyPr/>
          <a:lstStyle/>
          <a:p>
            <a:r>
              <a:rPr lang="es-ES" altLang="en-US" dirty="0"/>
              <a:t>Pronunciado
(nuevos racks </a:t>
            </a:r>
            <a:r>
              <a:rPr lang="es-ES" altLang="en-US" dirty="0" err="1"/>
              <a:t>moh</a:t>
            </a:r>
            <a:r>
              <a:rPr lang="es-ES" altLang="en-US" dirty="0"/>
              <a:t>-THOH)
Definido
Recolección de aire o gas en la cavidad pleural
El aire entra como resultado de una perforación a través de la pared torácica o la pleura que cubre el pulmón
</a:t>
            </a:r>
            <a:endParaRPr lang="en-US" altLang="en-US" dirty="0">
              <a:solidFill>
                <a:srgbClr val="0066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569F22D5-4147-4FA3-8893-E0D659477F1E}"/>
              </a:ext>
            </a:extLst>
          </p:cNvPr>
          <p:cNvSpPr>
            <a:spLocks noGrp="1" noChangeArrowheads="1"/>
          </p:cNvSpPr>
          <p:nvPr>
            <p:ph type="title"/>
          </p:nvPr>
        </p:nvSpPr>
        <p:spPr/>
        <p:txBody>
          <a:bodyPr/>
          <a:lstStyle/>
          <a:p>
            <a:r>
              <a:rPr lang="en-US" altLang="en-US"/>
              <a:t>Pulmonary Edema</a:t>
            </a:r>
          </a:p>
        </p:txBody>
      </p:sp>
      <p:sp>
        <p:nvSpPr>
          <p:cNvPr id="116739" name="Rectangle 3">
            <a:extLst>
              <a:ext uri="{FF2B5EF4-FFF2-40B4-BE49-F238E27FC236}">
                <a16:creationId xmlns:a16="http://schemas.microsoft.com/office/drawing/2014/main" id="{542B106D-9037-4425-9B1E-1FB5ABD88EE9}"/>
              </a:ext>
            </a:extLst>
          </p:cNvPr>
          <p:cNvSpPr>
            <a:spLocks noGrp="1" noChangeArrowheads="1"/>
          </p:cNvSpPr>
          <p:nvPr>
            <p:ph type="body" idx="1"/>
          </p:nvPr>
        </p:nvSpPr>
        <p:spPr/>
        <p:txBody>
          <a:bodyPr/>
          <a:lstStyle/>
          <a:p>
            <a:r>
              <a:rPr lang="es-ES" altLang="en-US" dirty="0"/>
              <a:t>Pronunciado
(PULL-</a:t>
            </a:r>
            <a:r>
              <a:rPr lang="es-ES" altLang="en-US" dirty="0" err="1"/>
              <a:t>mon</a:t>
            </a:r>
            <a:r>
              <a:rPr lang="es-ES" altLang="en-US" dirty="0"/>
              <a:t>-air-</a:t>
            </a:r>
            <a:r>
              <a:rPr lang="es-ES" altLang="en-US" dirty="0" err="1"/>
              <a:t>ree</a:t>
            </a:r>
            <a:r>
              <a:rPr lang="es-ES" altLang="en-US" dirty="0"/>
              <a:t> eh-DEE-</a:t>
            </a:r>
            <a:r>
              <a:rPr lang="es-ES" altLang="en-US" dirty="0" err="1"/>
              <a:t>mah</a:t>
            </a:r>
            <a:r>
              <a:rPr lang="es-ES" altLang="en-US" dirty="0"/>
              <a:t>)
Definido
Hinchazón de los pulmones causada por una acumulación anormal de líquido en los pulmones, ya sea en los alvéolos o en los espacios intersticiales
</a:t>
            </a:r>
            <a:endParaRPr lang="en-US" altLang="en-US" dirty="0">
              <a:solidFill>
                <a:schemeClr val="accent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a:extLst>
              <a:ext uri="{FF2B5EF4-FFF2-40B4-BE49-F238E27FC236}">
                <a16:creationId xmlns:a16="http://schemas.microsoft.com/office/drawing/2014/main" id="{74ED9574-5936-425C-9828-70D7976FA6C2}"/>
              </a:ext>
            </a:extLst>
          </p:cNvPr>
          <p:cNvSpPr>
            <a:spLocks noGrp="1" noChangeArrowheads="1"/>
          </p:cNvSpPr>
          <p:nvPr>
            <p:ph type="body" idx="1"/>
          </p:nvPr>
        </p:nvSpPr>
        <p:spPr>
          <a:xfrm>
            <a:off x="457200" y="1524000"/>
            <a:ext cx="8229600" cy="4648200"/>
          </a:xfrm>
        </p:spPr>
        <p:txBody>
          <a:bodyPr/>
          <a:lstStyle/>
          <a:p>
            <a:r>
              <a:rPr lang="es-ES" altLang="en-US" dirty="0"/>
              <a:t>Pronunciado
(PULL-</a:t>
            </a:r>
            <a:r>
              <a:rPr lang="es-ES" altLang="en-US" dirty="0" err="1"/>
              <a:t>mon</a:t>
            </a:r>
            <a:r>
              <a:rPr lang="es-ES" altLang="en-US" dirty="0"/>
              <a:t>-air-</a:t>
            </a:r>
            <a:r>
              <a:rPr lang="es-ES" altLang="en-US" dirty="0" err="1"/>
              <a:t>ree</a:t>
            </a:r>
            <a:r>
              <a:rPr lang="es-ES" altLang="en-US" dirty="0"/>
              <a:t> </a:t>
            </a:r>
            <a:r>
              <a:rPr lang="es-ES" altLang="en-US" dirty="0" err="1"/>
              <a:t>heart</a:t>
            </a:r>
            <a:r>
              <a:rPr lang="es-ES" altLang="en-US" dirty="0"/>
              <a:t> </a:t>
            </a:r>
            <a:r>
              <a:rPr lang="es-ES" altLang="en-US" dirty="0" err="1"/>
              <a:t>dih</a:t>
            </a:r>
            <a:r>
              <a:rPr lang="es-ES" altLang="en-US" dirty="0"/>
              <a:t>-ZEEZ)
(</a:t>
            </a:r>
            <a:r>
              <a:rPr lang="es-ES" altLang="en-US" dirty="0" err="1"/>
              <a:t>cor</a:t>
            </a:r>
            <a:r>
              <a:rPr lang="es-ES" altLang="en-US" dirty="0"/>
              <a:t> </a:t>
            </a:r>
            <a:r>
              <a:rPr lang="es-ES" altLang="en-US" dirty="0" err="1"/>
              <a:t>pull</a:t>
            </a:r>
            <a:r>
              <a:rPr lang="es-ES" altLang="en-US" dirty="0"/>
              <a:t>-</a:t>
            </a:r>
            <a:r>
              <a:rPr lang="es-ES" altLang="en-US" dirty="0" err="1"/>
              <a:t>mon</a:t>
            </a:r>
            <a:r>
              <a:rPr lang="es-ES" altLang="en-US" dirty="0"/>
              <a:t>-ALL-</a:t>
            </a:r>
            <a:r>
              <a:rPr lang="es-ES" altLang="en-US" dirty="0" err="1"/>
              <a:t>ee</a:t>
            </a:r>
            <a:r>
              <a:rPr lang="es-ES" altLang="en-US" dirty="0"/>
              <a:t>)
Definido
Hipertrofia del ventrículo derecho del corazón (con o sin insuficiencia) resultante de trastornos de los pulmones, vasos pulmonares o pared torácica
</a:t>
            </a:r>
            <a:endParaRPr lang="en-US" altLang="en-US" dirty="0">
              <a:solidFill>
                <a:schemeClr val="accent2"/>
              </a:solidFill>
            </a:endParaRPr>
          </a:p>
        </p:txBody>
      </p:sp>
      <p:sp>
        <p:nvSpPr>
          <p:cNvPr id="118789" name="Rectangle 5">
            <a:extLst>
              <a:ext uri="{FF2B5EF4-FFF2-40B4-BE49-F238E27FC236}">
                <a16:creationId xmlns:a16="http://schemas.microsoft.com/office/drawing/2014/main" id="{AC7A6CCF-A12C-43E2-BACD-E266692C2E34}"/>
              </a:ext>
            </a:extLst>
          </p:cNvPr>
          <p:cNvSpPr>
            <a:spLocks noGrp="1" noChangeArrowheads="1"/>
          </p:cNvSpPr>
          <p:nvPr>
            <p:ph type="title"/>
          </p:nvPr>
        </p:nvSpPr>
        <p:spPr>
          <a:xfrm>
            <a:off x="457200" y="152400"/>
            <a:ext cx="8229600" cy="1143000"/>
          </a:xfrm>
        </p:spPr>
        <p:txBody>
          <a:bodyPr>
            <a:normAutofit fontScale="90000"/>
          </a:bodyPr>
          <a:lstStyle/>
          <a:p>
            <a:r>
              <a:rPr lang="en-US" altLang="en-US"/>
              <a:t>Pulmonary Heart Disease</a:t>
            </a:r>
            <a:br>
              <a:rPr lang="en-US" altLang="en-US"/>
            </a:br>
            <a:r>
              <a:rPr lang="en-US" altLang="en-US"/>
              <a:t>(Cor Pulmonale)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7BFE190F-CE70-48DE-B8C4-50843D7EF8AF}"/>
              </a:ext>
            </a:extLst>
          </p:cNvPr>
          <p:cNvSpPr>
            <a:spLocks noGrp="1" noChangeArrowheads="1"/>
          </p:cNvSpPr>
          <p:nvPr>
            <p:ph type="title"/>
          </p:nvPr>
        </p:nvSpPr>
        <p:spPr/>
        <p:txBody>
          <a:bodyPr/>
          <a:lstStyle/>
          <a:p>
            <a:r>
              <a:rPr lang="en-US" altLang="en-US"/>
              <a:t>Sudden Infant Death Syndrome</a:t>
            </a:r>
          </a:p>
        </p:txBody>
      </p:sp>
      <p:sp>
        <p:nvSpPr>
          <p:cNvPr id="121859" name="Rectangle 3">
            <a:extLst>
              <a:ext uri="{FF2B5EF4-FFF2-40B4-BE49-F238E27FC236}">
                <a16:creationId xmlns:a16="http://schemas.microsoft.com/office/drawing/2014/main" id="{3645C044-2C87-4AF0-9BDF-58E9048E6959}"/>
              </a:ext>
            </a:extLst>
          </p:cNvPr>
          <p:cNvSpPr>
            <a:spLocks noGrp="1" noChangeArrowheads="1"/>
          </p:cNvSpPr>
          <p:nvPr>
            <p:ph type="body" idx="1"/>
          </p:nvPr>
        </p:nvSpPr>
        <p:spPr>
          <a:xfrm>
            <a:off x="533400" y="1371600"/>
            <a:ext cx="8153400" cy="4876800"/>
          </a:xfrm>
        </p:spPr>
        <p:txBody>
          <a:bodyPr/>
          <a:lstStyle/>
          <a:p>
            <a:r>
              <a:rPr lang="es-ES" altLang="en-US" dirty="0"/>
              <a:t>Pronunciado
(muerte súbita del lactante SIN-</a:t>
            </a:r>
            <a:r>
              <a:rPr lang="es-ES" altLang="en-US" dirty="0" err="1"/>
              <a:t>drohm</a:t>
            </a:r>
            <a:r>
              <a:rPr lang="es-ES" altLang="en-US" dirty="0"/>
              <a:t>)
Definido
Muerte inesperada e inexplicable de un aparentemente bien, o prácticamente bien bebé
También conocido como muerte de cuna o SIDS
</a:t>
            </a:r>
            <a:endParaRPr lang="en-US" altLang="en-US" dirty="0">
              <a:solidFill>
                <a:schemeClr val="accent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a:extLst>
              <a:ext uri="{FF2B5EF4-FFF2-40B4-BE49-F238E27FC236}">
                <a16:creationId xmlns:a16="http://schemas.microsoft.com/office/drawing/2014/main" id="{63C0D403-7861-4153-A5E6-2C56F8BCFAFC}"/>
              </a:ext>
            </a:extLst>
          </p:cNvPr>
          <p:cNvSpPr>
            <a:spLocks noGrp="1" noChangeArrowheads="1"/>
          </p:cNvSpPr>
          <p:nvPr>
            <p:ph type="body" idx="1"/>
          </p:nvPr>
        </p:nvSpPr>
        <p:spPr>
          <a:xfrm>
            <a:off x="457200" y="1295400"/>
            <a:ext cx="8229600" cy="4876800"/>
          </a:xfrm>
        </p:spPr>
        <p:txBody>
          <a:bodyPr/>
          <a:lstStyle/>
          <a:p>
            <a:r>
              <a:rPr lang="es-ES" altLang="en-US" dirty="0"/>
              <a:t>Pronunciado
(</a:t>
            </a:r>
            <a:r>
              <a:rPr lang="es-ES" altLang="en-US" dirty="0" err="1"/>
              <a:t>too</a:t>
            </a:r>
            <a:r>
              <a:rPr lang="es-ES" altLang="en-US" dirty="0"/>
              <a:t>-</a:t>
            </a:r>
            <a:r>
              <a:rPr lang="es-ES" altLang="en-US" dirty="0" err="1"/>
              <a:t>ber</a:t>
            </a:r>
            <a:r>
              <a:rPr lang="es-ES" altLang="en-US" dirty="0"/>
              <a:t>-</a:t>
            </a:r>
            <a:r>
              <a:rPr lang="es-ES" altLang="en-US" dirty="0" err="1"/>
              <a:t>kyoo</a:t>
            </a:r>
            <a:r>
              <a:rPr lang="es-ES" altLang="en-US" dirty="0"/>
              <a:t>-LOH-</a:t>
            </a:r>
            <a:r>
              <a:rPr lang="es-ES" altLang="en-US" dirty="0" err="1"/>
              <a:t>sis</a:t>
            </a:r>
            <a:r>
              <a:rPr lang="es-ES" altLang="en-US" dirty="0"/>
              <a:t>)
Definido
Enfermedad infecciosa causada por el </a:t>
            </a:r>
            <a:r>
              <a:rPr lang="es-ES" altLang="en-US" dirty="0" err="1"/>
              <a:t>tubil</a:t>
            </a:r>
            <a:r>
              <a:rPr lang="es-ES" altLang="en-US" dirty="0"/>
              <a:t>, </a:t>
            </a:r>
            <a:r>
              <a:rPr lang="es-ES" altLang="en-US" dirty="0" err="1"/>
              <a:t>Mycobacterium</a:t>
            </a:r>
            <a:r>
              <a:rPr lang="es-ES" altLang="en-US" dirty="0"/>
              <a:t> tuberculosis
Infiltraciones inflamatorias, formación de tubérculos y necrosis caseosa (similar a un queso) en los tejidos de los pulmones
</a:t>
            </a:r>
            <a:endParaRPr lang="en-US" altLang="en-US" dirty="0">
              <a:solidFill>
                <a:schemeClr val="accent2"/>
              </a:solidFill>
            </a:endParaRPr>
          </a:p>
        </p:txBody>
      </p:sp>
      <p:sp>
        <p:nvSpPr>
          <p:cNvPr id="123908" name="Rectangle 4">
            <a:extLst>
              <a:ext uri="{FF2B5EF4-FFF2-40B4-BE49-F238E27FC236}">
                <a16:creationId xmlns:a16="http://schemas.microsoft.com/office/drawing/2014/main" id="{100861FD-5D02-4349-A5D0-2E099E6F8D4E}"/>
              </a:ext>
            </a:extLst>
          </p:cNvPr>
          <p:cNvSpPr>
            <a:spLocks noGrp="1" noChangeArrowheads="1"/>
          </p:cNvSpPr>
          <p:nvPr>
            <p:ph type="title"/>
          </p:nvPr>
        </p:nvSpPr>
        <p:spPr/>
        <p:txBody>
          <a:bodyPr/>
          <a:lstStyle/>
          <a:p>
            <a:r>
              <a:rPr lang="en-US" altLang="en-US"/>
              <a:t>Tuberculosis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56521FA3-72B1-4F6D-87F3-1C5643E884DC}"/>
              </a:ext>
            </a:extLst>
          </p:cNvPr>
          <p:cNvSpPr>
            <a:spLocks noGrp="1" noChangeArrowheads="1"/>
          </p:cNvSpPr>
          <p:nvPr>
            <p:ph type="ctrTitle"/>
          </p:nvPr>
        </p:nvSpPr>
        <p:spPr/>
        <p:txBody>
          <a:bodyPr>
            <a:normAutofit fontScale="90000"/>
          </a:bodyPr>
          <a:lstStyle/>
          <a:p>
            <a:r>
              <a:rPr lang="en-US" altLang="en-US" dirty="0"/>
              <a:t>CONDICIONES PATOLOGICAS
</a:t>
            </a:r>
          </a:p>
        </p:txBody>
      </p:sp>
      <p:sp>
        <p:nvSpPr>
          <p:cNvPr id="125955" name="Rectangle 3">
            <a:extLst>
              <a:ext uri="{FF2B5EF4-FFF2-40B4-BE49-F238E27FC236}">
                <a16:creationId xmlns:a16="http://schemas.microsoft.com/office/drawing/2014/main" id="{BD926F3B-CD08-4270-B74F-5C184E523115}"/>
              </a:ext>
            </a:extLst>
          </p:cNvPr>
          <p:cNvSpPr>
            <a:spLocks noGrp="1" noChangeArrowheads="1"/>
          </p:cNvSpPr>
          <p:nvPr>
            <p:ph type="subTitle" idx="1"/>
          </p:nvPr>
        </p:nvSpPr>
        <p:spPr>
          <a:xfrm>
            <a:off x="3124200" y="3048000"/>
            <a:ext cx="5638800" cy="1143000"/>
          </a:xfrm>
        </p:spPr>
        <p:txBody>
          <a:bodyPr/>
          <a:lstStyle/>
          <a:p>
            <a:r>
              <a:rPr lang="en-US" altLang="en-US" sz="4400" dirty="0"/>
              <a:t>Work-Related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178792A0-AA3C-4E14-A3C8-C262E101333E}"/>
              </a:ext>
            </a:extLst>
          </p:cNvPr>
          <p:cNvSpPr>
            <a:spLocks noGrp="1" noChangeArrowheads="1"/>
          </p:cNvSpPr>
          <p:nvPr>
            <p:ph type="title"/>
          </p:nvPr>
        </p:nvSpPr>
        <p:spPr/>
        <p:txBody>
          <a:bodyPr/>
          <a:lstStyle/>
          <a:p>
            <a:r>
              <a:rPr lang="en-US" altLang="en-US"/>
              <a:t>Anthracosis</a:t>
            </a:r>
          </a:p>
        </p:txBody>
      </p:sp>
      <p:sp>
        <p:nvSpPr>
          <p:cNvPr id="128003" name="Rectangle 3">
            <a:extLst>
              <a:ext uri="{FF2B5EF4-FFF2-40B4-BE49-F238E27FC236}">
                <a16:creationId xmlns:a16="http://schemas.microsoft.com/office/drawing/2014/main" id="{DF31BCA5-E668-489A-B6E0-2073C3E6FD43}"/>
              </a:ext>
            </a:extLst>
          </p:cNvPr>
          <p:cNvSpPr>
            <a:spLocks noGrp="1" noChangeArrowheads="1"/>
          </p:cNvSpPr>
          <p:nvPr>
            <p:ph type="body" idx="1"/>
          </p:nvPr>
        </p:nvSpPr>
        <p:spPr/>
        <p:txBody>
          <a:bodyPr/>
          <a:lstStyle/>
          <a:p>
            <a:pPr>
              <a:lnSpc>
                <a:spcPct val="90000"/>
              </a:lnSpc>
            </a:pPr>
            <a:r>
              <a:rPr lang="es-ES" altLang="en-US" dirty="0"/>
              <a:t>Pronunciado
(</a:t>
            </a:r>
            <a:r>
              <a:rPr lang="es-ES" altLang="en-US" dirty="0" err="1"/>
              <a:t>an</a:t>
            </a:r>
            <a:r>
              <a:rPr lang="es-ES" altLang="en-US" dirty="0"/>
              <a:t>-</a:t>
            </a:r>
            <a:r>
              <a:rPr lang="es-ES" altLang="en-US" dirty="0" err="1"/>
              <a:t>thrah</a:t>
            </a:r>
            <a:r>
              <a:rPr lang="es-ES" altLang="en-US" dirty="0"/>
              <a:t>-KOH-</a:t>
            </a:r>
            <a:r>
              <a:rPr lang="es-ES" altLang="en-US" dirty="0" err="1"/>
              <a:t>sis</a:t>
            </a:r>
            <a:r>
              <a:rPr lang="es-ES" altLang="en-US" dirty="0"/>
              <a:t>)
Definido
Acumulación de depósitos de carbono en los pulmones debido a la respiración de humo o polvo de carbón
También conocida como enfermedad pulmonar negra o </a:t>
            </a:r>
            <a:r>
              <a:rPr lang="es-ES" altLang="en-US" dirty="0" err="1"/>
              <a:t>neumonoconiosis</a:t>
            </a:r>
            <a:r>
              <a:rPr lang="es-ES" altLang="en-US" dirty="0"/>
              <a:t> del trabajador del carbón
</a:t>
            </a:r>
            <a:endParaRPr lang="en-US" altLang="en-US" dirty="0">
              <a:solidFill>
                <a:schemeClr val="accent2"/>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05A41CCD-4170-48EE-8A78-B56CE6C66689}"/>
              </a:ext>
            </a:extLst>
          </p:cNvPr>
          <p:cNvSpPr>
            <a:spLocks noGrp="1" noChangeArrowheads="1"/>
          </p:cNvSpPr>
          <p:nvPr>
            <p:ph type="title"/>
          </p:nvPr>
        </p:nvSpPr>
        <p:spPr/>
        <p:txBody>
          <a:bodyPr/>
          <a:lstStyle/>
          <a:p>
            <a:r>
              <a:rPr lang="en-US" altLang="en-US"/>
              <a:t>Asbestosis</a:t>
            </a:r>
          </a:p>
        </p:txBody>
      </p:sp>
      <p:sp>
        <p:nvSpPr>
          <p:cNvPr id="130051" name="Rectangle 3">
            <a:extLst>
              <a:ext uri="{FF2B5EF4-FFF2-40B4-BE49-F238E27FC236}">
                <a16:creationId xmlns:a16="http://schemas.microsoft.com/office/drawing/2014/main" id="{D8BDB347-0B23-4F84-AF20-772DF0E78020}"/>
              </a:ext>
            </a:extLst>
          </p:cNvPr>
          <p:cNvSpPr>
            <a:spLocks noGrp="1" noChangeArrowheads="1"/>
          </p:cNvSpPr>
          <p:nvPr>
            <p:ph type="body" idx="1"/>
          </p:nvPr>
        </p:nvSpPr>
        <p:spPr/>
        <p:txBody>
          <a:bodyPr/>
          <a:lstStyle/>
          <a:p>
            <a:r>
              <a:rPr lang="es-ES" altLang="en-US" dirty="0"/>
              <a:t>Pronunciado
(AS-run-STOH-</a:t>
            </a:r>
            <a:r>
              <a:rPr lang="es-ES" altLang="en-US" dirty="0" err="1"/>
              <a:t>sis</a:t>
            </a:r>
            <a:r>
              <a:rPr lang="es-ES" altLang="en-US" dirty="0"/>
              <a:t>)
Definido
Enfermedad pulmonar resultante de la inhalación de partículas de amianto
</a:t>
            </a:r>
            <a:endParaRPr lang="en-US" altLang="en-US" dirty="0">
              <a:solidFill>
                <a:schemeClr val="accent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DCC40D6B-A91B-45A6-98CE-517AD9C461F1}"/>
              </a:ext>
            </a:extLst>
          </p:cNvPr>
          <p:cNvSpPr>
            <a:spLocks noGrp="1" noChangeArrowheads="1"/>
          </p:cNvSpPr>
          <p:nvPr>
            <p:ph type="title"/>
          </p:nvPr>
        </p:nvSpPr>
        <p:spPr/>
        <p:txBody>
          <a:bodyPr/>
          <a:lstStyle/>
          <a:p>
            <a:r>
              <a:rPr lang="en-US" altLang="en-US"/>
              <a:t>Byssinosis</a:t>
            </a:r>
          </a:p>
        </p:txBody>
      </p:sp>
      <p:sp>
        <p:nvSpPr>
          <p:cNvPr id="132099" name="Rectangle 3">
            <a:extLst>
              <a:ext uri="{FF2B5EF4-FFF2-40B4-BE49-F238E27FC236}">
                <a16:creationId xmlns:a16="http://schemas.microsoft.com/office/drawing/2014/main" id="{B26DE165-4403-4864-905F-3B6A3CA42C3B}"/>
              </a:ext>
            </a:extLst>
          </p:cNvPr>
          <p:cNvSpPr>
            <a:spLocks noGrp="1" noChangeArrowheads="1"/>
          </p:cNvSpPr>
          <p:nvPr>
            <p:ph type="body" idx="1"/>
          </p:nvPr>
        </p:nvSpPr>
        <p:spPr/>
        <p:txBody>
          <a:bodyPr/>
          <a:lstStyle/>
          <a:p>
            <a:r>
              <a:rPr lang="es-ES" altLang="en-US" dirty="0"/>
              <a:t>Pronunciado
(bis-</a:t>
            </a:r>
            <a:r>
              <a:rPr lang="es-ES" altLang="en-US" dirty="0" err="1"/>
              <a:t>ih</a:t>
            </a:r>
            <a:r>
              <a:rPr lang="es-ES" altLang="en-US" dirty="0"/>
              <a:t>-NOH-</a:t>
            </a:r>
            <a:r>
              <a:rPr lang="es-ES" altLang="en-US" dirty="0" err="1"/>
              <a:t>sis</a:t>
            </a:r>
            <a:r>
              <a:rPr lang="es-ES" altLang="en-US" dirty="0"/>
              <a:t>)
Definido
Enfermedad pulmonar resultante de la inhalación de algodón, lino y cáñamo
También conocida como enfermedad pulmonar marrón</a:t>
            </a:r>
            <a:endParaRPr lang="en-US" altLang="en-US" dirty="0">
              <a:solidFill>
                <a:schemeClr val="accent2"/>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F306DCDA-BAC5-4D56-82BD-A207ED572691}"/>
              </a:ext>
            </a:extLst>
          </p:cNvPr>
          <p:cNvSpPr>
            <a:spLocks noGrp="1" noChangeArrowheads="1"/>
          </p:cNvSpPr>
          <p:nvPr>
            <p:ph type="title"/>
          </p:nvPr>
        </p:nvSpPr>
        <p:spPr/>
        <p:txBody>
          <a:bodyPr/>
          <a:lstStyle/>
          <a:p>
            <a:r>
              <a:rPr lang="en-US" altLang="en-US"/>
              <a:t>Silicosis</a:t>
            </a:r>
          </a:p>
        </p:txBody>
      </p:sp>
      <p:sp>
        <p:nvSpPr>
          <p:cNvPr id="134147" name="Rectangle 3">
            <a:extLst>
              <a:ext uri="{FF2B5EF4-FFF2-40B4-BE49-F238E27FC236}">
                <a16:creationId xmlns:a16="http://schemas.microsoft.com/office/drawing/2014/main" id="{C73DA0E3-629B-430D-BE29-958FBDBA1CBD}"/>
              </a:ext>
            </a:extLst>
          </p:cNvPr>
          <p:cNvSpPr>
            <a:spLocks noGrp="1" noChangeArrowheads="1"/>
          </p:cNvSpPr>
          <p:nvPr>
            <p:ph type="body" idx="1"/>
          </p:nvPr>
        </p:nvSpPr>
        <p:spPr/>
        <p:txBody>
          <a:bodyPr/>
          <a:lstStyle/>
          <a:p>
            <a:r>
              <a:rPr lang="es-ES" altLang="en-US" dirty="0"/>
              <a:t>Pronunciado
(</a:t>
            </a:r>
            <a:r>
              <a:rPr lang="es-ES" altLang="en-US" dirty="0" err="1"/>
              <a:t>sill</a:t>
            </a:r>
            <a:r>
              <a:rPr lang="es-ES" altLang="en-US" dirty="0"/>
              <a:t>-</a:t>
            </a:r>
            <a:r>
              <a:rPr lang="es-ES" altLang="en-US" dirty="0" err="1"/>
              <a:t>ih</a:t>
            </a:r>
            <a:r>
              <a:rPr lang="es-ES" altLang="en-US" dirty="0"/>
              <a:t>-KOH-</a:t>
            </a:r>
            <a:r>
              <a:rPr lang="es-ES" altLang="en-US" dirty="0" err="1"/>
              <a:t>sis</a:t>
            </a:r>
            <a:r>
              <a:rPr lang="es-ES" altLang="en-US" dirty="0"/>
              <a:t>)
Definido
Enfermedad pulmonar resultante de la inhalación de polvo de sílice (cuarzo), caracterizada por la formación de pequeños nódulos
</a:t>
            </a:r>
            <a:endParaRPr lang="en-US" altLang="en-US" dirty="0">
              <a:solidFill>
                <a:schemeClr val="accent2"/>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2796BB92-211A-435C-A018-8784E8A78AAB}"/>
              </a:ext>
            </a:extLst>
          </p:cNvPr>
          <p:cNvSpPr>
            <a:spLocks noGrp="1" noChangeArrowheads="1"/>
          </p:cNvSpPr>
          <p:nvPr>
            <p:ph type="ctrTitle"/>
          </p:nvPr>
        </p:nvSpPr>
        <p:spPr>
          <a:xfrm>
            <a:off x="3124200" y="1447800"/>
            <a:ext cx="5638800" cy="1524000"/>
          </a:xfrm>
        </p:spPr>
        <p:txBody>
          <a:bodyPr>
            <a:normAutofit fontScale="90000"/>
          </a:bodyPr>
          <a:lstStyle/>
          <a:p>
            <a:r>
              <a:rPr lang="es-ES" altLang="en-US" dirty="0"/>
              <a:t>TECNIQUES, TRATAMIENTOS Y PROCEDIMIENTOS DIAGNOSTICOS
</a:t>
            </a:r>
            <a:endParaRPr lang="en-US" altLang="en-US" dirty="0"/>
          </a:p>
        </p:txBody>
      </p:sp>
      <p:sp>
        <p:nvSpPr>
          <p:cNvPr id="136195" name="Rectangle 3">
            <a:extLst>
              <a:ext uri="{FF2B5EF4-FFF2-40B4-BE49-F238E27FC236}">
                <a16:creationId xmlns:a16="http://schemas.microsoft.com/office/drawing/2014/main" id="{AD72C4C0-6C4F-44FD-AB9F-554C86B63D92}"/>
              </a:ext>
            </a:extLst>
          </p:cNvPr>
          <p:cNvSpPr>
            <a:spLocks noGrp="1" noChangeArrowheads="1"/>
          </p:cNvSpPr>
          <p:nvPr>
            <p:ph type="subTitle" idx="1"/>
          </p:nvPr>
        </p:nvSpPr>
        <p:spPr>
          <a:xfrm>
            <a:off x="3124200" y="3352800"/>
            <a:ext cx="5638800" cy="1219200"/>
          </a:xfrm>
        </p:spPr>
        <p:txBody>
          <a:bodyPr/>
          <a:lstStyle/>
          <a:p>
            <a:r>
              <a:rPr lang="en-US" altLang="en-US" sz="4400"/>
              <a:t>Respiratory System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a:extLst>
              <a:ext uri="{FF2B5EF4-FFF2-40B4-BE49-F238E27FC236}">
                <a16:creationId xmlns:a16="http://schemas.microsoft.com/office/drawing/2014/main" id="{7A5AC329-388C-472C-9924-0019FA249A27}"/>
              </a:ext>
            </a:extLst>
          </p:cNvPr>
          <p:cNvSpPr>
            <a:spLocks noGrp="1" noChangeArrowheads="1"/>
          </p:cNvSpPr>
          <p:nvPr>
            <p:ph type="body" idx="1"/>
          </p:nvPr>
        </p:nvSpPr>
        <p:spPr>
          <a:xfrm>
            <a:off x="457200" y="1600200"/>
            <a:ext cx="8229600" cy="4495800"/>
          </a:xfrm>
        </p:spPr>
        <p:txBody>
          <a:bodyPr/>
          <a:lstStyle/>
          <a:p>
            <a:r>
              <a:rPr lang="en-US" altLang="en-US" dirty="0"/>
              <a:t>Bronchoscopy</a:t>
            </a:r>
          </a:p>
          <a:p>
            <a:pPr lvl="1"/>
            <a:r>
              <a:rPr lang="es-ES" altLang="en-US" dirty="0">
                <a:solidFill>
                  <a:schemeClr val="accent2"/>
                </a:solidFill>
              </a:rPr>
              <a:t>Examen del interior de los bronquios utilizando un broncoscopio flexible iluminado (o endoscopio</a:t>
            </a:r>
            <a:r>
              <a:rPr lang="en-US" altLang="en-US" dirty="0">
                <a:solidFill>
                  <a:schemeClr val="accent2"/>
                </a:solidFill>
              </a:rPr>
              <a:t>)</a:t>
            </a:r>
            <a:endParaRPr lang="en-US" altLang="en-US" dirty="0"/>
          </a:p>
          <a:p>
            <a:r>
              <a:rPr lang="en-US" altLang="en-US" dirty="0"/>
              <a:t>Chest X-ray</a:t>
            </a:r>
          </a:p>
          <a:p>
            <a:pPr lvl="1"/>
            <a:r>
              <a:rPr lang="es-ES" altLang="en-US" dirty="0">
                <a:solidFill>
                  <a:schemeClr val="accent2"/>
                </a:solidFill>
              </a:rPr>
              <a:t>Ondas electromagnéticas de alta energía que pasan a través del cuerpo a una película fotográfica
Produce una imagen de las estructuras internas del cuerpo para el diagnóstico y la terapia
</a:t>
            </a:r>
            <a:endParaRPr lang="en-US" altLang="en-US" dirty="0">
              <a:solidFill>
                <a:schemeClr val="accent2"/>
              </a:solidFill>
            </a:endParaRPr>
          </a:p>
        </p:txBody>
      </p:sp>
      <p:sp>
        <p:nvSpPr>
          <p:cNvPr id="138244" name="Rectangle 4">
            <a:extLst>
              <a:ext uri="{FF2B5EF4-FFF2-40B4-BE49-F238E27FC236}">
                <a16:creationId xmlns:a16="http://schemas.microsoft.com/office/drawing/2014/main" id="{8317C3A8-B210-41D7-AC28-E8CFF22C06F9}"/>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Treatments, and Procedures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3">
            <a:extLst>
              <a:ext uri="{FF2B5EF4-FFF2-40B4-BE49-F238E27FC236}">
                <a16:creationId xmlns:a16="http://schemas.microsoft.com/office/drawing/2014/main" id="{C57C824F-B9FC-40A6-B6A4-0013D83D22C3}"/>
              </a:ext>
            </a:extLst>
          </p:cNvPr>
          <p:cNvSpPr>
            <a:spLocks noGrp="1" noChangeArrowheads="1"/>
          </p:cNvSpPr>
          <p:nvPr>
            <p:ph type="body" idx="1"/>
          </p:nvPr>
        </p:nvSpPr>
        <p:spPr>
          <a:xfrm>
            <a:off x="457200" y="1676400"/>
            <a:ext cx="8229600" cy="4343400"/>
          </a:xfrm>
        </p:spPr>
        <p:txBody>
          <a:bodyPr/>
          <a:lstStyle/>
          <a:p>
            <a:r>
              <a:rPr lang="en-US" altLang="en-US" dirty="0"/>
              <a:t>Laryngoscopy</a:t>
            </a:r>
          </a:p>
          <a:p>
            <a:pPr lvl="1"/>
            <a:r>
              <a:rPr lang="es-ES" altLang="en-US" dirty="0">
                <a:solidFill>
                  <a:schemeClr val="accent2"/>
                </a:solidFill>
              </a:rPr>
              <a:t>Examen del interior de la laringe utilizando un tubo flexible iluminado conocido como laringoscopio (o endoscopio)
</a:t>
            </a:r>
            <a:r>
              <a:rPr lang="en-US" altLang="en-US" dirty="0"/>
              <a:t>Lung scan</a:t>
            </a:r>
          </a:p>
          <a:p>
            <a:pPr lvl="1"/>
            <a:r>
              <a:rPr lang="es-ES" altLang="en-US" dirty="0">
                <a:solidFill>
                  <a:schemeClr val="accent2"/>
                </a:solidFill>
              </a:rPr>
              <a:t>Imágenes visuales de la distribución o ventilación o flujo sanguíneo en los pulmones escaneando los pulmones después de que el paciente haya sido inyectado o haya inhalado material radiactivo
</a:t>
            </a:r>
            <a:endParaRPr lang="en-US" altLang="en-US" dirty="0">
              <a:solidFill>
                <a:schemeClr val="accent2"/>
              </a:solidFill>
            </a:endParaRPr>
          </a:p>
        </p:txBody>
      </p:sp>
      <p:sp>
        <p:nvSpPr>
          <p:cNvPr id="140292" name="Rectangle 4">
            <a:extLst>
              <a:ext uri="{FF2B5EF4-FFF2-40B4-BE49-F238E27FC236}">
                <a16:creationId xmlns:a16="http://schemas.microsoft.com/office/drawing/2014/main" id="{5091CD5F-EB9E-4A2B-9D1E-3E753BBA9132}"/>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Treatments, and Procedures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3">
            <a:extLst>
              <a:ext uri="{FF2B5EF4-FFF2-40B4-BE49-F238E27FC236}">
                <a16:creationId xmlns:a16="http://schemas.microsoft.com/office/drawing/2014/main" id="{3EF2342B-6F3C-458F-9241-3FE2EB268B3E}"/>
              </a:ext>
            </a:extLst>
          </p:cNvPr>
          <p:cNvSpPr>
            <a:spLocks noGrp="1" noChangeArrowheads="1"/>
          </p:cNvSpPr>
          <p:nvPr>
            <p:ph type="body" idx="1"/>
          </p:nvPr>
        </p:nvSpPr>
        <p:spPr>
          <a:xfrm>
            <a:off x="457200" y="1676400"/>
            <a:ext cx="8229600" cy="4495800"/>
          </a:xfrm>
        </p:spPr>
        <p:txBody>
          <a:bodyPr/>
          <a:lstStyle/>
          <a:p>
            <a:r>
              <a:rPr lang="en-US" altLang="en-US" dirty="0"/>
              <a:t>Pulmonary function tests</a:t>
            </a:r>
          </a:p>
          <a:p>
            <a:pPr lvl="1"/>
            <a:r>
              <a:rPr lang="es-ES" altLang="en-US" dirty="0">
                <a:solidFill>
                  <a:schemeClr val="accent2"/>
                </a:solidFill>
              </a:rPr>
              <a:t>Variedad de pruebas realizadas para evaluar la función respiratoria
</a:t>
            </a:r>
            <a:r>
              <a:rPr lang="en-US" altLang="en-US" dirty="0"/>
              <a:t>Sputum specimen</a:t>
            </a:r>
          </a:p>
          <a:p>
            <a:pPr lvl="1"/>
            <a:r>
              <a:rPr lang="es-ES" altLang="en-US" dirty="0">
                <a:solidFill>
                  <a:schemeClr val="accent2"/>
                </a:solidFill>
              </a:rPr>
              <a:t>Espécimen de material expectorado de la boca
Si se produce después de una tos, puede contener, además de saliva, material de la garganta y bronquios
</a:t>
            </a:r>
            <a:endParaRPr lang="en-US" altLang="en-US" dirty="0">
              <a:solidFill>
                <a:srgbClr val="006600"/>
              </a:solidFill>
            </a:endParaRPr>
          </a:p>
        </p:txBody>
      </p:sp>
      <p:sp>
        <p:nvSpPr>
          <p:cNvPr id="142340" name="Rectangle 4">
            <a:extLst>
              <a:ext uri="{FF2B5EF4-FFF2-40B4-BE49-F238E27FC236}">
                <a16:creationId xmlns:a16="http://schemas.microsoft.com/office/drawing/2014/main" id="{490B4E6B-3BAA-4E2F-BC07-87F9A546F156}"/>
              </a:ext>
            </a:extLst>
          </p:cNvPr>
          <p:cNvSpPr>
            <a:spLocks noGrp="1" noChangeArrowheads="1"/>
          </p:cNvSpPr>
          <p:nvPr>
            <p:ph type="title"/>
          </p:nvPr>
        </p:nvSpPr>
        <p:spPr>
          <a:xfrm>
            <a:off x="457200" y="304800"/>
            <a:ext cx="8229600" cy="1066800"/>
          </a:xfrm>
        </p:spPr>
        <p:txBody>
          <a:bodyPr>
            <a:normAutofit fontScale="90000"/>
          </a:bodyPr>
          <a:lstStyle/>
          <a:p>
            <a:r>
              <a:rPr lang="en-US" altLang="en-US"/>
              <a:t>Diagnostic Techniques, Treatments, and Procedures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a:extLst>
              <a:ext uri="{FF2B5EF4-FFF2-40B4-BE49-F238E27FC236}">
                <a16:creationId xmlns:a16="http://schemas.microsoft.com/office/drawing/2014/main" id="{C9116456-2331-44F2-B568-2A6C4FB7D7ED}"/>
              </a:ext>
            </a:extLst>
          </p:cNvPr>
          <p:cNvSpPr>
            <a:spLocks noGrp="1" noChangeArrowheads="1"/>
          </p:cNvSpPr>
          <p:nvPr>
            <p:ph type="body" idx="1"/>
          </p:nvPr>
        </p:nvSpPr>
        <p:spPr>
          <a:xfrm>
            <a:off x="685800" y="1671638"/>
            <a:ext cx="8001000" cy="4271962"/>
          </a:xfrm>
        </p:spPr>
        <p:txBody>
          <a:bodyPr/>
          <a:lstStyle/>
          <a:p>
            <a:r>
              <a:rPr lang="en-US" altLang="en-US" dirty="0"/>
              <a:t>Thoracentesis</a:t>
            </a:r>
          </a:p>
          <a:p>
            <a:pPr lvl="1"/>
            <a:r>
              <a:rPr lang="en-US" altLang="en-US" dirty="0" err="1">
                <a:solidFill>
                  <a:schemeClr val="accent2"/>
                </a:solidFill>
              </a:rPr>
              <a:t>Procedimiento</a:t>
            </a:r>
            <a:r>
              <a:rPr lang="en-US" altLang="en-US" dirty="0">
                <a:solidFill>
                  <a:schemeClr val="accent2"/>
                </a:solidFill>
              </a:rPr>
              <a:t> que </a:t>
            </a:r>
            <a:r>
              <a:rPr lang="en-US" altLang="en-US" dirty="0" err="1">
                <a:solidFill>
                  <a:schemeClr val="accent2"/>
                </a:solidFill>
              </a:rPr>
              <a:t>implica</a:t>
            </a:r>
            <a:r>
              <a:rPr lang="en-US" altLang="en-US" dirty="0">
                <a:solidFill>
                  <a:schemeClr val="accent2"/>
                </a:solidFill>
              </a:rPr>
              <a:t> el </a:t>
            </a:r>
            <a:r>
              <a:rPr lang="en-US" altLang="en-US" dirty="0" err="1">
                <a:solidFill>
                  <a:schemeClr val="accent2"/>
                </a:solidFill>
              </a:rPr>
              <a:t>uso</a:t>
            </a:r>
            <a:r>
              <a:rPr lang="en-US" altLang="en-US" dirty="0">
                <a:solidFill>
                  <a:schemeClr val="accent2"/>
                </a:solidFill>
              </a:rPr>
              <a:t> de una </a:t>
            </a:r>
            <a:r>
              <a:rPr lang="en-US" altLang="en-US" dirty="0" err="1">
                <a:solidFill>
                  <a:schemeClr val="accent2"/>
                </a:solidFill>
              </a:rPr>
              <a:t>aguja</a:t>
            </a:r>
            <a:r>
              <a:rPr lang="en-US" altLang="en-US" dirty="0">
                <a:solidFill>
                  <a:schemeClr val="accent2"/>
                </a:solidFill>
              </a:rPr>
              <a:t> para </a:t>
            </a:r>
            <a:r>
              <a:rPr lang="en-US" altLang="en-US" dirty="0" err="1">
                <a:solidFill>
                  <a:schemeClr val="accent2"/>
                </a:solidFill>
              </a:rPr>
              <a:t>recoger</a:t>
            </a:r>
            <a:r>
              <a:rPr lang="en-US" altLang="en-US" dirty="0">
                <a:solidFill>
                  <a:schemeClr val="accent2"/>
                </a:solidFill>
              </a:rPr>
              <a:t> </a:t>
            </a:r>
            <a:r>
              <a:rPr lang="en-US" altLang="en-US" dirty="0" err="1">
                <a:solidFill>
                  <a:schemeClr val="accent2"/>
                </a:solidFill>
              </a:rPr>
              <a:t>líquido</a:t>
            </a:r>
            <a:r>
              <a:rPr lang="en-US" altLang="en-US" dirty="0">
                <a:solidFill>
                  <a:schemeClr val="accent2"/>
                </a:solidFill>
              </a:rPr>
              <a:t> pleural para </a:t>
            </a:r>
            <a:r>
              <a:rPr lang="en-US" altLang="en-US" dirty="0" err="1">
                <a:solidFill>
                  <a:schemeClr val="accent2"/>
                </a:solidFill>
              </a:rPr>
              <a:t>análisis</a:t>
            </a:r>
            <a:r>
              <a:rPr lang="en-US" altLang="en-US" dirty="0">
                <a:solidFill>
                  <a:schemeClr val="accent2"/>
                </a:solidFill>
              </a:rPr>
              <a:t> de </a:t>
            </a:r>
            <a:r>
              <a:rPr lang="en-US" altLang="en-US" dirty="0" err="1">
                <a:solidFill>
                  <a:schemeClr val="accent2"/>
                </a:solidFill>
              </a:rPr>
              <a:t>laboratorio</a:t>
            </a:r>
            <a:r>
              <a:rPr lang="en-US" altLang="en-US" dirty="0">
                <a:solidFill>
                  <a:schemeClr val="accent2"/>
                </a:solidFill>
              </a:rPr>
              <a:t>, o para </a:t>
            </a:r>
            <a:r>
              <a:rPr lang="en-US" altLang="en-US" dirty="0" err="1">
                <a:solidFill>
                  <a:schemeClr val="accent2"/>
                </a:solidFill>
              </a:rPr>
              <a:t>eliminar</a:t>
            </a:r>
            <a:r>
              <a:rPr lang="en-US" altLang="en-US" dirty="0">
                <a:solidFill>
                  <a:schemeClr val="accent2"/>
                </a:solidFill>
              </a:rPr>
              <a:t> el </a:t>
            </a:r>
            <a:r>
              <a:rPr lang="en-US" altLang="en-US" dirty="0" err="1">
                <a:solidFill>
                  <a:schemeClr val="accent2"/>
                </a:solidFill>
              </a:rPr>
              <a:t>exceso</a:t>
            </a:r>
            <a:r>
              <a:rPr lang="en-US" altLang="en-US" dirty="0">
                <a:solidFill>
                  <a:schemeClr val="accent2"/>
                </a:solidFill>
              </a:rPr>
              <a:t> de </a:t>
            </a:r>
            <a:r>
              <a:rPr lang="en-US" altLang="en-US" dirty="0" err="1">
                <a:solidFill>
                  <a:schemeClr val="accent2"/>
                </a:solidFill>
              </a:rPr>
              <a:t>líquido</a:t>
            </a:r>
            <a:r>
              <a:rPr lang="en-US" altLang="en-US" dirty="0">
                <a:solidFill>
                  <a:schemeClr val="accent2"/>
                </a:solidFill>
              </a:rPr>
              <a:t> pleural o </a:t>
            </a:r>
            <a:r>
              <a:rPr lang="en-US" altLang="en-US" dirty="0" err="1">
                <a:solidFill>
                  <a:schemeClr val="accent2"/>
                </a:solidFill>
              </a:rPr>
              <a:t>aire</a:t>
            </a:r>
            <a:r>
              <a:rPr lang="en-US" altLang="en-US" dirty="0">
                <a:solidFill>
                  <a:schemeClr val="accent2"/>
                </a:solidFill>
              </a:rPr>
              <a:t> del </a:t>
            </a:r>
            <a:r>
              <a:rPr lang="en-US" altLang="en-US" dirty="0" err="1">
                <a:solidFill>
                  <a:schemeClr val="accent2"/>
                </a:solidFill>
              </a:rPr>
              <a:t>espacio</a:t>
            </a:r>
            <a:r>
              <a:rPr lang="en-US" altLang="en-US" dirty="0">
                <a:solidFill>
                  <a:schemeClr val="accent2"/>
                </a:solidFill>
              </a:rPr>
              <a:t> pleural
</a:t>
            </a:r>
            <a:endParaRPr lang="en-US" altLang="en-US" dirty="0"/>
          </a:p>
        </p:txBody>
      </p:sp>
      <p:sp>
        <p:nvSpPr>
          <p:cNvPr id="144388" name="Rectangle 4">
            <a:extLst>
              <a:ext uri="{FF2B5EF4-FFF2-40B4-BE49-F238E27FC236}">
                <a16:creationId xmlns:a16="http://schemas.microsoft.com/office/drawing/2014/main" id="{4198126B-9FCB-498F-9795-49C9AD95E5CA}"/>
              </a:ext>
            </a:extLst>
          </p:cNvPr>
          <p:cNvSpPr>
            <a:spLocks noGrp="1" noChangeArrowheads="1"/>
          </p:cNvSpPr>
          <p:nvPr>
            <p:ph type="title"/>
          </p:nvPr>
        </p:nvSpPr>
        <p:spPr/>
        <p:txBody>
          <a:bodyPr>
            <a:normAutofit fontScale="90000"/>
          </a:bodyPr>
          <a:lstStyle/>
          <a:p>
            <a:r>
              <a:rPr lang="en-US" altLang="en-US"/>
              <a:t>Diagnostic Techniques, Treatments, and Procedures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7F5EEFCB-65D1-4C24-B59B-F2FD40FD6046}"/>
              </a:ext>
            </a:extLst>
          </p:cNvPr>
          <p:cNvSpPr>
            <a:spLocks noGrp="1" noChangeArrowheads="1"/>
          </p:cNvSpPr>
          <p:nvPr>
            <p:ph type="title"/>
          </p:nvPr>
        </p:nvSpPr>
        <p:spPr>
          <a:xfrm>
            <a:off x="457200" y="304800"/>
            <a:ext cx="8229600" cy="1066800"/>
          </a:xfrm>
        </p:spPr>
        <p:txBody>
          <a:bodyPr>
            <a:normAutofit fontScale="90000"/>
          </a:bodyPr>
          <a:lstStyle/>
          <a:p>
            <a:r>
              <a:rPr lang="en-US" altLang="en-US"/>
              <a:t>Diagnostic Techniques, Treatments, and Procedures</a:t>
            </a:r>
          </a:p>
        </p:txBody>
      </p:sp>
      <p:sp>
        <p:nvSpPr>
          <p:cNvPr id="159747" name="Rectangle 3">
            <a:extLst>
              <a:ext uri="{FF2B5EF4-FFF2-40B4-BE49-F238E27FC236}">
                <a16:creationId xmlns:a16="http://schemas.microsoft.com/office/drawing/2014/main" id="{4CF213B6-805A-49D4-99CF-C1C76FA68BF3}"/>
              </a:ext>
            </a:extLst>
          </p:cNvPr>
          <p:cNvSpPr>
            <a:spLocks noGrp="1" noChangeArrowheads="1"/>
          </p:cNvSpPr>
          <p:nvPr>
            <p:ph type="body" idx="1"/>
          </p:nvPr>
        </p:nvSpPr>
        <p:spPr>
          <a:xfrm>
            <a:off x="457200" y="1676400"/>
            <a:ext cx="8229600" cy="4495800"/>
          </a:xfrm>
        </p:spPr>
        <p:txBody>
          <a:bodyPr/>
          <a:lstStyle/>
          <a:p>
            <a:pPr>
              <a:lnSpc>
                <a:spcPct val="90000"/>
              </a:lnSpc>
            </a:pPr>
            <a:r>
              <a:rPr lang="en-US" altLang="en-US" dirty="0"/>
              <a:t>Tonsillectomy</a:t>
            </a:r>
          </a:p>
          <a:p>
            <a:pPr lvl="1">
              <a:lnSpc>
                <a:spcPct val="90000"/>
              </a:lnSpc>
            </a:pPr>
            <a:r>
              <a:rPr lang="es-ES" altLang="en-US" dirty="0">
                <a:solidFill>
                  <a:schemeClr val="accent2"/>
                </a:solidFill>
              </a:rPr>
              <a:t>Extirpación quirúrgica de las amígdalas palatinas
Generalmente se combina con una </a:t>
            </a:r>
            <a:r>
              <a:rPr lang="es-ES" altLang="en-US" dirty="0" err="1">
                <a:solidFill>
                  <a:schemeClr val="accent2"/>
                </a:solidFill>
              </a:rPr>
              <a:t>adenoidectomía</a:t>
            </a:r>
            <a:r>
              <a:rPr lang="es-ES" altLang="en-US" dirty="0">
                <a:solidFill>
                  <a:schemeClr val="accent2"/>
                </a:solidFill>
              </a:rPr>
              <a:t> (extirpación quirúrgica de adenoides)
</a:t>
            </a:r>
            <a:r>
              <a:rPr lang="en-US" altLang="en-US" dirty="0"/>
              <a:t>Tuberculin skin test (TST)</a:t>
            </a:r>
          </a:p>
          <a:p>
            <a:pPr lvl="1">
              <a:lnSpc>
                <a:spcPct val="90000"/>
              </a:lnSpc>
            </a:pPr>
            <a:r>
              <a:rPr lang="es-ES" altLang="en-US" dirty="0">
                <a:solidFill>
                  <a:schemeClr val="accent2"/>
                </a:solidFill>
              </a:rPr>
              <a:t>Determina la infección por tuberculosis pasada o presente </a:t>
            </a:r>
            <a:r>
              <a:rPr lang="es-ES" altLang="en-US" dirty="0" err="1">
                <a:solidFill>
                  <a:schemeClr val="accent2"/>
                </a:solidFill>
              </a:rPr>
              <a:t>presente</a:t>
            </a:r>
            <a:r>
              <a:rPr lang="es-ES" altLang="en-US" dirty="0">
                <a:solidFill>
                  <a:schemeClr val="accent2"/>
                </a:solidFill>
              </a:rPr>
              <a:t> en el cuerpo
Basado en la reacción cutánea positiva a la introducción de un derivado proteico purificado (PPS) de los bacilos de </a:t>
            </a:r>
            <a:r>
              <a:rPr lang="es-ES" altLang="en-US" dirty="0" err="1">
                <a:solidFill>
                  <a:schemeClr val="accent2"/>
                </a:solidFill>
              </a:rPr>
              <a:t>tubercula</a:t>
            </a:r>
            <a:r>
              <a:rPr lang="es-ES" altLang="en-US" dirty="0">
                <a:solidFill>
                  <a:schemeClr val="accent2"/>
                </a:solidFill>
              </a:rPr>
              <a:t> en la piel
</a:t>
            </a:r>
            <a:endParaRPr lang="en-US" altLang="en-US" dirty="0">
              <a:solidFill>
                <a:srgbClr val="0066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1006</TotalTime>
  <Words>841</Words>
  <Application>Microsoft Office PowerPoint</Application>
  <PresentationFormat>On-screen Show (4:3)</PresentationFormat>
  <Paragraphs>272</Paragraphs>
  <Slides>72</Slides>
  <Notes>71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Calibri</vt:lpstr>
      <vt:lpstr>Lucida Sans Unicode</vt:lpstr>
      <vt:lpstr>Verdana</vt:lpstr>
      <vt:lpstr>Wingdings 2</vt:lpstr>
      <vt:lpstr>Wingdings 3</vt:lpstr>
      <vt:lpstr>Concourse</vt:lpstr>
      <vt:lpstr>Medical Language</vt:lpstr>
      <vt:lpstr>Sistema respiratorio
</vt:lpstr>
      <vt:lpstr>Respiratory System Overview</vt:lpstr>
      <vt:lpstr>Respiratory System Overview</vt:lpstr>
      <vt:lpstr>Respiratory System Overview</vt:lpstr>
      <vt:lpstr>Respiratory System Structures</vt:lpstr>
      <vt:lpstr>Respiratory System Structures</vt:lpstr>
      <vt:lpstr>Respiratory System Structures</vt:lpstr>
      <vt:lpstr>Respiratory System Structures</vt:lpstr>
      <vt:lpstr>Respiratory System Structures</vt:lpstr>
      <vt:lpstr>Respiratory System Structures</vt:lpstr>
      <vt:lpstr>Respiratory System Structures</vt:lpstr>
      <vt:lpstr>Respiratory System Structures</vt:lpstr>
      <vt:lpstr>Respiratory System Structures</vt:lpstr>
      <vt:lpstr>Respiratory System Structures</vt:lpstr>
      <vt:lpstr>Breathing Process</vt:lpstr>
      <vt:lpstr>Breathing Process</vt:lpstr>
      <vt:lpstr>Physical Exam Techniques</vt:lpstr>
      <vt:lpstr>Physical Exam Techniques </vt:lpstr>
      <vt:lpstr>Physical Exam Techniques</vt:lpstr>
      <vt:lpstr>Common Signs and Symptoms </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CONDICIONES PATOLOGICAS
</vt:lpstr>
      <vt:lpstr>Coryza</vt:lpstr>
      <vt:lpstr>Croup</vt:lpstr>
      <vt:lpstr>Diphtheria</vt:lpstr>
      <vt:lpstr>Laryngitis</vt:lpstr>
      <vt:lpstr>Pertussis</vt:lpstr>
      <vt:lpstr>Pharyngitis</vt:lpstr>
      <vt:lpstr>Rhinitis</vt:lpstr>
      <vt:lpstr>Sinusitis</vt:lpstr>
      <vt:lpstr>Tonsillitis</vt:lpstr>
      <vt:lpstr>CONDICIONES PATOLOGICAS
</vt:lpstr>
      <vt:lpstr>Asthma</vt:lpstr>
      <vt:lpstr>Bronchiectasis</vt:lpstr>
      <vt:lpstr>Bronchitis</vt:lpstr>
      <vt:lpstr>Bronchitis</vt:lpstr>
      <vt:lpstr>Bronchogenic Carcinoma</vt:lpstr>
      <vt:lpstr>Emphysema</vt:lpstr>
      <vt:lpstr>Empyema</vt:lpstr>
      <vt:lpstr>Hyaline Membrane Disease</vt:lpstr>
      <vt:lpstr>Influenza</vt:lpstr>
      <vt:lpstr>Lung Abscess</vt:lpstr>
      <vt:lpstr>Pleural Effusion</vt:lpstr>
      <vt:lpstr>Pleuritis (Pleurisy)</vt:lpstr>
      <vt:lpstr>Pneumonia</vt:lpstr>
      <vt:lpstr>Pneumothorax</vt:lpstr>
      <vt:lpstr>Pulmonary Edema</vt:lpstr>
      <vt:lpstr>Pulmonary Heart Disease (Cor Pulmonale)</vt:lpstr>
      <vt:lpstr>Sudden Infant Death Syndrome</vt:lpstr>
      <vt:lpstr>Tuberculosis</vt:lpstr>
      <vt:lpstr>CONDICIONES PATOLOGICAS
</vt:lpstr>
      <vt:lpstr>Anthracosis</vt:lpstr>
      <vt:lpstr>Asbestosis</vt:lpstr>
      <vt:lpstr>Byssinosis</vt:lpstr>
      <vt:lpstr>Silicosis</vt:lpstr>
      <vt:lpstr>TECNIQUES, TRATAMIENTOS Y PROCEDIMIENTOS DIAGNOSTICOS
</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Languaje</dc:title>
  <dc:creator>Faculty</dc:creator>
  <cp:lastModifiedBy> </cp:lastModifiedBy>
  <cp:revision>84</cp:revision>
  <dcterms:created xsi:type="dcterms:W3CDTF">2013-10-05T00:33:30Z</dcterms:created>
  <dcterms:modified xsi:type="dcterms:W3CDTF">2020-04-21T20:49:47Z</dcterms:modified>
</cp:coreProperties>
</file>