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9"/>
  </p:notesMasterIdLst>
  <p:sldIdLst>
    <p:sldId id="256" r:id="rId2"/>
    <p:sldId id="257" r:id="rId3"/>
    <p:sldId id="258" r:id="rId4"/>
    <p:sldId id="259" r:id="rId5"/>
    <p:sldId id="260" r:id="rId6"/>
    <p:sldId id="261" r:id="rId7"/>
    <p:sldId id="262" r:id="rId8"/>
    <p:sldId id="263" r:id="rId9"/>
    <p:sldId id="342" r:id="rId10"/>
    <p:sldId id="34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337" r:id="rId37"/>
    <p:sldId id="289" r:id="rId38"/>
    <p:sldId id="291" r:id="rId39"/>
    <p:sldId id="292" r:id="rId40"/>
    <p:sldId id="293" r:id="rId41"/>
    <p:sldId id="294" r:id="rId42"/>
    <p:sldId id="295" r:id="rId43"/>
    <p:sldId id="297" r:id="rId44"/>
    <p:sldId id="296"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4" r:id="rId58"/>
    <p:sldId id="310" r:id="rId59"/>
    <p:sldId id="311" r:id="rId60"/>
    <p:sldId id="312" r:id="rId61"/>
    <p:sldId id="338" r:id="rId62"/>
    <p:sldId id="313" r:id="rId63"/>
    <p:sldId id="315" r:id="rId64"/>
    <p:sldId id="316" r:id="rId65"/>
    <p:sldId id="344" r:id="rId66"/>
    <p:sldId id="317" r:id="rId67"/>
    <p:sldId id="318" r:id="rId68"/>
    <p:sldId id="319" r:id="rId69"/>
    <p:sldId id="340" r:id="rId70"/>
    <p:sldId id="320" r:id="rId71"/>
    <p:sldId id="345" r:id="rId72"/>
    <p:sldId id="321" r:id="rId73"/>
    <p:sldId id="322" r:id="rId74"/>
    <p:sldId id="323" r:id="rId75"/>
    <p:sldId id="324" r:id="rId76"/>
    <p:sldId id="341" r:id="rId77"/>
    <p:sldId id="325" r:id="rId78"/>
    <p:sldId id="326" r:id="rId79"/>
    <p:sldId id="327" r:id="rId80"/>
    <p:sldId id="328" r:id="rId81"/>
    <p:sldId id="329" r:id="rId82"/>
    <p:sldId id="330" r:id="rId83"/>
    <p:sldId id="332" r:id="rId84"/>
    <p:sldId id="333" r:id="rId85"/>
    <p:sldId id="334" r:id="rId86"/>
    <p:sldId id="335" r:id="rId87"/>
    <p:sldId id="336" r:id="rId8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06" autoAdjust="0"/>
    <p:restoredTop sz="94660"/>
  </p:normalViewPr>
  <p:slideViewPr>
    <p:cSldViewPr>
      <p:cViewPr varScale="1">
        <p:scale>
          <a:sx n="108" d="100"/>
          <a:sy n="108" d="100"/>
        </p:scale>
        <p:origin x="78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DFC15-8329-4FAC-A9D6-CF4FC9393D31}" type="datetimeFigureOut">
              <a:rPr lang="en-US" smtClean="0"/>
              <a:t>4/21/2020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836FD-1367-461E-AE13-2FDBE0F28B73}" type="slidenum">
              <a:rPr lang="en-US" smtClean="0"/>
              <a:t>‹#›</a:t>
            </a:fld>
            <a:endParaRPr lang="en-US"/>
          </a:p>
        </p:txBody>
      </p:sp>
    </p:spTree>
    <p:extLst>
      <p:ext uri="{BB962C8B-B14F-4D97-AF65-F5344CB8AC3E}">
        <p14:creationId xmlns:p14="http://schemas.microsoft.com/office/powerpoint/2010/main" val="509484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F31602E-A96C-4008-A6BF-8CCAC05BB8DB}"/>
              </a:ext>
            </a:extLst>
          </p:cNvPr>
          <p:cNvSpPr>
            <a:spLocks noGrp="1" noChangeArrowheads="1"/>
          </p:cNvSpPr>
          <p:nvPr>
            <p:ph type="sldNum" sz="quarter" idx="5"/>
          </p:nvPr>
        </p:nvSpPr>
        <p:spPr>
          <a:ln/>
        </p:spPr>
        <p:txBody>
          <a:bodyPr/>
          <a:lstStyle/>
          <a:p>
            <a:fld id="{B1EB270E-8E78-40A7-BB45-D385F1537D2F}" type="slidenum">
              <a:rPr lang="en-US" altLang="en-US"/>
              <a:pPr/>
              <a:t>2</a:t>
            </a:fld>
            <a:endParaRPr lang="en-US" altLang="en-US"/>
          </a:p>
        </p:txBody>
      </p:sp>
      <p:sp>
        <p:nvSpPr>
          <p:cNvPr id="197634" name="Rectangle 2">
            <a:extLst>
              <a:ext uri="{FF2B5EF4-FFF2-40B4-BE49-F238E27FC236}">
                <a16:creationId xmlns:a16="http://schemas.microsoft.com/office/drawing/2014/main" id="{A0D52D84-9D0C-4F1B-81A4-6F59FEC954FD}"/>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73B402B1-B255-4423-AC10-3CC2D627865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357F6D7-83A5-4338-9D87-4BAEEA71FEF5}"/>
              </a:ext>
            </a:extLst>
          </p:cNvPr>
          <p:cNvSpPr>
            <a:spLocks noGrp="1" noChangeArrowheads="1"/>
          </p:cNvSpPr>
          <p:nvPr>
            <p:ph type="sldNum" sz="quarter" idx="5"/>
          </p:nvPr>
        </p:nvSpPr>
        <p:spPr>
          <a:ln/>
        </p:spPr>
        <p:txBody>
          <a:bodyPr/>
          <a:lstStyle/>
          <a:p>
            <a:fld id="{18365B65-8759-41FC-93C9-309CAA3CBD97}" type="slidenum">
              <a:rPr lang="en-US" altLang="en-US"/>
              <a:pPr/>
              <a:t>3</a:t>
            </a:fld>
            <a:endParaRPr lang="en-US" altLang="en-US"/>
          </a:p>
        </p:txBody>
      </p:sp>
      <p:sp>
        <p:nvSpPr>
          <p:cNvPr id="198658" name="Rectangle 2">
            <a:extLst>
              <a:ext uri="{FF2B5EF4-FFF2-40B4-BE49-F238E27FC236}">
                <a16:creationId xmlns:a16="http://schemas.microsoft.com/office/drawing/2014/main" id="{24F9B921-7610-4065-94F0-6BEB1A2E7CE2}"/>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5C51370F-FC0A-47AB-AF88-1AD9348FB6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0A80783-2F6D-464D-916B-4D0A4E463DB3}"/>
              </a:ext>
            </a:extLst>
          </p:cNvPr>
          <p:cNvSpPr>
            <a:spLocks noGrp="1" noChangeArrowheads="1"/>
          </p:cNvSpPr>
          <p:nvPr>
            <p:ph type="sldNum" sz="quarter" idx="5"/>
          </p:nvPr>
        </p:nvSpPr>
        <p:spPr>
          <a:ln/>
        </p:spPr>
        <p:txBody>
          <a:bodyPr/>
          <a:lstStyle/>
          <a:p>
            <a:fld id="{61805101-9B02-45F2-B083-D786C8515D19}" type="slidenum">
              <a:rPr lang="en-US" altLang="en-US"/>
              <a:pPr/>
              <a:t>4</a:t>
            </a:fld>
            <a:endParaRPr lang="en-US" altLang="en-US"/>
          </a:p>
        </p:txBody>
      </p:sp>
      <p:sp>
        <p:nvSpPr>
          <p:cNvPr id="199682" name="Rectangle 2">
            <a:extLst>
              <a:ext uri="{FF2B5EF4-FFF2-40B4-BE49-F238E27FC236}">
                <a16:creationId xmlns:a16="http://schemas.microsoft.com/office/drawing/2014/main" id="{1CC0FA28-BA51-470A-9DA3-917EB1FC3752}"/>
              </a:ext>
            </a:extLst>
          </p:cNvPr>
          <p:cNvSpPr>
            <a:spLocks noGrp="1" noRot="1" noChangeAspect="1" noChangeArrowheads="1" noTextEdit="1"/>
          </p:cNvSpPr>
          <p:nvPr>
            <p:ph type="sldImg"/>
          </p:nvPr>
        </p:nvSpPr>
        <p:spPr>
          <a:ln/>
        </p:spPr>
      </p:sp>
      <p:sp>
        <p:nvSpPr>
          <p:cNvPr id="199683" name="Rectangle 3">
            <a:extLst>
              <a:ext uri="{FF2B5EF4-FFF2-40B4-BE49-F238E27FC236}">
                <a16:creationId xmlns:a16="http://schemas.microsoft.com/office/drawing/2014/main" id="{B16EF0EA-CAAF-4F51-B68D-63C5092B227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549EB5-4A72-445F-8093-DEDF149F6CDD}"/>
              </a:ext>
            </a:extLst>
          </p:cNvPr>
          <p:cNvSpPr>
            <a:spLocks noGrp="1" noChangeArrowheads="1"/>
          </p:cNvSpPr>
          <p:nvPr>
            <p:ph type="sldNum" sz="quarter" idx="5"/>
          </p:nvPr>
        </p:nvSpPr>
        <p:spPr>
          <a:ln/>
        </p:spPr>
        <p:txBody>
          <a:bodyPr/>
          <a:lstStyle/>
          <a:p>
            <a:fld id="{ABD01516-DDEB-4B71-80D1-1B53706808CC}" type="slidenum">
              <a:rPr lang="en-US" altLang="en-US"/>
              <a:pPr/>
              <a:t>5</a:t>
            </a:fld>
            <a:endParaRPr lang="en-US" altLang="en-US"/>
          </a:p>
        </p:txBody>
      </p:sp>
      <p:sp>
        <p:nvSpPr>
          <p:cNvPr id="200706" name="Rectangle 2">
            <a:extLst>
              <a:ext uri="{FF2B5EF4-FFF2-40B4-BE49-F238E27FC236}">
                <a16:creationId xmlns:a16="http://schemas.microsoft.com/office/drawing/2014/main" id="{295C3EF2-3636-445B-80FD-544EC6F6FE59}"/>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5BC456B0-ED73-496E-8E8E-A3C97EC576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6E21FB-7C4E-4FBF-92D1-6077D51A8B56}"/>
              </a:ext>
            </a:extLst>
          </p:cNvPr>
          <p:cNvSpPr>
            <a:spLocks noGrp="1" noChangeArrowheads="1"/>
          </p:cNvSpPr>
          <p:nvPr>
            <p:ph type="sldNum" sz="quarter" idx="5"/>
          </p:nvPr>
        </p:nvSpPr>
        <p:spPr>
          <a:ln/>
        </p:spPr>
        <p:txBody>
          <a:bodyPr/>
          <a:lstStyle/>
          <a:p>
            <a:fld id="{AA1ABE87-678A-4D40-83D0-8A96714D31FF}" type="slidenum">
              <a:rPr lang="en-US" altLang="en-US"/>
              <a:pPr/>
              <a:t>6</a:t>
            </a:fld>
            <a:endParaRPr lang="en-US" altLang="en-US"/>
          </a:p>
        </p:txBody>
      </p:sp>
      <p:sp>
        <p:nvSpPr>
          <p:cNvPr id="201730" name="Rectangle 2">
            <a:extLst>
              <a:ext uri="{FF2B5EF4-FFF2-40B4-BE49-F238E27FC236}">
                <a16:creationId xmlns:a16="http://schemas.microsoft.com/office/drawing/2014/main" id="{0A2852A2-D8A2-41D8-94C3-4DD479D374E1}"/>
              </a:ext>
            </a:extLst>
          </p:cNvPr>
          <p:cNvSpPr>
            <a:spLocks noGrp="1" noRot="1" noChangeAspect="1" noChangeArrowheads="1" noTextEdit="1"/>
          </p:cNvSpPr>
          <p:nvPr>
            <p:ph type="sldImg"/>
          </p:nvPr>
        </p:nvSpPr>
        <p:spPr>
          <a:ln/>
        </p:spPr>
      </p:sp>
      <p:sp>
        <p:nvSpPr>
          <p:cNvPr id="201731" name="Rectangle 3">
            <a:extLst>
              <a:ext uri="{FF2B5EF4-FFF2-40B4-BE49-F238E27FC236}">
                <a16:creationId xmlns:a16="http://schemas.microsoft.com/office/drawing/2014/main" id="{DB74D374-207B-4334-B316-2441423E253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77B21A9-011C-4AA7-8C1B-71F76B9F89B6}"/>
              </a:ext>
            </a:extLst>
          </p:cNvPr>
          <p:cNvSpPr>
            <a:spLocks noGrp="1" noChangeArrowheads="1"/>
          </p:cNvSpPr>
          <p:nvPr>
            <p:ph type="sldNum" sz="quarter" idx="5"/>
          </p:nvPr>
        </p:nvSpPr>
        <p:spPr>
          <a:ln/>
        </p:spPr>
        <p:txBody>
          <a:bodyPr/>
          <a:lstStyle/>
          <a:p>
            <a:fld id="{951BA67B-B373-49A7-8CB6-6557135A146B}" type="slidenum">
              <a:rPr lang="en-US" altLang="en-US"/>
              <a:pPr/>
              <a:t>7</a:t>
            </a:fld>
            <a:endParaRPr lang="en-US" altLang="en-US"/>
          </a:p>
        </p:txBody>
      </p:sp>
      <p:sp>
        <p:nvSpPr>
          <p:cNvPr id="202754" name="Rectangle 2">
            <a:extLst>
              <a:ext uri="{FF2B5EF4-FFF2-40B4-BE49-F238E27FC236}">
                <a16:creationId xmlns:a16="http://schemas.microsoft.com/office/drawing/2014/main" id="{B95689F3-F1C6-43DF-9AB5-AD7898A80065}"/>
              </a:ext>
            </a:extLst>
          </p:cNvPr>
          <p:cNvSpPr>
            <a:spLocks noGrp="1" noRot="1" noChangeAspect="1" noChangeArrowheads="1" noTextEdit="1"/>
          </p:cNvSpPr>
          <p:nvPr>
            <p:ph type="sldImg"/>
          </p:nvPr>
        </p:nvSpPr>
        <p:spPr>
          <a:ln/>
        </p:spPr>
      </p:sp>
      <p:sp>
        <p:nvSpPr>
          <p:cNvPr id="202755" name="Rectangle 3">
            <a:extLst>
              <a:ext uri="{FF2B5EF4-FFF2-40B4-BE49-F238E27FC236}">
                <a16:creationId xmlns:a16="http://schemas.microsoft.com/office/drawing/2014/main" id="{A750C308-9377-497F-833E-E04DC0A53F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2C87210-D3E6-4784-9778-4934B668A8CC}"/>
              </a:ext>
            </a:extLst>
          </p:cNvPr>
          <p:cNvSpPr>
            <a:spLocks noGrp="1" noChangeArrowheads="1"/>
          </p:cNvSpPr>
          <p:nvPr>
            <p:ph type="sldNum" sz="quarter" idx="5"/>
          </p:nvPr>
        </p:nvSpPr>
        <p:spPr>
          <a:ln/>
        </p:spPr>
        <p:txBody>
          <a:bodyPr/>
          <a:lstStyle/>
          <a:p>
            <a:fld id="{F9AD241E-4B63-4957-AEB8-9D26CE71E7B0}" type="slidenum">
              <a:rPr lang="en-US" altLang="en-US"/>
              <a:pPr/>
              <a:t>8</a:t>
            </a:fld>
            <a:endParaRPr lang="en-US" altLang="en-US"/>
          </a:p>
        </p:txBody>
      </p:sp>
      <p:sp>
        <p:nvSpPr>
          <p:cNvPr id="203778" name="Rectangle 2">
            <a:extLst>
              <a:ext uri="{FF2B5EF4-FFF2-40B4-BE49-F238E27FC236}">
                <a16:creationId xmlns:a16="http://schemas.microsoft.com/office/drawing/2014/main" id="{7D36C16B-B40E-493E-B65E-6F50FC7EB58F}"/>
              </a:ext>
            </a:extLst>
          </p:cNvPr>
          <p:cNvSpPr>
            <a:spLocks noGrp="1" noRot="1" noChangeAspect="1" noChangeArrowheads="1" noTextEdit="1"/>
          </p:cNvSpPr>
          <p:nvPr>
            <p:ph type="sldImg"/>
          </p:nvPr>
        </p:nvSpPr>
        <p:spPr>
          <a:ln/>
        </p:spPr>
      </p:sp>
      <p:sp>
        <p:nvSpPr>
          <p:cNvPr id="203779" name="Rectangle 3">
            <a:extLst>
              <a:ext uri="{FF2B5EF4-FFF2-40B4-BE49-F238E27FC236}">
                <a16:creationId xmlns:a16="http://schemas.microsoft.com/office/drawing/2014/main" id="{ABF65BD1-4BEC-4FC6-8AE3-D6D3C6654EA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D180995-33F1-4753-A23F-089C5777F0EC}"/>
              </a:ext>
            </a:extLst>
          </p:cNvPr>
          <p:cNvSpPr>
            <a:spLocks noGrp="1" noChangeArrowheads="1"/>
          </p:cNvSpPr>
          <p:nvPr>
            <p:ph type="sldNum" sz="quarter" idx="5"/>
          </p:nvPr>
        </p:nvSpPr>
        <p:spPr>
          <a:ln/>
        </p:spPr>
        <p:txBody>
          <a:bodyPr/>
          <a:lstStyle/>
          <a:p>
            <a:fld id="{E4C9AF60-8135-4EF0-AC5B-94B009DCEBA5}" type="slidenum">
              <a:rPr lang="en-US" altLang="en-US"/>
              <a:pPr/>
              <a:t>9</a:t>
            </a:fld>
            <a:endParaRPr lang="en-US" altLang="en-US"/>
          </a:p>
        </p:txBody>
      </p:sp>
      <p:sp>
        <p:nvSpPr>
          <p:cNvPr id="204802" name="Rectangle 2">
            <a:extLst>
              <a:ext uri="{FF2B5EF4-FFF2-40B4-BE49-F238E27FC236}">
                <a16:creationId xmlns:a16="http://schemas.microsoft.com/office/drawing/2014/main" id="{52F3CE93-30B0-47EF-B543-607B12CD5E2E}"/>
              </a:ext>
            </a:extLst>
          </p:cNvPr>
          <p:cNvSpPr>
            <a:spLocks noGrp="1" noRot="1" noChangeAspect="1" noChangeArrowheads="1" noTextEdit="1"/>
          </p:cNvSpPr>
          <p:nvPr>
            <p:ph type="sldImg"/>
          </p:nvPr>
        </p:nvSpPr>
        <p:spPr>
          <a:ln/>
        </p:spPr>
      </p:sp>
      <p:sp>
        <p:nvSpPr>
          <p:cNvPr id="204803" name="Rectangle 3">
            <a:extLst>
              <a:ext uri="{FF2B5EF4-FFF2-40B4-BE49-F238E27FC236}">
                <a16:creationId xmlns:a16="http://schemas.microsoft.com/office/drawing/2014/main" id="{3DE16A11-1925-4803-A0A4-5D43B16863E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6FAD3D4-570B-4FF9-9754-5EA57F7AA5A8}"/>
              </a:ext>
            </a:extLst>
          </p:cNvPr>
          <p:cNvSpPr>
            <a:spLocks noGrp="1" noChangeArrowheads="1"/>
          </p:cNvSpPr>
          <p:nvPr>
            <p:ph type="sldNum" sz="quarter" idx="5"/>
          </p:nvPr>
        </p:nvSpPr>
        <p:spPr>
          <a:ln/>
        </p:spPr>
        <p:txBody>
          <a:bodyPr/>
          <a:lstStyle/>
          <a:p>
            <a:fld id="{2D9F08AD-0B05-4521-9C44-B39F84197344}" type="slidenum">
              <a:rPr lang="en-US" altLang="en-US"/>
              <a:pPr/>
              <a:t>10</a:t>
            </a:fld>
            <a:endParaRPr lang="en-US" altLang="en-US"/>
          </a:p>
        </p:txBody>
      </p:sp>
      <p:sp>
        <p:nvSpPr>
          <p:cNvPr id="205826" name="Rectangle 2">
            <a:extLst>
              <a:ext uri="{FF2B5EF4-FFF2-40B4-BE49-F238E27FC236}">
                <a16:creationId xmlns:a16="http://schemas.microsoft.com/office/drawing/2014/main" id="{4353E521-85C5-476E-82F5-9AAA6EF80D5E}"/>
              </a:ext>
            </a:extLst>
          </p:cNvPr>
          <p:cNvSpPr>
            <a:spLocks noGrp="1" noRot="1" noChangeAspect="1" noChangeArrowheads="1" noTextEdit="1"/>
          </p:cNvSpPr>
          <p:nvPr>
            <p:ph type="sldImg"/>
          </p:nvPr>
        </p:nvSpPr>
        <p:spPr>
          <a:ln/>
        </p:spPr>
      </p:sp>
      <p:sp>
        <p:nvSpPr>
          <p:cNvPr id="205827" name="Rectangle 3">
            <a:extLst>
              <a:ext uri="{FF2B5EF4-FFF2-40B4-BE49-F238E27FC236}">
                <a16:creationId xmlns:a16="http://schemas.microsoft.com/office/drawing/2014/main" id="{99A476A8-DD25-457C-B846-F792A7A9CB9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3D6E61E-5A0B-4854-92C4-D311567A74F9}"/>
              </a:ext>
            </a:extLst>
          </p:cNvPr>
          <p:cNvSpPr>
            <a:spLocks noGrp="1" noChangeArrowheads="1"/>
          </p:cNvSpPr>
          <p:nvPr>
            <p:ph type="sldNum" sz="quarter" idx="5"/>
          </p:nvPr>
        </p:nvSpPr>
        <p:spPr>
          <a:ln/>
        </p:spPr>
        <p:txBody>
          <a:bodyPr/>
          <a:lstStyle/>
          <a:p>
            <a:fld id="{C21E630E-1D05-4F9E-9B98-19EC508D9828}" type="slidenum">
              <a:rPr lang="en-US" altLang="en-US"/>
              <a:pPr/>
              <a:t>11</a:t>
            </a:fld>
            <a:endParaRPr lang="en-US" altLang="en-US"/>
          </a:p>
        </p:txBody>
      </p:sp>
      <p:sp>
        <p:nvSpPr>
          <p:cNvPr id="206850" name="Rectangle 2">
            <a:extLst>
              <a:ext uri="{FF2B5EF4-FFF2-40B4-BE49-F238E27FC236}">
                <a16:creationId xmlns:a16="http://schemas.microsoft.com/office/drawing/2014/main" id="{320C7702-CF06-4846-AECE-B6C72634A32D}"/>
              </a:ext>
            </a:extLst>
          </p:cNvPr>
          <p:cNvSpPr>
            <a:spLocks noGrp="1" noRot="1" noChangeAspect="1" noChangeArrowheads="1" noTextEdit="1"/>
          </p:cNvSpPr>
          <p:nvPr>
            <p:ph type="sldImg"/>
          </p:nvPr>
        </p:nvSpPr>
        <p:spPr>
          <a:ln/>
        </p:spPr>
      </p:sp>
      <p:sp>
        <p:nvSpPr>
          <p:cNvPr id="206851" name="Rectangle 3">
            <a:extLst>
              <a:ext uri="{FF2B5EF4-FFF2-40B4-BE49-F238E27FC236}">
                <a16:creationId xmlns:a16="http://schemas.microsoft.com/office/drawing/2014/main" id="{A25654E8-D429-4189-B1F9-8949EFBA306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ABFDFC6-1A37-4479-977D-84216D727452}"/>
              </a:ext>
            </a:extLst>
          </p:cNvPr>
          <p:cNvSpPr>
            <a:spLocks noGrp="1" noChangeArrowheads="1"/>
          </p:cNvSpPr>
          <p:nvPr>
            <p:ph type="sldNum" sz="quarter" idx="5"/>
          </p:nvPr>
        </p:nvSpPr>
        <p:spPr>
          <a:ln/>
        </p:spPr>
        <p:txBody>
          <a:bodyPr/>
          <a:lstStyle/>
          <a:p>
            <a:fld id="{F6C1CA1E-A68E-44AD-89DF-37259F01D477}" type="slidenum">
              <a:rPr lang="en-US" altLang="en-US"/>
              <a:pPr/>
              <a:t>12</a:t>
            </a:fld>
            <a:endParaRPr lang="en-US" altLang="en-US"/>
          </a:p>
        </p:txBody>
      </p:sp>
      <p:sp>
        <p:nvSpPr>
          <p:cNvPr id="207874" name="Rectangle 2">
            <a:extLst>
              <a:ext uri="{FF2B5EF4-FFF2-40B4-BE49-F238E27FC236}">
                <a16:creationId xmlns:a16="http://schemas.microsoft.com/office/drawing/2014/main" id="{3AFB2C85-76D9-4A2C-B1A7-3C903F543955}"/>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5FD6901A-B6B8-4A3A-986F-5B8EB0F28CF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FF8323-BE37-4AE5-A6A7-A844DF332F58}"/>
              </a:ext>
            </a:extLst>
          </p:cNvPr>
          <p:cNvSpPr>
            <a:spLocks noGrp="1" noChangeArrowheads="1"/>
          </p:cNvSpPr>
          <p:nvPr>
            <p:ph type="sldNum" sz="quarter" idx="5"/>
          </p:nvPr>
        </p:nvSpPr>
        <p:spPr>
          <a:ln/>
        </p:spPr>
        <p:txBody>
          <a:bodyPr/>
          <a:lstStyle/>
          <a:p>
            <a:fld id="{EAFE8DF6-51A1-4656-87CC-A4EA6901DBD6}" type="slidenum">
              <a:rPr lang="en-US" altLang="en-US"/>
              <a:pPr/>
              <a:t>13</a:t>
            </a:fld>
            <a:endParaRPr lang="en-US" altLang="en-US"/>
          </a:p>
        </p:txBody>
      </p:sp>
      <p:sp>
        <p:nvSpPr>
          <p:cNvPr id="208898" name="Rectangle 2">
            <a:extLst>
              <a:ext uri="{FF2B5EF4-FFF2-40B4-BE49-F238E27FC236}">
                <a16:creationId xmlns:a16="http://schemas.microsoft.com/office/drawing/2014/main" id="{5B8FE375-A937-44BF-8A4E-64D6EAE906AD}"/>
              </a:ext>
            </a:extLst>
          </p:cNvPr>
          <p:cNvSpPr>
            <a:spLocks noGrp="1" noRot="1" noChangeAspect="1" noChangeArrowheads="1" noTextEdit="1"/>
          </p:cNvSpPr>
          <p:nvPr>
            <p:ph type="sldImg"/>
          </p:nvPr>
        </p:nvSpPr>
        <p:spPr>
          <a:ln/>
        </p:spPr>
      </p:sp>
      <p:sp>
        <p:nvSpPr>
          <p:cNvPr id="208899" name="Rectangle 3">
            <a:extLst>
              <a:ext uri="{FF2B5EF4-FFF2-40B4-BE49-F238E27FC236}">
                <a16:creationId xmlns:a16="http://schemas.microsoft.com/office/drawing/2014/main" id="{EC377E64-513C-4B74-8101-CF7FB0F230A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91CD8B-33C7-4051-B92F-0CEE960C027A}"/>
              </a:ext>
            </a:extLst>
          </p:cNvPr>
          <p:cNvSpPr>
            <a:spLocks noGrp="1" noChangeArrowheads="1"/>
          </p:cNvSpPr>
          <p:nvPr>
            <p:ph type="sldNum" sz="quarter" idx="5"/>
          </p:nvPr>
        </p:nvSpPr>
        <p:spPr>
          <a:ln/>
        </p:spPr>
        <p:txBody>
          <a:bodyPr/>
          <a:lstStyle/>
          <a:p>
            <a:fld id="{244E5691-58E5-4033-8E9C-42B7D9819295}" type="slidenum">
              <a:rPr lang="en-US" altLang="en-US"/>
              <a:pPr/>
              <a:t>14</a:t>
            </a:fld>
            <a:endParaRPr lang="en-US" altLang="en-US"/>
          </a:p>
        </p:txBody>
      </p:sp>
      <p:sp>
        <p:nvSpPr>
          <p:cNvPr id="209922" name="Rectangle 2">
            <a:extLst>
              <a:ext uri="{FF2B5EF4-FFF2-40B4-BE49-F238E27FC236}">
                <a16:creationId xmlns:a16="http://schemas.microsoft.com/office/drawing/2014/main" id="{D0DB4254-5757-4940-A385-1864C3386484}"/>
              </a:ext>
            </a:extLst>
          </p:cNvPr>
          <p:cNvSpPr>
            <a:spLocks noGrp="1" noRot="1" noChangeAspect="1" noChangeArrowheads="1" noTextEdit="1"/>
          </p:cNvSpPr>
          <p:nvPr>
            <p:ph type="sldImg"/>
          </p:nvPr>
        </p:nvSpPr>
        <p:spPr>
          <a:ln/>
        </p:spPr>
      </p:sp>
      <p:sp>
        <p:nvSpPr>
          <p:cNvPr id="209923" name="Rectangle 3">
            <a:extLst>
              <a:ext uri="{FF2B5EF4-FFF2-40B4-BE49-F238E27FC236}">
                <a16:creationId xmlns:a16="http://schemas.microsoft.com/office/drawing/2014/main" id="{76633220-5750-44B3-B6F7-A29480867EF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10E489A-5625-4D29-AD61-D9B3FCA1AE7E}"/>
              </a:ext>
            </a:extLst>
          </p:cNvPr>
          <p:cNvSpPr>
            <a:spLocks noGrp="1" noChangeArrowheads="1"/>
          </p:cNvSpPr>
          <p:nvPr>
            <p:ph type="sldNum" sz="quarter" idx="5"/>
          </p:nvPr>
        </p:nvSpPr>
        <p:spPr>
          <a:ln/>
        </p:spPr>
        <p:txBody>
          <a:bodyPr/>
          <a:lstStyle/>
          <a:p>
            <a:fld id="{61CE3A0A-80C6-4117-9200-D970A8C28BB7}" type="slidenum">
              <a:rPr lang="en-US" altLang="en-US"/>
              <a:pPr/>
              <a:t>15</a:t>
            </a:fld>
            <a:endParaRPr lang="en-US" altLang="en-US"/>
          </a:p>
        </p:txBody>
      </p:sp>
      <p:sp>
        <p:nvSpPr>
          <p:cNvPr id="210946" name="Rectangle 2">
            <a:extLst>
              <a:ext uri="{FF2B5EF4-FFF2-40B4-BE49-F238E27FC236}">
                <a16:creationId xmlns:a16="http://schemas.microsoft.com/office/drawing/2014/main" id="{F45BAB4B-D89F-4A83-B2ED-DAC22ED937EB}"/>
              </a:ext>
            </a:extLst>
          </p:cNvPr>
          <p:cNvSpPr>
            <a:spLocks noGrp="1" noRot="1" noChangeAspect="1" noChangeArrowheads="1" noTextEdit="1"/>
          </p:cNvSpPr>
          <p:nvPr>
            <p:ph type="sldImg"/>
          </p:nvPr>
        </p:nvSpPr>
        <p:spPr>
          <a:ln/>
        </p:spPr>
      </p:sp>
      <p:sp>
        <p:nvSpPr>
          <p:cNvPr id="210947" name="Rectangle 3">
            <a:extLst>
              <a:ext uri="{FF2B5EF4-FFF2-40B4-BE49-F238E27FC236}">
                <a16:creationId xmlns:a16="http://schemas.microsoft.com/office/drawing/2014/main" id="{04E9C2B7-6BCC-4E69-96E6-EB8541170D9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728B301-238C-4659-AE33-2E32C0C87674}"/>
              </a:ext>
            </a:extLst>
          </p:cNvPr>
          <p:cNvSpPr>
            <a:spLocks noGrp="1" noChangeArrowheads="1"/>
          </p:cNvSpPr>
          <p:nvPr>
            <p:ph type="sldNum" sz="quarter" idx="5"/>
          </p:nvPr>
        </p:nvSpPr>
        <p:spPr>
          <a:ln/>
        </p:spPr>
        <p:txBody>
          <a:bodyPr/>
          <a:lstStyle/>
          <a:p>
            <a:fld id="{C504144F-A9FF-4542-9CC5-7D95AD1D5DCE}" type="slidenum">
              <a:rPr lang="en-US" altLang="en-US"/>
              <a:pPr/>
              <a:t>16</a:t>
            </a:fld>
            <a:endParaRPr lang="en-US" altLang="en-US"/>
          </a:p>
        </p:txBody>
      </p:sp>
      <p:sp>
        <p:nvSpPr>
          <p:cNvPr id="211970" name="Rectangle 2">
            <a:extLst>
              <a:ext uri="{FF2B5EF4-FFF2-40B4-BE49-F238E27FC236}">
                <a16:creationId xmlns:a16="http://schemas.microsoft.com/office/drawing/2014/main" id="{15932819-7401-4320-A4CB-3E55ED69B159}"/>
              </a:ext>
            </a:extLst>
          </p:cNvPr>
          <p:cNvSpPr>
            <a:spLocks noGrp="1" noRot="1" noChangeAspect="1" noChangeArrowheads="1" noTextEdit="1"/>
          </p:cNvSpPr>
          <p:nvPr>
            <p:ph type="sldImg"/>
          </p:nvPr>
        </p:nvSpPr>
        <p:spPr>
          <a:ln/>
        </p:spPr>
      </p:sp>
      <p:sp>
        <p:nvSpPr>
          <p:cNvPr id="211971" name="Rectangle 3">
            <a:extLst>
              <a:ext uri="{FF2B5EF4-FFF2-40B4-BE49-F238E27FC236}">
                <a16:creationId xmlns:a16="http://schemas.microsoft.com/office/drawing/2014/main" id="{CBEF48B4-BFC3-4D84-8C75-12CA1EAE8D5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6B840E-980B-4B4A-A9A6-4DA889668D26}"/>
              </a:ext>
            </a:extLst>
          </p:cNvPr>
          <p:cNvSpPr>
            <a:spLocks noGrp="1" noChangeArrowheads="1"/>
          </p:cNvSpPr>
          <p:nvPr>
            <p:ph type="sldNum" sz="quarter" idx="5"/>
          </p:nvPr>
        </p:nvSpPr>
        <p:spPr>
          <a:ln/>
        </p:spPr>
        <p:txBody>
          <a:bodyPr/>
          <a:lstStyle/>
          <a:p>
            <a:fld id="{03554D5D-5A03-4F11-8CD9-8691EECA5560}" type="slidenum">
              <a:rPr lang="en-US" altLang="en-US"/>
              <a:pPr/>
              <a:t>17</a:t>
            </a:fld>
            <a:endParaRPr lang="en-US" altLang="en-US"/>
          </a:p>
        </p:txBody>
      </p:sp>
      <p:sp>
        <p:nvSpPr>
          <p:cNvPr id="212994" name="Rectangle 2">
            <a:extLst>
              <a:ext uri="{FF2B5EF4-FFF2-40B4-BE49-F238E27FC236}">
                <a16:creationId xmlns:a16="http://schemas.microsoft.com/office/drawing/2014/main" id="{DAC181CA-DC4E-49C7-A053-F3E871647814}"/>
              </a:ext>
            </a:extLst>
          </p:cNvPr>
          <p:cNvSpPr>
            <a:spLocks noGrp="1" noRot="1" noChangeAspect="1" noChangeArrowheads="1" noTextEdit="1"/>
          </p:cNvSpPr>
          <p:nvPr>
            <p:ph type="sldImg"/>
          </p:nvPr>
        </p:nvSpPr>
        <p:spPr>
          <a:ln/>
        </p:spPr>
      </p:sp>
      <p:sp>
        <p:nvSpPr>
          <p:cNvPr id="212995" name="Rectangle 3">
            <a:extLst>
              <a:ext uri="{FF2B5EF4-FFF2-40B4-BE49-F238E27FC236}">
                <a16:creationId xmlns:a16="http://schemas.microsoft.com/office/drawing/2014/main" id="{16BBCDBF-7038-48F5-8756-D84D75EFDA3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E2DF7E6-0E14-4378-B8DD-F7A90301E284}"/>
              </a:ext>
            </a:extLst>
          </p:cNvPr>
          <p:cNvSpPr>
            <a:spLocks noGrp="1" noChangeArrowheads="1"/>
          </p:cNvSpPr>
          <p:nvPr>
            <p:ph type="sldNum" sz="quarter" idx="5"/>
          </p:nvPr>
        </p:nvSpPr>
        <p:spPr>
          <a:ln/>
        </p:spPr>
        <p:txBody>
          <a:bodyPr/>
          <a:lstStyle/>
          <a:p>
            <a:fld id="{CE1DCFD0-A39A-4214-AB02-3634521C3DAC}" type="slidenum">
              <a:rPr lang="en-US" altLang="en-US"/>
              <a:pPr/>
              <a:t>18</a:t>
            </a:fld>
            <a:endParaRPr lang="en-US" altLang="en-US"/>
          </a:p>
        </p:txBody>
      </p:sp>
      <p:sp>
        <p:nvSpPr>
          <p:cNvPr id="214018" name="Rectangle 2">
            <a:extLst>
              <a:ext uri="{FF2B5EF4-FFF2-40B4-BE49-F238E27FC236}">
                <a16:creationId xmlns:a16="http://schemas.microsoft.com/office/drawing/2014/main" id="{523D3E4A-A783-4EF2-A609-E0F8160DB6E7}"/>
              </a:ext>
            </a:extLst>
          </p:cNvPr>
          <p:cNvSpPr>
            <a:spLocks noGrp="1" noRot="1" noChangeAspect="1" noChangeArrowheads="1" noTextEdit="1"/>
          </p:cNvSpPr>
          <p:nvPr>
            <p:ph type="sldImg"/>
          </p:nvPr>
        </p:nvSpPr>
        <p:spPr>
          <a:ln/>
        </p:spPr>
      </p:sp>
      <p:sp>
        <p:nvSpPr>
          <p:cNvPr id="214019" name="Rectangle 3">
            <a:extLst>
              <a:ext uri="{FF2B5EF4-FFF2-40B4-BE49-F238E27FC236}">
                <a16:creationId xmlns:a16="http://schemas.microsoft.com/office/drawing/2014/main" id="{73B9E944-E8B3-421A-A4AF-759A6156740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BFE8874-6726-4DCB-9AEA-2A39FF6C63C2}"/>
              </a:ext>
            </a:extLst>
          </p:cNvPr>
          <p:cNvSpPr>
            <a:spLocks noGrp="1" noChangeArrowheads="1"/>
          </p:cNvSpPr>
          <p:nvPr>
            <p:ph type="sldNum" sz="quarter" idx="5"/>
          </p:nvPr>
        </p:nvSpPr>
        <p:spPr>
          <a:ln/>
        </p:spPr>
        <p:txBody>
          <a:bodyPr/>
          <a:lstStyle/>
          <a:p>
            <a:fld id="{589187F1-B788-48F4-B2BD-7FE1B95E82CC}" type="slidenum">
              <a:rPr lang="en-US" altLang="en-US"/>
              <a:pPr/>
              <a:t>19</a:t>
            </a:fld>
            <a:endParaRPr lang="en-US" altLang="en-US"/>
          </a:p>
        </p:txBody>
      </p:sp>
      <p:sp>
        <p:nvSpPr>
          <p:cNvPr id="215042" name="Rectangle 2">
            <a:extLst>
              <a:ext uri="{FF2B5EF4-FFF2-40B4-BE49-F238E27FC236}">
                <a16:creationId xmlns:a16="http://schemas.microsoft.com/office/drawing/2014/main" id="{0280BFA1-662E-4122-973C-9D12034575E9}"/>
              </a:ext>
            </a:extLst>
          </p:cNvPr>
          <p:cNvSpPr>
            <a:spLocks noGrp="1" noRot="1" noChangeAspect="1" noChangeArrowheads="1" noTextEdit="1"/>
          </p:cNvSpPr>
          <p:nvPr>
            <p:ph type="sldImg"/>
          </p:nvPr>
        </p:nvSpPr>
        <p:spPr>
          <a:ln/>
        </p:spPr>
      </p:sp>
      <p:sp>
        <p:nvSpPr>
          <p:cNvPr id="215043" name="Rectangle 3">
            <a:extLst>
              <a:ext uri="{FF2B5EF4-FFF2-40B4-BE49-F238E27FC236}">
                <a16:creationId xmlns:a16="http://schemas.microsoft.com/office/drawing/2014/main" id="{EE1BB677-CFB3-47D9-92D8-2C4BDBC7D68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AA8C29B-6D20-4622-9866-6A9BBCBCB746}"/>
              </a:ext>
            </a:extLst>
          </p:cNvPr>
          <p:cNvSpPr>
            <a:spLocks noGrp="1" noChangeArrowheads="1"/>
          </p:cNvSpPr>
          <p:nvPr>
            <p:ph type="sldNum" sz="quarter" idx="5"/>
          </p:nvPr>
        </p:nvSpPr>
        <p:spPr>
          <a:ln/>
        </p:spPr>
        <p:txBody>
          <a:bodyPr/>
          <a:lstStyle/>
          <a:p>
            <a:fld id="{D799DE7A-1AA0-431B-9022-B49362C28382}" type="slidenum">
              <a:rPr lang="en-US" altLang="en-US"/>
              <a:pPr/>
              <a:t>20</a:t>
            </a:fld>
            <a:endParaRPr lang="en-US" altLang="en-US"/>
          </a:p>
        </p:txBody>
      </p:sp>
      <p:sp>
        <p:nvSpPr>
          <p:cNvPr id="216066" name="Rectangle 2">
            <a:extLst>
              <a:ext uri="{FF2B5EF4-FFF2-40B4-BE49-F238E27FC236}">
                <a16:creationId xmlns:a16="http://schemas.microsoft.com/office/drawing/2014/main" id="{E997BBAB-009D-45FE-9871-120F81752209}"/>
              </a:ext>
            </a:extLst>
          </p:cNvPr>
          <p:cNvSpPr>
            <a:spLocks noGrp="1" noRot="1" noChangeAspect="1" noChangeArrowheads="1" noTextEdit="1"/>
          </p:cNvSpPr>
          <p:nvPr>
            <p:ph type="sldImg"/>
          </p:nvPr>
        </p:nvSpPr>
        <p:spPr>
          <a:ln/>
        </p:spPr>
      </p:sp>
      <p:sp>
        <p:nvSpPr>
          <p:cNvPr id="216067" name="Rectangle 3">
            <a:extLst>
              <a:ext uri="{FF2B5EF4-FFF2-40B4-BE49-F238E27FC236}">
                <a16:creationId xmlns:a16="http://schemas.microsoft.com/office/drawing/2014/main" id="{046F72F2-0056-48C5-831D-0919113A891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CE8A9FF-D7D6-4D08-8932-6BC77823772F}"/>
              </a:ext>
            </a:extLst>
          </p:cNvPr>
          <p:cNvSpPr>
            <a:spLocks noGrp="1" noChangeArrowheads="1"/>
          </p:cNvSpPr>
          <p:nvPr>
            <p:ph type="sldNum" sz="quarter" idx="5"/>
          </p:nvPr>
        </p:nvSpPr>
        <p:spPr>
          <a:ln/>
        </p:spPr>
        <p:txBody>
          <a:bodyPr/>
          <a:lstStyle/>
          <a:p>
            <a:fld id="{9C8218A3-B69D-48B0-8B57-FACF35296DEF}" type="slidenum">
              <a:rPr lang="en-US" altLang="en-US"/>
              <a:pPr/>
              <a:t>21</a:t>
            </a:fld>
            <a:endParaRPr lang="en-US" altLang="en-US"/>
          </a:p>
        </p:txBody>
      </p:sp>
      <p:sp>
        <p:nvSpPr>
          <p:cNvPr id="217090" name="Rectangle 2">
            <a:extLst>
              <a:ext uri="{FF2B5EF4-FFF2-40B4-BE49-F238E27FC236}">
                <a16:creationId xmlns:a16="http://schemas.microsoft.com/office/drawing/2014/main" id="{C2595348-55BA-431B-8D0A-63CA8204F4FA}"/>
              </a:ext>
            </a:extLst>
          </p:cNvPr>
          <p:cNvSpPr>
            <a:spLocks noGrp="1" noRot="1" noChangeAspect="1" noChangeArrowheads="1" noTextEdit="1"/>
          </p:cNvSpPr>
          <p:nvPr>
            <p:ph type="sldImg"/>
          </p:nvPr>
        </p:nvSpPr>
        <p:spPr>
          <a:ln/>
        </p:spPr>
      </p:sp>
      <p:sp>
        <p:nvSpPr>
          <p:cNvPr id="217091" name="Rectangle 3">
            <a:extLst>
              <a:ext uri="{FF2B5EF4-FFF2-40B4-BE49-F238E27FC236}">
                <a16:creationId xmlns:a16="http://schemas.microsoft.com/office/drawing/2014/main" id="{B5B05669-18D1-4E0B-BC29-D6244951124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8E48F76-4D26-4CDC-A49D-74F0FAA60A45}"/>
              </a:ext>
            </a:extLst>
          </p:cNvPr>
          <p:cNvSpPr>
            <a:spLocks noGrp="1" noChangeArrowheads="1"/>
          </p:cNvSpPr>
          <p:nvPr>
            <p:ph type="sldNum" sz="quarter" idx="5"/>
          </p:nvPr>
        </p:nvSpPr>
        <p:spPr>
          <a:ln/>
        </p:spPr>
        <p:txBody>
          <a:bodyPr/>
          <a:lstStyle/>
          <a:p>
            <a:fld id="{BB260F0E-7AAA-459B-A884-D77B0111AEAB}" type="slidenum">
              <a:rPr lang="en-US" altLang="en-US"/>
              <a:pPr/>
              <a:t>22</a:t>
            </a:fld>
            <a:endParaRPr lang="en-US" altLang="en-US"/>
          </a:p>
        </p:txBody>
      </p:sp>
      <p:sp>
        <p:nvSpPr>
          <p:cNvPr id="218114" name="Rectangle 2">
            <a:extLst>
              <a:ext uri="{FF2B5EF4-FFF2-40B4-BE49-F238E27FC236}">
                <a16:creationId xmlns:a16="http://schemas.microsoft.com/office/drawing/2014/main" id="{95C69BE1-2F5E-43DC-B8FF-41C037D605A7}"/>
              </a:ext>
            </a:extLst>
          </p:cNvPr>
          <p:cNvSpPr>
            <a:spLocks noGrp="1" noRot="1" noChangeAspect="1" noChangeArrowheads="1" noTextEdit="1"/>
          </p:cNvSpPr>
          <p:nvPr>
            <p:ph type="sldImg"/>
          </p:nvPr>
        </p:nvSpPr>
        <p:spPr>
          <a:ln/>
        </p:spPr>
      </p:sp>
      <p:sp>
        <p:nvSpPr>
          <p:cNvPr id="218115" name="Rectangle 3">
            <a:extLst>
              <a:ext uri="{FF2B5EF4-FFF2-40B4-BE49-F238E27FC236}">
                <a16:creationId xmlns:a16="http://schemas.microsoft.com/office/drawing/2014/main" id="{CC3EE012-5844-420D-8DBD-F377284D6A6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1610A32-E8E3-4485-B89E-D374F2C03E06}"/>
              </a:ext>
            </a:extLst>
          </p:cNvPr>
          <p:cNvSpPr>
            <a:spLocks noGrp="1" noChangeArrowheads="1"/>
          </p:cNvSpPr>
          <p:nvPr>
            <p:ph type="sldNum" sz="quarter" idx="5"/>
          </p:nvPr>
        </p:nvSpPr>
        <p:spPr>
          <a:ln/>
        </p:spPr>
        <p:txBody>
          <a:bodyPr/>
          <a:lstStyle/>
          <a:p>
            <a:fld id="{7D8F0540-AC9D-4E5D-95F9-368945E83366}" type="slidenum">
              <a:rPr lang="en-US" altLang="en-US"/>
              <a:pPr/>
              <a:t>23</a:t>
            </a:fld>
            <a:endParaRPr lang="en-US" altLang="en-US"/>
          </a:p>
        </p:txBody>
      </p:sp>
      <p:sp>
        <p:nvSpPr>
          <p:cNvPr id="219138" name="Rectangle 2">
            <a:extLst>
              <a:ext uri="{FF2B5EF4-FFF2-40B4-BE49-F238E27FC236}">
                <a16:creationId xmlns:a16="http://schemas.microsoft.com/office/drawing/2014/main" id="{F2D0AE64-89FA-4444-B2EB-650D3F3B029F}"/>
              </a:ext>
            </a:extLst>
          </p:cNvPr>
          <p:cNvSpPr>
            <a:spLocks noGrp="1" noRot="1" noChangeAspect="1" noChangeArrowheads="1" noTextEdit="1"/>
          </p:cNvSpPr>
          <p:nvPr>
            <p:ph type="sldImg"/>
          </p:nvPr>
        </p:nvSpPr>
        <p:spPr>
          <a:ln/>
        </p:spPr>
      </p:sp>
      <p:sp>
        <p:nvSpPr>
          <p:cNvPr id="219139" name="Rectangle 3">
            <a:extLst>
              <a:ext uri="{FF2B5EF4-FFF2-40B4-BE49-F238E27FC236}">
                <a16:creationId xmlns:a16="http://schemas.microsoft.com/office/drawing/2014/main" id="{22DCC2EC-A8D0-4812-B030-CE7B061069E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CBCDF7B-2261-49FB-8BDF-CFDC6940E406}"/>
              </a:ext>
            </a:extLst>
          </p:cNvPr>
          <p:cNvSpPr>
            <a:spLocks noGrp="1" noChangeArrowheads="1"/>
          </p:cNvSpPr>
          <p:nvPr>
            <p:ph type="sldNum" sz="quarter" idx="5"/>
          </p:nvPr>
        </p:nvSpPr>
        <p:spPr>
          <a:ln/>
        </p:spPr>
        <p:txBody>
          <a:bodyPr/>
          <a:lstStyle/>
          <a:p>
            <a:fld id="{C3307F61-EF07-4891-BA3C-81F1724D269A}" type="slidenum">
              <a:rPr lang="en-US" altLang="en-US"/>
              <a:pPr/>
              <a:t>24</a:t>
            </a:fld>
            <a:endParaRPr lang="en-US" altLang="en-US"/>
          </a:p>
        </p:txBody>
      </p:sp>
      <p:sp>
        <p:nvSpPr>
          <p:cNvPr id="220162" name="Rectangle 2">
            <a:extLst>
              <a:ext uri="{FF2B5EF4-FFF2-40B4-BE49-F238E27FC236}">
                <a16:creationId xmlns:a16="http://schemas.microsoft.com/office/drawing/2014/main" id="{70B5BB31-BC29-4219-8208-C0AF37DE843B}"/>
              </a:ext>
            </a:extLst>
          </p:cNvPr>
          <p:cNvSpPr>
            <a:spLocks noGrp="1" noRot="1" noChangeAspect="1" noChangeArrowheads="1" noTextEdit="1"/>
          </p:cNvSpPr>
          <p:nvPr>
            <p:ph type="sldImg"/>
          </p:nvPr>
        </p:nvSpPr>
        <p:spPr>
          <a:ln/>
        </p:spPr>
      </p:sp>
      <p:sp>
        <p:nvSpPr>
          <p:cNvPr id="220163" name="Rectangle 3">
            <a:extLst>
              <a:ext uri="{FF2B5EF4-FFF2-40B4-BE49-F238E27FC236}">
                <a16:creationId xmlns:a16="http://schemas.microsoft.com/office/drawing/2014/main" id="{130E2851-ADB8-4C6E-8D13-C2E4093B348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D68557E-5D0E-42B7-8B98-D26113DD70F8}"/>
              </a:ext>
            </a:extLst>
          </p:cNvPr>
          <p:cNvSpPr>
            <a:spLocks noGrp="1" noChangeArrowheads="1"/>
          </p:cNvSpPr>
          <p:nvPr>
            <p:ph type="sldNum" sz="quarter" idx="5"/>
          </p:nvPr>
        </p:nvSpPr>
        <p:spPr>
          <a:ln/>
        </p:spPr>
        <p:txBody>
          <a:bodyPr/>
          <a:lstStyle/>
          <a:p>
            <a:fld id="{4B9BAA17-0AC7-432E-AE3A-672B8752D424}" type="slidenum">
              <a:rPr lang="en-US" altLang="en-US"/>
              <a:pPr/>
              <a:t>25</a:t>
            </a:fld>
            <a:endParaRPr lang="en-US" altLang="en-US"/>
          </a:p>
        </p:txBody>
      </p:sp>
      <p:sp>
        <p:nvSpPr>
          <p:cNvPr id="221186" name="Rectangle 2">
            <a:extLst>
              <a:ext uri="{FF2B5EF4-FFF2-40B4-BE49-F238E27FC236}">
                <a16:creationId xmlns:a16="http://schemas.microsoft.com/office/drawing/2014/main" id="{85D4956D-D9A0-43AF-88E0-F8396444B22C}"/>
              </a:ext>
            </a:extLst>
          </p:cNvPr>
          <p:cNvSpPr>
            <a:spLocks noGrp="1" noRot="1" noChangeAspect="1" noChangeArrowheads="1" noTextEdit="1"/>
          </p:cNvSpPr>
          <p:nvPr>
            <p:ph type="sldImg"/>
          </p:nvPr>
        </p:nvSpPr>
        <p:spPr>
          <a:ln/>
        </p:spPr>
      </p:sp>
      <p:sp>
        <p:nvSpPr>
          <p:cNvPr id="221187" name="Rectangle 3">
            <a:extLst>
              <a:ext uri="{FF2B5EF4-FFF2-40B4-BE49-F238E27FC236}">
                <a16:creationId xmlns:a16="http://schemas.microsoft.com/office/drawing/2014/main" id="{863D6672-8E96-4470-B6C9-C09C0900C87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9154E0-1A0F-44D0-8AFA-35B2A76C3DAF}"/>
              </a:ext>
            </a:extLst>
          </p:cNvPr>
          <p:cNvSpPr>
            <a:spLocks noGrp="1" noChangeArrowheads="1"/>
          </p:cNvSpPr>
          <p:nvPr>
            <p:ph type="sldNum" sz="quarter" idx="5"/>
          </p:nvPr>
        </p:nvSpPr>
        <p:spPr>
          <a:ln/>
        </p:spPr>
        <p:txBody>
          <a:bodyPr/>
          <a:lstStyle/>
          <a:p>
            <a:fld id="{F9A5E2B7-BAEB-4EFC-892C-9C93E7579414}" type="slidenum">
              <a:rPr lang="en-US" altLang="en-US"/>
              <a:pPr/>
              <a:t>26</a:t>
            </a:fld>
            <a:endParaRPr lang="en-US" altLang="en-US"/>
          </a:p>
        </p:txBody>
      </p:sp>
      <p:sp>
        <p:nvSpPr>
          <p:cNvPr id="222210" name="Rectangle 2">
            <a:extLst>
              <a:ext uri="{FF2B5EF4-FFF2-40B4-BE49-F238E27FC236}">
                <a16:creationId xmlns:a16="http://schemas.microsoft.com/office/drawing/2014/main" id="{0CCE73C9-79A2-4B56-8E86-ECF61F57E010}"/>
              </a:ext>
            </a:extLst>
          </p:cNvPr>
          <p:cNvSpPr>
            <a:spLocks noGrp="1" noRot="1" noChangeAspect="1" noChangeArrowheads="1" noTextEdit="1"/>
          </p:cNvSpPr>
          <p:nvPr>
            <p:ph type="sldImg"/>
          </p:nvPr>
        </p:nvSpPr>
        <p:spPr>
          <a:ln/>
        </p:spPr>
      </p:sp>
      <p:sp>
        <p:nvSpPr>
          <p:cNvPr id="222211" name="Rectangle 3">
            <a:extLst>
              <a:ext uri="{FF2B5EF4-FFF2-40B4-BE49-F238E27FC236}">
                <a16:creationId xmlns:a16="http://schemas.microsoft.com/office/drawing/2014/main" id="{D7C3877C-D68F-4442-9A4C-2EF8C67A07B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74B305C-982F-4B9C-942B-D9133B034FDE}"/>
              </a:ext>
            </a:extLst>
          </p:cNvPr>
          <p:cNvSpPr>
            <a:spLocks noGrp="1" noChangeArrowheads="1"/>
          </p:cNvSpPr>
          <p:nvPr>
            <p:ph type="sldNum" sz="quarter" idx="5"/>
          </p:nvPr>
        </p:nvSpPr>
        <p:spPr>
          <a:ln/>
        </p:spPr>
        <p:txBody>
          <a:bodyPr/>
          <a:lstStyle/>
          <a:p>
            <a:fld id="{EB72B500-F416-49D1-BE2E-EAD7183F9C3C}" type="slidenum">
              <a:rPr lang="en-US" altLang="en-US"/>
              <a:pPr/>
              <a:t>27</a:t>
            </a:fld>
            <a:endParaRPr lang="en-US" altLang="en-US"/>
          </a:p>
        </p:txBody>
      </p:sp>
      <p:sp>
        <p:nvSpPr>
          <p:cNvPr id="223234" name="Rectangle 2">
            <a:extLst>
              <a:ext uri="{FF2B5EF4-FFF2-40B4-BE49-F238E27FC236}">
                <a16:creationId xmlns:a16="http://schemas.microsoft.com/office/drawing/2014/main" id="{BA33D781-79AE-4245-A0BE-9C9F8379CD2F}"/>
              </a:ext>
            </a:extLst>
          </p:cNvPr>
          <p:cNvSpPr>
            <a:spLocks noGrp="1" noRot="1" noChangeAspect="1" noChangeArrowheads="1" noTextEdit="1"/>
          </p:cNvSpPr>
          <p:nvPr>
            <p:ph type="sldImg"/>
          </p:nvPr>
        </p:nvSpPr>
        <p:spPr>
          <a:ln/>
        </p:spPr>
      </p:sp>
      <p:sp>
        <p:nvSpPr>
          <p:cNvPr id="223235" name="Rectangle 3">
            <a:extLst>
              <a:ext uri="{FF2B5EF4-FFF2-40B4-BE49-F238E27FC236}">
                <a16:creationId xmlns:a16="http://schemas.microsoft.com/office/drawing/2014/main" id="{E241432E-8A4E-4AE7-9410-0777E989A97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2E7B0A2-4AC7-4A63-915A-55DF7335F191}"/>
              </a:ext>
            </a:extLst>
          </p:cNvPr>
          <p:cNvSpPr>
            <a:spLocks noGrp="1" noChangeArrowheads="1"/>
          </p:cNvSpPr>
          <p:nvPr>
            <p:ph type="sldNum" sz="quarter" idx="5"/>
          </p:nvPr>
        </p:nvSpPr>
        <p:spPr>
          <a:ln/>
        </p:spPr>
        <p:txBody>
          <a:bodyPr/>
          <a:lstStyle/>
          <a:p>
            <a:fld id="{859C1715-F477-4675-90C3-EEB21CC6CEEB}" type="slidenum">
              <a:rPr lang="en-US" altLang="en-US"/>
              <a:pPr/>
              <a:t>28</a:t>
            </a:fld>
            <a:endParaRPr lang="en-US" altLang="en-US"/>
          </a:p>
        </p:txBody>
      </p:sp>
      <p:sp>
        <p:nvSpPr>
          <p:cNvPr id="224258" name="Rectangle 2">
            <a:extLst>
              <a:ext uri="{FF2B5EF4-FFF2-40B4-BE49-F238E27FC236}">
                <a16:creationId xmlns:a16="http://schemas.microsoft.com/office/drawing/2014/main" id="{74900ABA-2B28-4C34-9FF4-48B37A088A60}"/>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528667F4-D4EF-4EF3-9356-34FF525109D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A4AE4F6-5A92-454D-B71D-00DDF9E416D6}"/>
              </a:ext>
            </a:extLst>
          </p:cNvPr>
          <p:cNvSpPr>
            <a:spLocks noGrp="1" noChangeArrowheads="1"/>
          </p:cNvSpPr>
          <p:nvPr>
            <p:ph type="sldNum" sz="quarter" idx="5"/>
          </p:nvPr>
        </p:nvSpPr>
        <p:spPr>
          <a:ln/>
        </p:spPr>
        <p:txBody>
          <a:bodyPr/>
          <a:lstStyle/>
          <a:p>
            <a:fld id="{786609D5-7F98-44E8-997D-869A6F9FAB6E}" type="slidenum">
              <a:rPr lang="en-US" altLang="en-US"/>
              <a:pPr/>
              <a:t>29</a:t>
            </a:fld>
            <a:endParaRPr lang="en-US" altLang="en-US"/>
          </a:p>
        </p:txBody>
      </p:sp>
      <p:sp>
        <p:nvSpPr>
          <p:cNvPr id="225282" name="Rectangle 2">
            <a:extLst>
              <a:ext uri="{FF2B5EF4-FFF2-40B4-BE49-F238E27FC236}">
                <a16:creationId xmlns:a16="http://schemas.microsoft.com/office/drawing/2014/main" id="{4E50AE9C-7699-41F3-823E-6C5F6325C9DF}"/>
              </a:ext>
            </a:extLst>
          </p:cNvPr>
          <p:cNvSpPr>
            <a:spLocks noGrp="1" noRot="1" noChangeAspect="1" noChangeArrowheads="1" noTextEdit="1"/>
          </p:cNvSpPr>
          <p:nvPr>
            <p:ph type="sldImg"/>
          </p:nvPr>
        </p:nvSpPr>
        <p:spPr>
          <a:ln/>
        </p:spPr>
      </p:sp>
      <p:sp>
        <p:nvSpPr>
          <p:cNvPr id="225283" name="Rectangle 3">
            <a:extLst>
              <a:ext uri="{FF2B5EF4-FFF2-40B4-BE49-F238E27FC236}">
                <a16:creationId xmlns:a16="http://schemas.microsoft.com/office/drawing/2014/main" id="{321A69FC-54FD-4280-846E-54F6182292C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F200B53-7C4D-46E7-8F4E-65EAE67A796A}"/>
              </a:ext>
            </a:extLst>
          </p:cNvPr>
          <p:cNvSpPr>
            <a:spLocks noGrp="1" noChangeArrowheads="1"/>
          </p:cNvSpPr>
          <p:nvPr>
            <p:ph type="sldNum" sz="quarter" idx="5"/>
          </p:nvPr>
        </p:nvSpPr>
        <p:spPr>
          <a:ln/>
        </p:spPr>
        <p:txBody>
          <a:bodyPr/>
          <a:lstStyle/>
          <a:p>
            <a:fld id="{CDD879DA-C645-499C-9B70-457C212D96B8}" type="slidenum">
              <a:rPr lang="en-US" altLang="en-US"/>
              <a:pPr/>
              <a:t>30</a:t>
            </a:fld>
            <a:endParaRPr lang="en-US" altLang="en-US"/>
          </a:p>
        </p:txBody>
      </p:sp>
      <p:sp>
        <p:nvSpPr>
          <p:cNvPr id="226306" name="Rectangle 2">
            <a:extLst>
              <a:ext uri="{FF2B5EF4-FFF2-40B4-BE49-F238E27FC236}">
                <a16:creationId xmlns:a16="http://schemas.microsoft.com/office/drawing/2014/main" id="{34B6ADF2-6808-40B2-8515-DB1DBCD07B7E}"/>
              </a:ext>
            </a:extLst>
          </p:cNvPr>
          <p:cNvSpPr>
            <a:spLocks noGrp="1" noRot="1" noChangeAspect="1" noChangeArrowheads="1" noTextEdit="1"/>
          </p:cNvSpPr>
          <p:nvPr>
            <p:ph type="sldImg"/>
          </p:nvPr>
        </p:nvSpPr>
        <p:spPr>
          <a:ln/>
        </p:spPr>
      </p:sp>
      <p:sp>
        <p:nvSpPr>
          <p:cNvPr id="226307" name="Rectangle 3">
            <a:extLst>
              <a:ext uri="{FF2B5EF4-FFF2-40B4-BE49-F238E27FC236}">
                <a16:creationId xmlns:a16="http://schemas.microsoft.com/office/drawing/2014/main" id="{BD888141-A2B1-4F09-9238-C3AA668A526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6E8EA2D-F7CD-4CEC-BA16-892088CEB231}"/>
              </a:ext>
            </a:extLst>
          </p:cNvPr>
          <p:cNvSpPr>
            <a:spLocks noGrp="1" noChangeArrowheads="1"/>
          </p:cNvSpPr>
          <p:nvPr>
            <p:ph type="sldNum" sz="quarter" idx="5"/>
          </p:nvPr>
        </p:nvSpPr>
        <p:spPr>
          <a:ln/>
        </p:spPr>
        <p:txBody>
          <a:bodyPr/>
          <a:lstStyle/>
          <a:p>
            <a:fld id="{9548C58A-6BA6-4D5F-90F0-9BB827EA19AA}" type="slidenum">
              <a:rPr lang="en-US" altLang="en-US"/>
              <a:pPr/>
              <a:t>31</a:t>
            </a:fld>
            <a:endParaRPr lang="en-US" altLang="en-US"/>
          </a:p>
        </p:txBody>
      </p:sp>
      <p:sp>
        <p:nvSpPr>
          <p:cNvPr id="227330" name="Rectangle 2">
            <a:extLst>
              <a:ext uri="{FF2B5EF4-FFF2-40B4-BE49-F238E27FC236}">
                <a16:creationId xmlns:a16="http://schemas.microsoft.com/office/drawing/2014/main" id="{8DA5F865-7445-4232-ABDF-C858EC1E174E}"/>
              </a:ext>
            </a:extLst>
          </p:cNvPr>
          <p:cNvSpPr>
            <a:spLocks noGrp="1" noRot="1" noChangeAspect="1" noChangeArrowheads="1" noTextEdit="1"/>
          </p:cNvSpPr>
          <p:nvPr>
            <p:ph type="sldImg"/>
          </p:nvPr>
        </p:nvSpPr>
        <p:spPr>
          <a:ln/>
        </p:spPr>
      </p:sp>
      <p:sp>
        <p:nvSpPr>
          <p:cNvPr id="227331" name="Rectangle 3">
            <a:extLst>
              <a:ext uri="{FF2B5EF4-FFF2-40B4-BE49-F238E27FC236}">
                <a16:creationId xmlns:a16="http://schemas.microsoft.com/office/drawing/2014/main" id="{1CFBCAAE-983B-45D0-8B71-00B8D4C064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B9454B1-6780-4E4B-8209-05EA09DA8DD6}"/>
              </a:ext>
            </a:extLst>
          </p:cNvPr>
          <p:cNvSpPr>
            <a:spLocks noGrp="1" noChangeArrowheads="1"/>
          </p:cNvSpPr>
          <p:nvPr>
            <p:ph type="sldNum" sz="quarter" idx="5"/>
          </p:nvPr>
        </p:nvSpPr>
        <p:spPr>
          <a:ln/>
        </p:spPr>
        <p:txBody>
          <a:bodyPr/>
          <a:lstStyle/>
          <a:p>
            <a:fld id="{BFFAEDCE-B9EB-45F7-B0B6-DA25B5A5F63D}" type="slidenum">
              <a:rPr lang="en-US" altLang="en-US"/>
              <a:pPr/>
              <a:t>32</a:t>
            </a:fld>
            <a:endParaRPr lang="en-US" altLang="en-US"/>
          </a:p>
        </p:txBody>
      </p:sp>
      <p:sp>
        <p:nvSpPr>
          <p:cNvPr id="228354" name="Rectangle 2">
            <a:extLst>
              <a:ext uri="{FF2B5EF4-FFF2-40B4-BE49-F238E27FC236}">
                <a16:creationId xmlns:a16="http://schemas.microsoft.com/office/drawing/2014/main" id="{0A83A5FD-6678-49EA-9DAD-AF1C0ACCA070}"/>
              </a:ext>
            </a:extLst>
          </p:cNvPr>
          <p:cNvSpPr>
            <a:spLocks noGrp="1" noRot="1" noChangeAspect="1" noChangeArrowheads="1" noTextEdit="1"/>
          </p:cNvSpPr>
          <p:nvPr>
            <p:ph type="sldImg"/>
          </p:nvPr>
        </p:nvSpPr>
        <p:spPr>
          <a:ln/>
        </p:spPr>
      </p:sp>
      <p:sp>
        <p:nvSpPr>
          <p:cNvPr id="228355" name="Rectangle 3">
            <a:extLst>
              <a:ext uri="{FF2B5EF4-FFF2-40B4-BE49-F238E27FC236}">
                <a16:creationId xmlns:a16="http://schemas.microsoft.com/office/drawing/2014/main" id="{41850D1B-0C92-42C5-B824-196D2679DD3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A0B1FCA-060B-469F-BE27-5B771CE0463A}"/>
              </a:ext>
            </a:extLst>
          </p:cNvPr>
          <p:cNvSpPr>
            <a:spLocks noGrp="1" noChangeArrowheads="1"/>
          </p:cNvSpPr>
          <p:nvPr>
            <p:ph type="sldNum" sz="quarter" idx="5"/>
          </p:nvPr>
        </p:nvSpPr>
        <p:spPr>
          <a:ln/>
        </p:spPr>
        <p:txBody>
          <a:bodyPr/>
          <a:lstStyle/>
          <a:p>
            <a:fld id="{22F1F9BB-1E81-4455-BF16-4B3F11588348}" type="slidenum">
              <a:rPr lang="en-US" altLang="en-US"/>
              <a:pPr/>
              <a:t>33</a:t>
            </a:fld>
            <a:endParaRPr lang="en-US" altLang="en-US"/>
          </a:p>
        </p:txBody>
      </p:sp>
      <p:sp>
        <p:nvSpPr>
          <p:cNvPr id="229378" name="Rectangle 2">
            <a:extLst>
              <a:ext uri="{FF2B5EF4-FFF2-40B4-BE49-F238E27FC236}">
                <a16:creationId xmlns:a16="http://schemas.microsoft.com/office/drawing/2014/main" id="{0488A130-AE94-4420-B727-FA10AD414E5F}"/>
              </a:ext>
            </a:extLst>
          </p:cNvPr>
          <p:cNvSpPr>
            <a:spLocks noGrp="1" noRot="1" noChangeAspect="1" noChangeArrowheads="1" noTextEdit="1"/>
          </p:cNvSpPr>
          <p:nvPr>
            <p:ph type="sldImg"/>
          </p:nvPr>
        </p:nvSpPr>
        <p:spPr>
          <a:ln/>
        </p:spPr>
      </p:sp>
      <p:sp>
        <p:nvSpPr>
          <p:cNvPr id="229379" name="Rectangle 3">
            <a:extLst>
              <a:ext uri="{FF2B5EF4-FFF2-40B4-BE49-F238E27FC236}">
                <a16:creationId xmlns:a16="http://schemas.microsoft.com/office/drawing/2014/main" id="{8AAB0C18-48DA-49CF-80EA-E9707DA4DAA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536AC76-C942-4A5D-A2B1-CCF0C5DAD8F0}"/>
              </a:ext>
            </a:extLst>
          </p:cNvPr>
          <p:cNvSpPr>
            <a:spLocks noGrp="1" noChangeArrowheads="1"/>
          </p:cNvSpPr>
          <p:nvPr>
            <p:ph type="sldNum" sz="quarter" idx="5"/>
          </p:nvPr>
        </p:nvSpPr>
        <p:spPr>
          <a:ln/>
        </p:spPr>
        <p:txBody>
          <a:bodyPr/>
          <a:lstStyle/>
          <a:p>
            <a:fld id="{70D3B10A-AF9A-4AB9-838A-506920F0A679}" type="slidenum">
              <a:rPr lang="en-US" altLang="en-US"/>
              <a:pPr/>
              <a:t>34</a:t>
            </a:fld>
            <a:endParaRPr lang="en-US" altLang="en-US"/>
          </a:p>
        </p:txBody>
      </p:sp>
      <p:sp>
        <p:nvSpPr>
          <p:cNvPr id="230402" name="Rectangle 2">
            <a:extLst>
              <a:ext uri="{FF2B5EF4-FFF2-40B4-BE49-F238E27FC236}">
                <a16:creationId xmlns:a16="http://schemas.microsoft.com/office/drawing/2014/main" id="{0DFC4527-964C-4244-A334-E5EBB44D0DD4}"/>
              </a:ext>
            </a:extLst>
          </p:cNvPr>
          <p:cNvSpPr>
            <a:spLocks noGrp="1" noRot="1" noChangeAspect="1" noChangeArrowheads="1" noTextEdit="1"/>
          </p:cNvSpPr>
          <p:nvPr>
            <p:ph type="sldImg"/>
          </p:nvPr>
        </p:nvSpPr>
        <p:spPr>
          <a:ln/>
        </p:spPr>
      </p:sp>
      <p:sp>
        <p:nvSpPr>
          <p:cNvPr id="230403" name="Rectangle 3">
            <a:extLst>
              <a:ext uri="{FF2B5EF4-FFF2-40B4-BE49-F238E27FC236}">
                <a16:creationId xmlns:a16="http://schemas.microsoft.com/office/drawing/2014/main" id="{E01EEA8F-E217-4794-B4A1-817BBDCB2CD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5CE0065-FAEC-48EA-A60D-05D5524CAA63}"/>
              </a:ext>
            </a:extLst>
          </p:cNvPr>
          <p:cNvSpPr>
            <a:spLocks noGrp="1" noChangeArrowheads="1"/>
          </p:cNvSpPr>
          <p:nvPr>
            <p:ph type="sldNum" sz="quarter" idx="5"/>
          </p:nvPr>
        </p:nvSpPr>
        <p:spPr>
          <a:ln/>
        </p:spPr>
        <p:txBody>
          <a:bodyPr/>
          <a:lstStyle/>
          <a:p>
            <a:fld id="{9769F8D0-6FFB-44FC-B95C-9BB14D70B1B5}" type="slidenum">
              <a:rPr lang="en-US" altLang="en-US"/>
              <a:pPr/>
              <a:t>35</a:t>
            </a:fld>
            <a:endParaRPr lang="en-US" altLang="en-US"/>
          </a:p>
        </p:txBody>
      </p:sp>
      <p:sp>
        <p:nvSpPr>
          <p:cNvPr id="231426" name="Rectangle 2">
            <a:extLst>
              <a:ext uri="{FF2B5EF4-FFF2-40B4-BE49-F238E27FC236}">
                <a16:creationId xmlns:a16="http://schemas.microsoft.com/office/drawing/2014/main" id="{47E9356F-8A02-4BFA-AF88-7D13188DF7DE}"/>
              </a:ext>
            </a:extLst>
          </p:cNvPr>
          <p:cNvSpPr>
            <a:spLocks noGrp="1" noRot="1" noChangeAspect="1" noChangeArrowheads="1" noTextEdit="1"/>
          </p:cNvSpPr>
          <p:nvPr>
            <p:ph type="sldImg"/>
          </p:nvPr>
        </p:nvSpPr>
        <p:spPr>
          <a:ln/>
        </p:spPr>
      </p:sp>
      <p:sp>
        <p:nvSpPr>
          <p:cNvPr id="231427" name="Rectangle 3">
            <a:extLst>
              <a:ext uri="{FF2B5EF4-FFF2-40B4-BE49-F238E27FC236}">
                <a16:creationId xmlns:a16="http://schemas.microsoft.com/office/drawing/2014/main" id="{80E5C7AD-9717-4C15-9B5A-790EFE50355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B4B6AF2-ED5C-4CC9-8E58-B5FB4B6DB3C4}"/>
              </a:ext>
            </a:extLst>
          </p:cNvPr>
          <p:cNvSpPr>
            <a:spLocks noGrp="1" noChangeArrowheads="1"/>
          </p:cNvSpPr>
          <p:nvPr>
            <p:ph type="sldNum" sz="quarter" idx="5"/>
          </p:nvPr>
        </p:nvSpPr>
        <p:spPr>
          <a:ln/>
        </p:spPr>
        <p:txBody>
          <a:bodyPr/>
          <a:lstStyle/>
          <a:p>
            <a:fld id="{5B870A32-5FEA-424B-9C0B-4A7B18FE577E}" type="slidenum">
              <a:rPr lang="en-US" altLang="en-US"/>
              <a:pPr/>
              <a:t>36</a:t>
            </a:fld>
            <a:endParaRPr lang="en-US" altLang="en-US"/>
          </a:p>
        </p:txBody>
      </p:sp>
      <p:sp>
        <p:nvSpPr>
          <p:cNvPr id="232450" name="Rectangle 2">
            <a:extLst>
              <a:ext uri="{FF2B5EF4-FFF2-40B4-BE49-F238E27FC236}">
                <a16:creationId xmlns:a16="http://schemas.microsoft.com/office/drawing/2014/main" id="{E76DCF5C-41F8-4B50-850D-61DB59381507}"/>
              </a:ext>
            </a:extLst>
          </p:cNvPr>
          <p:cNvSpPr>
            <a:spLocks noGrp="1" noRot="1" noChangeAspect="1" noChangeArrowheads="1" noTextEdit="1"/>
          </p:cNvSpPr>
          <p:nvPr>
            <p:ph type="sldImg"/>
          </p:nvPr>
        </p:nvSpPr>
        <p:spPr>
          <a:ln/>
        </p:spPr>
      </p:sp>
      <p:sp>
        <p:nvSpPr>
          <p:cNvPr id="232451" name="Rectangle 3">
            <a:extLst>
              <a:ext uri="{FF2B5EF4-FFF2-40B4-BE49-F238E27FC236}">
                <a16:creationId xmlns:a16="http://schemas.microsoft.com/office/drawing/2014/main" id="{D5E3A5D8-A423-4E70-805A-7F1FA22B407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A6BCD9A-780F-418F-9CE0-5FA406C7D785}"/>
              </a:ext>
            </a:extLst>
          </p:cNvPr>
          <p:cNvSpPr>
            <a:spLocks noGrp="1" noChangeArrowheads="1"/>
          </p:cNvSpPr>
          <p:nvPr>
            <p:ph type="sldNum" sz="quarter" idx="5"/>
          </p:nvPr>
        </p:nvSpPr>
        <p:spPr>
          <a:ln/>
        </p:spPr>
        <p:txBody>
          <a:bodyPr/>
          <a:lstStyle/>
          <a:p>
            <a:fld id="{655B0868-9F9A-4C9E-8250-2C486DF92664}" type="slidenum">
              <a:rPr lang="en-US" altLang="en-US"/>
              <a:pPr/>
              <a:t>37</a:t>
            </a:fld>
            <a:endParaRPr lang="en-US" altLang="en-US"/>
          </a:p>
        </p:txBody>
      </p:sp>
      <p:sp>
        <p:nvSpPr>
          <p:cNvPr id="233474" name="Rectangle 2">
            <a:extLst>
              <a:ext uri="{FF2B5EF4-FFF2-40B4-BE49-F238E27FC236}">
                <a16:creationId xmlns:a16="http://schemas.microsoft.com/office/drawing/2014/main" id="{9D383457-59C6-4E4C-9848-09488AA8D396}"/>
              </a:ext>
            </a:extLst>
          </p:cNvPr>
          <p:cNvSpPr>
            <a:spLocks noGrp="1" noRot="1" noChangeAspect="1" noChangeArrowheads="1" noTextEdit="1"/>
          </p:cNvSpPr>
          <p:nvPr>
            <p:ph type="sldImg"/>
          </p:nvPr>
        </p:nvSpPr>
        <p:spPr>
          <a:ln/>
        </p:spPr>
      </p:sp>
      <p:sp>
        <p:nvSpPr>
          <p:cNvPr id="233475" name="Rectangle 3">
            <a:extLst>
              <a:ext uri="{FF2B5EF4-FFF2-40B4-BE49-F238E27FC236}">
                <a16:creationId xmlns:a16="http://schemas.microsoft.com/office/drawing/2014/main" id="{53D05E69-3DE8-4803-9057-0621DCF7CBA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56B3A49-FBA9-4502-B770-257182D498F9}"/>
              </a:ext>
            </a:extLst>
          </p:cNvPr>
          <p:cNvSpPr>
            <a:spLocks noGrp="1" noChangeArrowheads="1"/>
          </p:cNvSpPr>
          <p:nvPr>
            <p:ph type="sldNum" sz="quarter" idx="5"/>
          </p:nvPr>
        </p:nvSpPr>
        <p:spPr>
          <a:ln/>
        </p:spPr>
        <p:txBody>
          <a:bodyPr/>
          <a:lstStyle/>
          <a:p>
            <a:fld id="{453EF864-2C96-4C73-970C-BF8853645112}" type="slidenum">
              <a:rPr lang="en-US" altLang="en-US"/>
              <a:pPr/>
              <a:t>38</a:t>
            </a:fld>
            <a:endParaRPr lang="en-US" altLang="en-US"/>
          </a:p>
        </p:txBody>
      </p:sp>
      <p:sp>
        <p:nvSpPr>
          <p:cNvPr id="234498" name="Rectangle 2">
            <a:extLst>
              <a:ext uri="{FF2B5EF4-FFF2-40B4-BE49-F238E27FC236}">
                <a16:creationId xmlns:a16="http://schemas.microsoft.com/office/drawing/2014/main" id="{80225260-AAAD-4386-9272-51A687B467DD}"/>
              </a:ext>
            </a:extLst>
          </p:cNvPr>
          <p:cNvSpPr>
            <a:spLocks noGrp="1" noRot="1" noChangeAspect="1" noChangeArrowheads="1" noTextEdit="1"/>
          </p:cNvSpPr>
          <p:nvPr>
            <p:ph type="sldImg"/>
          </p:nvPr>
        </p:nvSpPr>
        <p:spPr>
          <a:ln/>
        </p:spPr>
      </p:sp>
      <p:sp>
        <p:nvSpPr>
          <p:cNvPr id="234499" name="Rectangle 3">
            <a:extLst>
              <a:ext uri="{FF2B5EF4-FFF2-40B4-BE49-F238E27FC236}">
                <a16:creationId xmlns:a16="http://schemas.microsoft.com/office/drawing/2014/main" id="{A57B99BF-E654-455A-AF4F-3210F3C6323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BBDE6D6-0F03-4355-B277-6D4D2D360D2A}"/>
              </a:ext>
            </a:extLst>
          </p:cNvPr>
          <p:cNvSpPr>
            <a:spLocks noGrp="1" noChangeArrowheads="1"/>
          </p:cNvSpPr>
          <p:nvPr>
            <p:ph type="sldNum" sz="quarter" idx="5"/>
          </p:nvPr>
        </p:nvSpPr>
        <p:spPr>
          <a:ln/>
        </p:spPr>
        <p:txBody>
          <a:bodyPr/>
          <a:lstStyle/>
          <a:p>
            <a:fld id="{A27E002F-6B72-4BE0-971A-6FA91765BA55}" type="slidenum">
              <a:rPr lang="en-US" altLang="en-US"/>
              <a:pPr/>
              <a:t>39</a:t>
            </a:fld>
            <a:endParaRPr lang="en-US" altLang="en-US"/>
          </a:p>
        </p:txBody>
      </p:sp>
      <p:sp>
        <p:nvSpPr>
          <p:cNvPr id="235522" name="Rectangle 2">
            <a:extLst>
              <a:ext uri="{FF2B5EF4-FFF2-40B4-BE49-F238E27FC236}">
                <a16:creationId xmlns:a16="http://schemas.microsoft.com/office/drawing/2014/main" id="{A35BC9C2-78E1-47D2-B089-CAA6AF0130E0}"/>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79CFB54C-CBA4-460C-B3AA-352604D1A8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0973D2F-F3B8-4EEF-B12B-92944ABB3093}"/>
              </a:ext>
            </a:extLst>
          </p:cNvPr>
          <p:cNvSpPr>
            <a:spLocks noGrp="1" noChangeArrowheads="1"/>
          </p:cNvSpPr>
          <p:nvPr>
            <p:ph type="sldNum" sz="quarter" idx="5"/>
          </p:nvPr>
        </p:nvSpPr>
        <p:spPr>
          <a:ln/>
        </p:spPr>
        <p:txBody>
          <a:bodyPr/>
          <a:lstStyle/>
          <a:p>
            <a:fld id="{84EF844F-5F10-4545-9289-D172E6373954}" type="slidenum">
              <a:rPr lang="en-US" altLang="en-US"/>
              <a:pPr/>
              <a:t>40</a:t>
            </a:fld>
            <a:endParaRPr lang="en-US" altLang="en-US"/>
          </a:p>
        </p:txBody>
      </p:sp>
      <p:sp>
        <p:nvSpPr>
          <p:cNvPr id="236546" name="Rectangle 2">
            <a:extLst>
              <a:ext uri="{FF2B5EF4-FFF2-40B4-BE49-F238E27FC236}">
                <a16:creationId xmlns:a16="http://schemas.microsoft.com/office/drawing/2014/main" id="{0F862292-D9B9-490F-9653-73B25ED27A07}"/>
              </a:ext>
            </a:extLst>
          </p:cNvPr>
          <p:cNvSpPr>
            <a:spLocks noGrp="1" noRot="1" noChangeAspect="1" noChangeArrowheads="1" noTextEdit="1"/>
          </p:cNvSpPr>
          <p:nvPr>
            <p:ph type="sldImg"/>
          </p:nvPr>
        </p:nvSpPr>
        <p:spPr>
          <a:ln/>
        </p:spPr>
      </p:sp>
      <p:sp>
        <p:nvSpPr>
          <p:cNvPr id="236547" name="Rectangle 3">
            <a:extLst>
              <a:ext uri="{FF2B5EF4-FFF2-40B4-BE49-F238E27FC236}">
                <a16:creationId xmlns:a16="http://schemas.microsoft.com/office/drawing/2014/main" id="{C7436024-A27B-47EF-AA78-002175F48B7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A9904BF-B34D-4792-BC77-C5B3885161B7}"/>
              </a:ext>
            </a:extLst>
          </p:cNvPr>
          <p:cNvSpPr>
            <a:spLocks noGrp="1" noChangeArrowheads="1"/>
          </p:cNvSpPr>
          <p:nvPr>
            <p:ph type="sldNum" sz="quarter" idx="5"/>
          </p:nvPr>
        </p:nvSpPr>
        <p:spPr>
          <a:ln/>
        </p:spPr>
        <p:txBody>
          <a:bodyPr/>
          <a:lstStyle/>
          <a:p>
            <a:fld id="{D8C83D7F-6D7B-4771-9489-F0BE91FEBB96}" type="slidenum">
              <a:rPr lang="en-US" altLang="en-US"/>
              <a:pPr/>
              <a:t>41</a:t>
            </a:fld>
            <a:endParaRPr lang="en-US" altLang="en-US"/>
          </a:p>
        </p:txBody>
      </p:sp>
      <p:sp>
        <p:nvSpPr>
          <p:cNvPr id="237570" name="Rectangle 2">
            <a:extLst>
              <a:ext uri="{FF2B5EF4-FFF2-40B4-BE49-F238E27FC236}">
                <a16:creationId xmlns:a16="http://schemas.microsoft.com/office/drawing/2014/main" id="{D6ADB90C-41F9-4791-AA64-61BDB22E39F2}"/>
              </a:ext>
            </a:extLst>
          </p:cNvPr>
          <p:cNvSpPr>
            <a:spLocks noGrp="1" noRot="1" noChangeAspect="1" noChangeArrowheads="1" noTextEdit="1"/>
          </p:cNvSpPr>
          <p:nvPr>
            <p:ph type="sldImg"/>
          </p:nvPr>
        </p:nvSpPr>
        <p:spPr>
          <a:ln/>
        </p:spPr>
      </p:sp>
      <p:sp>
        <p:nvSpPr>
          <p:cNvPr id="237571" name="Rectangle 3">
            <a:extLst>
              <a:ext uri="{FF2B5EF4-FFF2-40B4-BE49-F238E27FC236}">
                <a16:creationId xmlns:a16="http://schemas.microsoft.com/office/drawing/2014/main" id="{E7979193-6CCE-4BA3-AD9B-DD39B1A6E44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EA37D84-B01E-4E08-B968-B7FEC9DD2D15}"/>
              </a:ext>
            </a:extLst>
          </p:cNvPr>
          <p:cNvSpPr>
            <a:spLocks noGrp="1" noChangeArrowheads="1"/>
          </p:cNvSpPr>
          <p:nvPr>
            <p:ph type="sldNum" sz="quarter" idx="5"/>
          </p:nvPr>
        </p:nvSpPr>
        <p:spPr>
          <a:ln/>
        </p:spPr>
        <p:txBody>
          <a:bodyPr/>
          <a:lstStyle/>
          <a:p>
            <a:fld id="{E1432878-EA99-4531-BA38-97BFAF29012E}" type="slidenum">
              <a:rPr lang="en-US" altLang="en-US"/>
              <a:pPr/>
              <a:t>42</a:t>
            </a:fld>
            <a:endParaRPr lang="en-US" altLang="en-US"/>
          </a:p>
        </p:txBody>
      </p:sp>
      <p:sp>
        <p:nvSpPr>
          <p:cNvPr id="238594" name="Rectangle 2">
            <a:extLst>
              <a:ext uri="{FF2B5EF4-FFF2-40B4-BE49-F238E27FC236}">
                <a16:creationId xmlns:a16="http://schemas.microsoft.com/office/drawing/2014/main" id="{BDDB1BCF-AE7B-482D-B200-4DC381299AC1}"/>
              </a:ext>
            </a:extLst>
          </p:cNvPr>
          <p:cNvSpPr>
            <a:spLocks noGrp="1" noRot="1" noChangeAspect="1" noChangeArrowheads="1" noTextEdit="1"/>
          </p:cNvSpPr>
          <p:nvPr>
            <p:ph type="sldImg"/>
          </p:nvPr>
        </p:nvSpPr>
        <p:spPr>
          <a:ln/>
        </p:spPr>
      </p:sp>
      <p:sp>
        <p:nvSpPr>
          <p:cNvPr id="238595" name="Rectangle 3">
            <a:extLst>
              <a:ext uri="{FF2B5EF4-FFF2-40B4-BE49-F238E27FC236}">
                <a16:creationId xmlns:a16="http://schemas.microsoft.com/office/drawing/2014/main" id="{3E1EA8A9-E56E-4C50-8587-331D771CCE1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A12EBC5-4B7D-4ED9-8868-2AE00AFF2D2E}"/>
              </a:ext>
            </a:extLst>
          </p:cNvPr>
          <p:cNvSpPr>
            <a:spLocks noGrp="1" noChangeArrowheads="1"/>
          </p:cNvSpPr>
          <p:nvPr>
            <p:ph type="sldNum" sz="quarter" idx="5"/>
          </p:nvPr>
        </p:nvSpPr>
        <p:spPr>
          <a:ln/>
        </p:spPr>
        <p:txBody>
          <a:bodyPr/>
          <a:lstStyle/>
          <a:p>
            <a:fld id="{28E84084-AB64-444E-BFB3-EDF5A217BE7D}" type="slidenum">
              <a:rPr lang="en-US" altLang="en-US"/>
              <a:pPr/>
              <a:t>43</a:t>
            </a:fld>
            <a:endParaRPr lang="en-US" altLang="en-US"/>
          </a:p>
        </p:txBody>
      </p:sp>
      <p:sp>
        <p:nvSpPr>
          <p:cNvPr id="239618" name="Rectangle 2">
            <a:extLst>
              <a:ext uri="{FF2B5EF4-FFF2-40B4-BE49-F238E27FC236}">
                <a16:creationId xmlns:a16="http://schemas.microsoft.com/office/drawing/2014/main" id="{1ECC0EEC-A8A5-4D85-892E-CFCEDB5B0505}"/>
              </a:ext>
            </a:extLst>
          </p:cNvPr>
          <p:cNvSpPr>
            <a:spLocks noGrp="1" noRot="1" noChangeAspect="1" noChangeArrowheads="1" noTextEdit="1"/>
          </p:cNvSpPr>
          <p:nvPr>
            <p:ph type="sldImg"/>
          </p:nvPr>
        </p:nvSpPr>
        <p:spPr>
          <a:ln/>
        </p:spPr>
      </p:sp>
      <p:sp>
        <p:nvSpPr>
          <p:cNvPr id="239619" name="Rectangle 3">
            <a:extLst>
              <a:ext uri="{FF2B5EF4-FFF2-40B4-BE49-F238E27FC236}">
                <a16:creationId xmlns:a16="http://schemas.microsoft.com/office/drawing/2014/main" id="{0D10FD05-B0E6-4B0A-A1D6-F106BE276E6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81FA932-F75D-4F50-93C2-9A9E0BD570A4}"/>
              </a:ext>
            </a:extLst>
          </p:cNvPr>
          <p:cNvSpPr>
            <a:spLocks noGrp="1" noChangeArrowheads="1"/>
          </p:cNvSpPr>
          <p:nvPr>
            <p:ph type="sldNum" sz="quarter" idx="5"/>
          </p:nvPr>
        </p:nvSpPr>
        <p:spPr>
          <a:ln/>
        </p:spPr>
        <p:txBody>
          <a:bodyPr/>
          <a:lstStyle/>
          <a:p>
            <a:fld id="{F5472374-D0EB-4826-B1D7-7B9BF245BDB6}" type="slidenum">
              <a:rPr lang="en-US" altLang="en-US"/>
              <a:pPr/>
              <a:t>44</a:t>
            </a:fld>
            <a:endParaRPr lang="en-US" altLang="en-US"/>
          </a:p>
        </p:txBody>
      </p:sp>
      <p:sp>
        <p:nvSpPr>
          <p:cNvPr id="240642" name="Rectangle 2">
            <a:extLst>
              <a:ext uri="{FF2B5EF4-FFF2-40B4-BE49-F238E27FC236}">
                <a16:creationId xmlns:a16="http://schemas.microsoft.com/office/drawing/2014/main" id="{C0F62FD1-29E6-4C84-9833-4502DB620A29}"/>
              </a:ext>
            </a:extLst>
          </p:cNvPr>
          <p:cNvSpPr>
            <a:spLocks noGrp="1" noRot="1" noChangeAspect="1" noChangeArrowheads="1" noTextEdit="1"/>
          </p:cNvSpPr>
          <p:nvPr>
            <p:ph type="sldImg"/>
          </p:nvPr>
        </p:nvSpPr>
        <p:spPr>
          <a:ln/>
        </p:spPr>
      </p:sp>
      <p:sp>
        <p:nvSpPr>
          <p:cNvPr id="240643" name="Rectangle 3">
            <a:extLst>
              <a:ext uri="{FF2B5EF4-FFF2-40B4-BE49-F238E27FC236}">
                <a16:creationId xmlns:a16="http://schemas.microsoft.com/office/drawing/2014/main" id="{2F3FEA2D-7770-427D-B94F-1485E442FA9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EE858B-6113-49A5-9B02-729B3AC3DBA3}"/>
              </a:ext>
            </a:extLst>
          </p:cNvPr>
          <p:cNvSpPr>
            <a:spLocks noGrp="1" noChangeArrowheads="1"/>
          </p:cNvSpPr>
          <p:nvPr>
            <p:ph type="sldNum" sz="quarter" idx="5"/>
          </p:nvPr>
        </p:nvSpPr>
        <p:spPr>
          <a:ln/>
        </p:spPr>
        <p:txBody>
          <a:bodyPr/>
          <a:lstStyle/>
          <a:p>
            <a:fld id="{7111AD4B-A6EC-459D-8462-173426F4B8E7}" type="slidenum">
              <a:rPr lang="en-US" altLang="en-US"/>
              <a:pPr/>
              <a:t>45</a:t>
            </a:fld>
            <a:endParaRPr lang="en-US" altLang="en-US"/>
          </a:p>
        </p:txBody>
      </p:sp>
      <p:sp>
        <p:nvSpPr>
          <p:cNvPr id="241666" name="Rectangle 2">
            <a:extLst>
              <a:ext uri="{FF2B5EF4-FFF2-40B4-BE49-F238E27FC236}">
                <a16:creationId xmlns:a16="http://schemas.microsoft.com/office/drawing/2014/main" id="{800C5B26-F987-4A4D-8AC8-8653DC340E82}"/>
              </a:ext>
            </a:extLst>
          </p:cNvPr>
          <p:cNvSpPr>
            <a:spLocks noGrp="1" noRot="1" noChangeAspect="1" noChangeArrowheads="1" noTextEdit="1"/>
          </p:cNvSpPr>
          <p:nvPr>
            <p:ph type="sldImg"/>
          </p:nvPr>
        </p:nvSpPr>
        <p:spPr>
          <a:ln/>
        </p:spPr>
      </p:sp>
      <p:sp>
        <p:nvSpPr>
          <p:cNvPr id="241667" name="Rectangle 3">
            <a:extLst>
              <a:ext uri="{FF2B5EF4-FFF2-40B4-BE49-F238E27FC236}">
                <a16:creationId xmlns:a16="http://schemas.microsoft.com/office/drawing/2014/main" id="{20B106D2-0700-4AEE-9C7F-2F7E1C4A022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9C8C2C5-1725-4C9E-B632-6D85FD7412C8}"/>
              </a:ext>
            </a:extLst>
          </p:cNvPr>
          <p:cNvSpPr>
            <a:spLocks noGrp="1" noChangeArrowheads="1"/>
          </p:cNvSpPr>
          <p:nvPr>
            <p:ph type="sldNum" sz="quarter" idx="5"/>
          </p:nvPr>
        </p:nvSpPr>
        <p:spPr>
          <a:ln/>
        </p:spPr>
        <p:txBody>
          <a:bodyPr/>
          <a:lstStyle/>
          <a:p>
            <a:fld id="{AD7A4BFF-845B-4232-95B2-6361440C953D}" type="slidenum">
              <a:rPr lang="en-US" altLang="en-US"/>
              <a:pPr/>
              <a:t>46</a:t>
            </a:fld>
            <a:endParaRPr lang="en-US" altLang="en-US"/>
          </a:p>
        </p:txBody>
      </p:sp>
      <p:sp>
        <p:nvSpPr>
          <p:cNvPr id="242690" name="Rectangle 2">
            <a:extLst>
              <a:ext uri="{FF2B5EF4-FFF2-40B4-BE49-F238E27FC236}">
                <a16:creationId xmlns:a16="http://schemas.microsoft.com/office/drawing/2014/main" id="{B80C4685-503E-49A2-9A02-49B0A97931FF}"/>
              </a:ext>
            </a:extLst>
          </p:cNvPr>
          <p:cNvSpPr>
            <a:spLocks noGrp="1" noRot="1" noChangeAspect="1" noChangeArrowheads="1" noTextEdit="1"/>
          </p:cNvSpPr>
          <p:nvPr>
            <p:ph type="sldImg"/>
          </p:nvPr>
        </p:nvSpPr>
        <p:spPr>
          <a:ln/>
        </p:spPr>
      </p:sp>
      <p:sp>
        <p:nvSpPr>
          <p:cNvPr id="242691" name="Rectangle 3">
            <a:extLst>
              <a:ext uri="{FF2B5EF4-FFF2-40B4-BE49-F238E27FC236}">
                <a16:creationId xmlns:a16="http://schemas.microsoft.com/office/drawing/2014/main" id="{7C451575-BF88-436B-BC80-56C23052ABF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F61CD2A-23CB-4BD3-8B05-311D8DB1DE85}"/>
              </a:ext>
            </a:extLst>
          </p:cNvPr>
          <p:cNvSpPr>
            <a:spLocks noGrp="1" noChangeArrowheads="1"/>
          </p:cNvSpPr>
          <p:nvPr>
            <p:ph type="sldNum" sz="quarter" idx="5"/>
          </p:nvPr>
        </p:nvSpPr>
        <p:spPr>
          <a:ln/>
        </p:spPr>
        <p:txBody>
          <a:bodyPr/>
          <a:lstStyle/>
          <a:p>
            <a:fld id="{6B935235-BA27-4907-B57F-C1C7E435B08D}" type="slidenum">
              <a:rPr lang="en-US" altLang="en-US"/>
              <a:pPr/>
              <a:t>47</a:t>
            </a:fld>
            <a:endParaRPr lang="en-US" altLang="en-US"/>
          </a:p>
        </p:txBody>
      </p:sp>
      <p:sp>
        <p:nvSpPr>
          <p:cNvPr id="243714" name="Rectangle 2">
            <a:extLst>
              <a:ext uri="{FF2B5EF4-FFF2-40B4-BE49-F238E27FC236}">
                <a16:creationId xmlns:a16="http://schemas.microsoft.com/office/drawing/2014/main" id="{45315356-A6DE-47E8-929A-1378781D1B07}"/>
              </a:ext>
            </a:extLst>
          </p:cNvPr>
          <p:cNvSpPr>
            <a:spLocks noGrp="1" noRot="1" noChangeAspect="1" noChangeArrowheads="1" noTextEdit="1"/>
          </p:cNvSpPr>
          <p:nvPr>
            <p:ph type="sldImg"/>
          </p:nvPr>
        </p:nvSpPr>
        <p:spPr>
          <a:ln/>
        </p:spPr>
      </p:sp>
      <p:sp>
        <p:nvSpPr>
          <p:cNvPr id="243715" name="Rectangle 3">
            <a:extLst>
              <a:ext uri="{FF2B5EF4-FFF2-40B4-BE49-F238E27FC236}">
                <a16:creationId xmlns:a16="http://schemas.microsoft.com/office/drawing/2014/main" id="{9E8FC3A9-11FD-4549-ADC9-7652EBB0A77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633A57A-B8F2-437F-A19C-8140C2433A19}"/>
              </a:ext>
            </a:extLst>
          </p:cNvPr>
          <p:cNvSpPr>
            <a:spLocks noGrp="1" noChangeArrowheads="1"/>
          </p:cNvSpPr>
          <p:nvPr>
            <p:ph type="sldNum" sz="quarter" idx="5"/>
          </p:nvPr>
        </p:nvSpPr>
        <p:spPr>
          <a:ln/>
        </p:spPr>
        <p:txBody>
          <a:bodyPr/>
          <a:lstStyle/>
          <a:p>
            <a:fld id="{39F44D8C-1974-4BFA-9BB9-202D08A068C7}" type="slidenum">
              <a:rPr lang="en-US" altLang="en-US"/>
              <a:pPr/>
              <a:t>48</a:t>
            </a:fld>
            <a:endParaRPr lang="en-US" altLang="en-US"/>
          </a:p>
        </p:txBody>
      </p:sp>
      <p:sp>
        <p:nvSpPr>
          <p:cNvPr id="244738" name="Rectangle 2">
            <a:extLst>
              <a:ext uri="{FF2B5EF4-FFF2-40B4-BE49-F238E27FC236}">
                <a16:creationId xmlns:a16="http://schemas.microsoft.com/office/drawing/2014/main" id="{6EA88EF6-EC1C-4791-B5FF-0E7E2451E829}"/>
              </a:ext>
            </a:extLst>
          </p:cNvPr>
          <p:cNvSpPr>
            <a:spLocks noGrp="1" noRot="1" noChangeAspect="1" noChangeArrowheads="1" noTextEdit="1"/>
          </p:cNvSpPr>
          <p:nvPr>
            <p:ph type="sldImg"/>
          </p:nvPr>
        </p:nvSpPr>
        <p:spPr>
          <a:ln/>
        </p:spPr>
      </p:sp>
      <p:sp>
        <p:nvSpPr>
          <p:cNvPr id="244739" name="Rectangle 3">
            <a:extLst>
              <a:ext uri="{FF2B5EF4-FFF2-40B4-BE49-F238E27FC236}">
                <a16:creationId xmlns:a16="http://schemas.microsoft.com/office/drawing/2014/main" id="{0FD8F48E-C9BE-4C36-9375-AD0DD4BCBF0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81B3DDB-4331-4F56-B6B6-3DD51D5F6394}"/>
              </a:ext>
            </a:extLst>
          </p:cNvPr>
          <p:cNvSpPr>
            <a:spLocks noGrp="1" noChangeArrowheads="1"/>
          </p:cNvSpPr>
          <p:nvPr>
            <p:ph type="sldNum" sz="quarter" idx="5"/>
          </p:nvPr>
        </p:nvSpPr>
        <p:spPr>
          <a:ln/>
        </p:spPr>
        <p:txBody>
          <a:bodyPr/>
          <a:lstStyle/>
          <a:p>
            <a:fld id="{4931F244-F53B-474A-A09F-9E9868370996}" type="slidenum">
              <a:rPr lang="en-US" altLang="en-US"/>
              <a:pPr/>
              <a:t>49</a:t>
            </a:fld>
            <a:endParaRPr lang="en-US" altLang="en-US"/>
          </a:p>
        </p:txBody>
      </p:sp>
      <p:sp>
        <p:nvSpPr>
          <p:cNvPr id="245762" name="Rectangle 2">
            <a:extLst>
              <a:ext uri="{FF2B5EF4-FFF2-40B4-BE49-F238E27FC236}">
                <a16:creationId xmlns:a16="http://schemas.microsoft.com/office/drawing/2014/main" id="{BDB3A50B-F200-408D-BC90-22C3A96EEBCC}"/>
              </a:ext>
            </a:extLst>
          </p:cNvPr>
          <p:cNvSpPr>
            <a:spLocks noGrp="1" noRot="1" noChangeAspect="1" noChangeArrowheads="1" noTextEdit="1"/>
          </p:cNvSpPr>
          <p:nvPr>
            <p:ph type="sldImg"/>
          </p:nvPr>
        </p:nvSpPr>
        <p:spPr>
          <a:ln/>
        </p:spPr>
      </p:sp>
      <p:sp>
        <p:nvSpPr>
          <p:cNvPr id="245763" name="Rectangle 3">
            <a:extLst>
              <a:ext uri="{FF2B5EF4-FFF2-40B4-BE49-F238E27FC236}">
                <a16:creationId xmlns:a16="http://schemas.microsoft.com/office/drawing/2014/main" id="{3C7FF21B-5E01-442F-A235-D38683F9B6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612C643-EC1B-49C9-9265-EB3F4F4EBAFE}"/>
              </a:ext>
            </a:extLst>
          </p:cNvPr>
          <p:cNvSpPr>
            <a:spLocks noGrp="1" noChangeArrowheads="1"/>
          </p:cNvSpPr>
          <p:nvPr>
            <p:ph type="sldNum" sz="quarter" idx="5"/>
          </p:nvPr>
        </p:nvSpPr>
        <p:spPr>
          <a:ln/>
        </p:spPr>
        <p:txBody>
          <a:bodyPr/>
          <a:lstStyle/>
          <a:p>
            <a:fld id="{EA474120-8976-4875-95A3-35883B873650}" type="slidenum">
              <a:rPr lang="en-US" altLang="en-US"/>
              <a:pPr/>
              <a:t>50</a:t>
            </a:fld>
            <a:endParaRPr lang="en-US" altLang="en-US"/>
          </a:p>
        </p:txBody>
      </p:sp>
      <p:sp>
        <p:nvSpPr>
          <p:cNvPr id="246786" name="Rectangle 2">
            <a:extLst>
              <a:ext uri="{FF2B5EF4-FFF2-40B4-BE49-F238E27FC236}">
                <a16:creationId xmlns:a16="http://schemas.microsoft.com/office/drawing/2014/main" id="{02CB3365-2125-4E68-B44C-D459449A0E41}"/>
              </a:ext>
            </a:extLst>
          </p:cNvPr>
          <p:cNvSpPr>
            <a:spLocks noGrp="1" noRot="1" noChangeAspect="1" noChangeArrowheads="1" noTextEdit="1"/>
          </p:cNvSpPr>
          <p:nvPr>
            <p:ph type="sldImg"/>
          </p:nvPr>
        </p:nvSpPr>
        <p:spPr>
          <a:ln/>
        </p:spPr>
      </p:sp>
      <p:sp>
        <p:nvSpPr>
          <p:cNvPr id="246787" name="Rectangle 3">
            <a:extLst>
              <a:ext uri="{FF2B5EF4-FFF2-40B4-BE49-F238E27FC236}">
                <a16:creationId xmlns:a16="http://schemas.microsoft.com/office/drawing/2014/main" id="{4CEB59D2-659B-4011-A9F7-9B7993D3632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CFF4EB5-0793-466A-9260-FB19D95C5C4C}"/>
              </a:ext>
            </a:extLst>
          </p:cNvPr>
          <p:cNvSpPr>
            <a:spLocks noGrp="1" noChangeArrowheads="1"/>
          </p:cNvSpPr>
          <p:nvPr>
            <p:ph type="sldNum" sz="quarter" idx="5"/>
          </p:nvPr>
        </p:nvSpPr>
        <p:spPr>
          <a:ln/>
        </p:spPr>
        <p:txBody>
          <a:bodyPr/>
          <a:lstStyle/>
          <a:p>
            <a:fld id="{B1B2899E-D694-4DD8-9ED7-3695B7F076EB}" type="slidenum">
              <a:rPr lang="en-US" altLang="en-US"/>
              <a:pPr/>
              <a:t>51</a:t>
            </a:fld>
            <a:endParaRPr lang="en-US" altLang="en-US"/>
          </a:p>
        </p:txBody>
      </p:sp>
      <p:sp>
        <p:nvSpPr>
          <p:cNvPr id="247810" name="Rectangle 2">
            <a:extLst>
              <a:ext uri="{FF2B5EF4-FFF2-40B4-BE49-F238E27FC236}">
                <a16:creationId xmlns:a16="http://schemas.microsoft.com/office/drawing/2014/main" id="{E06902CA-A20C-4F60-9A61-FB86FC03C0BE}"/>
              </a:ext>
            </a:extLst>
          </p:cNvPr>
          <p:cNvSpPr>
            <a:spLocks noGrp="1" noRot="1" noChangeAspect="1" noChangeArrowheads="1" noTextEdit="1"/>
          </p:cNvSpPr>
          <p:nvPr>
            <p:ph type="sldImg"/>
          </p:nvPr>
        </p:nvSpPr>
        <p:spPr>
          <a:ln/>
        </p:spPr>
      </p:sp>
      <p:sp>
        <p:nvSpPr>
          <p:cNvPr id="247811" name="Rectangle 3">
            <a:extLst>
              <a:ext uri="{FF2B5EF4-FFF2-40B4-BE49-F238E27FC236}">
                <a16:creationId xmlns:a16="http://schemas.microsoft.com/office/drawing/2014/main" id="{7D1EEEA9-BA63-431E-BF99-E17820A9F1B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A8566E2-6C51-445E-9C61-93DF2B5F795D}"/>
              </a:ext>
            </a:extLst>
          </p:cNvPr>
          <p:cNvSpPr>
            <a:spLocks noGrp="1" noChangeArrowheads="1"/>
          </p:cNvSpPr>
          <p:nvPr>
            <p:ph type="sldNum" sz="quarter" idx="5"/>
          </p:nvPr>
        </p:nvSpPr>
        <p:spPr>
          <a:ln/>
        </p:spPr>
        <p:txBody>
          <a:bodyPr/>
          <a:lstStyle/>
          <a:p>
            <a:fld id="{B86D42A2-2F53-470C-AF1C-2D668D332785}" type="slidenum">
              <a:rPr lang="en-US" altLang="en-US"/>
              <a:pPr/>
              <a:t>52</a:t>
            </a:fld>
            <a:endParaRPr lang="en-US" altLang="en-US"/>
          </a:p>
        </p:txBody>
      </p:sp>
      <p:sp>
        <p:nvSpPr>
          <p:cNvPr id="248834" name="Rectangle 2">
            <a:extLst>
              <a:ext uri="{FF2B5EF4-FFF2-40B4-BE49-F238E27FC236}">
                <a16:creationId xmlns:a16="http://schemas.microsoft.com/office/drawing/2014/main" id="{1ACF108B-9741-4DE4-BF78-23CAB52DEE9F}"/>
              </a:ext>
            </a:extLst>
          </p:cNvPr>
          <p:cNvSpPr>
            <a:spLocks noGrp="1" noRot="1" noChangeAspect="1" noChangeArrowheads="1" noTextEdit="1"/>
          </p:cNvSpPr>
          <p:nvPr>
            <p:ph type="sldImg"/>
          </p:nvPr>
        </p:nvSpPr>
        <p:spPr>
          <a:ln/>
        </p:spPr>
      </p:sp>
      <p:sp>
        <p:nvSpPr>
          <p:cNvPr id="248835" name="Rectangle 3">
            <a:extLst>
              <a:ext uri="{FF2B5EF4-FFF2-40B4-BE49-F238E27FC236}">
                <a16:creationId xmlns:a16="http://schemas.microsoft.com/office/drawing/2014/main" id="{0570D82A-649C-454A-BC52-AA201125ED2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24280F-1401-432C-A551-1FD0F85389BA}"/>
              </a:ext>
            </a:extLst>
          </p:cNvPr>
          <p:cNvSpPr>
            <a:spLocks noGrp="1" noChangeArrowheads="1"/>
          </p:cNvSpPr>
          <p:nvPr>
            <p:ph type="sldNum" sz="quarter" idx="5"/>
          </p:nvPr>
        </p:nvSpPr>
        <p:spPr>
          <a:ln/>
        </p:spPr>
        <p:txBody>
          <a:bodyPr/>
          <a:lstStyle/>
          <a:p>
            <a:fld id="{A354B7AA-90E3-4A96-9A42-48CEA81D89A4}" type="slidenum">
              <a:rPr lang="en-US" altLang="en-US"/>
              <a:pPr/>
              <a:t>53</a:t>
            </a:fld>
            <a:endParaRPr lang="en-US" altLang="en-US"/>
          </a:p>
        </p:txBody>
      </p:sp>
      <p:sp>
        <p:nvSpPr>
          <p:cNvPr id="249858" name="Rectangle 2">
            <a:extLst>
              <a:ext uri="{FF2B5EF4-FFF2-40B4-BE49-F238E27FC236}">
                <a16:creationId xmlns:a16="http://schemas.microsoft.com/office/drawing/2014/main" id="{DEBCF41A-7D7F-4B59-9D94-717663F611EE}"/>
              </a:ext>
            </a:extLst>
          </p:cNvPr>
          <p:cNvSpPr>
            <a:spLocks noGrp="1" noRot="1" noChangeAspect="1" noChangeArrowheads="1" noTextEdit="1"/>
          </p:cNvSpPr>
          <p:nvPr>
            <p:ph type="sldImg"/>
          </p:nvPr>
        </p:nvSpPr>
        <p:spPr>
          <a:ln/>
        </p:spPr>
      </p:sp>
      <p:sp>
        <p:nvSpPr>
          <p:cNvPr id="249859" name="Rectangle 3">
            <a:extLst>
              <a:ext uri="{FF2B5EF4-FFF2-40B4-BE49-F238E27FC236}">
                <a16:creationId xmlns:a16="http://schemas.microsoft.com/office/drawing/2014/main" id="{16FA202E-64FB-48F8-86F6-0819263A4D7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CFB80B-0AA5-491D-BB81-512FB0CD0480}"/>
              </a:ext>
            </a:extLst>
          </p:cNvPr>
          <p:cNvSpPr>
            <a:spLocks noGrp="1" noChangeArrowheads="1"/>
          </p:cNvSpPr>
          <p:nvPr>
            <p:ph type="sldNum" sz="quarter" idx="5"/>
          </p:nvPr>
        </p:nvSpPr>
        <p:spPr>
          <a:ln/>
        </p:spPr>
        <p:txBody>
          <a:bodyPr/>
          <a:lstStyle/>
          <a:p>
            <a:fld id="{DD817CD7-098E-4BB0-B9AB-1020CAC0EEA5}" type="slidenum">
              <a:rPr lang="en-US" altLang="en-US"/>
              <a:pPr/>
              <a:t>54</a:t>
            </a:fld>
            <a:endParaRPr lang="en-US" altLang="en-US"/>
          </a:p>
        </p:txBody>
      </p:sp>
      <p:sp>
        <p:nvSpPr>
          <p:cNvPr id="250882" name="Rectangle 2">
            <a:extLst>
              <a:ext uri="{FF2B5EF4-FFF2-40B4-BE49-F238E27FC236}">
                <a16:creationId xmlns:a16="http://schemas.microsoft.com/office/drawing/2014/main" id="{3C388F63-8DFD-4D7E-9D2E-E0ED2D20C61C}"/>
              </a:ext>
            </a:extLst>
          </p:cNvPr>
          <p:cNvSpPr>
            <a:spLocks noGrp="1" noRot="1" noChangeAspect="1" noChangeArrowheads="1" noTextEdit="1"/>
          </p:cNvSpPr>
          <p:nvPr>
            <p:ph type="sldImg"/>
          </p:nvPr>
        </p:nvSpPr>
        <p:spPr>
          <a:ln/>
        </p:spPr>
      </p:sp>
      <p:sp>
        <p:nvSpPr>
          <p:cNvPr id="250883" name="Rectangle 3">
            <a:extLst>
              <a:ext uri="{FF2B5EF4-FFF2-40B4-BE49-F238E27FC236}">
                <a16:creationId xmlns:a16="http://schemas.microsoft.com/office/drawing/2014/main" id="{F646578E-980E-47C2-B9A4-CC8D05359AD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1A398C5-6303-4110-8F69-34D441B8733C}"/>
              </a:ext>
            </a:extLst>
          </p:cNvPr>
          <p:cNvSpPr>
            <a:spLocks noGrp="1" noChangeArrowheads="1"/>
          </p:cNvSpPr>
          <p:nvPr>
            <p:ph type="sldNum" sz="quarter" idx="5"/>
          </p:nvPr>
        </p:nvSpPr>
        <p:spPr>
          <a:ln/>
        </p:spPr>
        <p:txBody>
          <a:bodyPr/>
          <a:lstStyle/>
          <a:p>
            <a:fld id="{CE05B37F-C725-4337-8A8C-8E9F21E289A0}" type="slidenum">
              <a:rPr lang="en-US" altLang="en-US"/>
              <a:pPr/>
              <a:t>55</a:t>
            </a:fld>
            <a:endParaRPr lang="en-US" altLang="en-US"/>
          </a:p>
        </p:txBody>
      </p:sp>
      <p:sp>
        <p:nvSpPr>
          <p:cNvPr id="251906" name="Rectangle 2">
            <a:extLst>
              <a:ext uri="{FF2B5EF4-FFF2-40B4-BE49-F238E27FC236}">
                <a16:creationId xmlns:a16="http://schemas.microsoft.com/office/drawing/2014/main" id="{E60653EB-1257-4810-B37E-465254FC7A43}"/>
              </a:ext>
            </a:extLst>
          </p:cNvPr>
          <p:cNvSpPr>
            <a:spLocks noGrp="1" noRot="1" noChangeAspect="1" noChangeArrowheads="1" noTextEdit="1"/>
          </p:cNvSpPr>
          <p:nvPr>
            <p:ph type="sldImg"/>
          </p:nvPr>
        </p:nvSpPr>
        <p:spPr>
          <a:ln/>
        </p:spPr>
      </p:sp>
      <p:sp>
        <p:nvSpPr>
          <p:cNvPr id="251907" name="Rectangle 3">
            <a:extLst>
              <a:ext uri="{FF2B5EF4-FFF2-40B4-BE49-F238E27FC236}">
                <a16:creationId xmlns:a16="http://schemas.microsoft.com/office/drawing/2014/main" id="{7BA38272-5B17-4859-A230-1E93C3E0B7B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54FC10-5250-4E5A-BA0A-4E3CB64D37BE}"/>
              </a:ext>
            </a:extLst>
          </p:cNvPr>
          <p:cNvSpPr>
            <a:spLocks noGrp="1" noChangeArrowheads="1"/>
          </p:cNvSpPr>
          <p:nvPr>
            <p:ph type="sldNum" sz="quarter" idx="5"/>
          </p:nvPr>
        </p:nvSpPr>
        <p:spPr>
          <a:ln/>
        </p:spPr>
        <p:txBody>
          <a:bodyPr/>
          <a:lstStyle/>
          <a:p>
            <a:fld id="{44258145-2F41-4CE8-91BE-931DF5DEB44D}" type="slidenum">
              <a:rPr lang="en-US" altLang="en-US"/>
              <a:pPr/>
              <a:t>56</a:t>
            </a:fld>
            <a:endParaRPr lang="en-US" altLang="en-US"/>
          </a:p>
        </p:txBody>
      </p:sp>
      <p:sp>
        <p:nvSpPr>
          <p:cNvPr id="252930" name="Rectangle 2">
            <a:extLst>
              <a:ext uri="{FF2B5EF4-FFF2-40B4-BE49-F238E27FC236}">
                <a16:creationId xmlns:a16="http://schemas.microsoft.com/office/drawing/2014/main" id="{D4967A93-3768-4172-8009-EAAECE1E07BD}"/>
              </a:ext>
            </a:extLst>
          </p:cNvPr>
          <p:cNvSpPr>
            <a:spLocks noGrp="1" noRot="1" noChangeAspect="1" noChangeArrowheads="1" noTextEdit="1"/>
          </p:cNvSpPr>
          <p:nvPr>
            <p:ph type="sldImg"/>
          </p:nvPr>
        </p:nvSpPr>
        <p:spPr>
          <a:ln/>
        </p:spPr>
      </p:sp>
      <p:sp>
        <p:nvSpPr>
          <p:cNvPr id="252931" name="Rectangle 3">
            <a:extLst>
              <a:ext uri="{FF2B5EF4-FFF2-40B4-BE49-F238E27FC236}">
                <a16:creationId xmlns:a16="http://schemas.microsoft.com/office/drawing/2014/main" id="{D6F063A0-7A37-4E74-B67C-8196BEF8B20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374CBE8-FE1B-4C57-A1B9-2C5C9D88C6F7}"/>
              </a:ext>
            </a:extLst>
          </p:cNvPr>
          <p:cNvSpPr>
            <a:spLocks noGrp="1" noChangeArrowheads="1"/>
          </p:cNvSpPr>
          <p:nvPr>
            <p:ph type="sldNum" sz="quarter" idx="5"/>
          </p:nvPr>
        </p:nvSpPr>
        <p:spPr>
          <a:ln/>
        </p:spPr>
        <p:txBody>
          <a:bodyPr/>
          <a:lstStyle/>
          <a:p>
            <a:fld id="{1D9D27F1-3111-498D-A17C-ECD4F539AFC1}" type="slidenum">
              <a:rPr lang="en-US" altLang="en-US"/>
              <a:pPr/>
              <a:t>57</a:t>
            </a:fld>
            <a:endParaRPr lang="en-US" altLang="en-US"/>
          </a:p>
        </p:txBody>
      </p:sp>
      <p:sp>
        <p:nvSpPr>
          <p:cNvPr id="253954" name="Rectangle 2">
            <a:extLst>
              <a:ext uri="{FF2B5EF4-FFF2-40B4-BE49-F238E27FC236}">
                <a16:creationId xmlns:a16="http://schemas.microsoft.com/office/drawing/2014/main" id="{51D5F6C2-EBF0-49C2-9EC6-0FDC5FD9AE6D}"/>
              </a:ext>
            </a:extLst>
          </p:cNvPr>
          <p:cNvSpPr>
            <a:spLocks noGrp="1" noRot="1" noChangeAspect="1" noChangeArrowheads="1" noTextEdit="1"/>
          </p:cNvSpPr>
          <p:nvPr>
            <p:ph type="sldImg"/>
          </p:nvPr>
        </p:nvSpPr>
        <p:spPr>
          <a:ln/>
        </p:spPr>
      </p:sp>
      <p:sp>
        <p:nvSpPr>
          <p:cNvPr id="253955" name="Rectangle 3">
            <a:extLst>
              <a:ext uri="{FF2B5EF4-FFF2-40B4-BE49-F238E27FC236}">
                <a16:creationId xmlns:a16="http://schemas.microsoft.com/office/drawing/2014/main" id="{A4938DB4-E97D-48C6-8789-10C94234436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3EE9DA8-B911-43F0-ADFC-E9083E86DA50}"/>
              </a:ext>
            </a:extLst>
          </p:cNvPr>
          <p:cNvSpPr>
            <a:spLocks noGrp="1" noChangeArrowheads="1"/>
          </p:cNvSpPr>
          <p:nvPr>
            <p:ph type="sldNum" sz="quarter" idx="5"/>
          </p:nvPr>
        </p:nvSpPr>
        <p:spPr>
          <a:ln/>
        </p:spPr>
        <p:txBody>
          <a:bodyPr/>
          <a:lstStyle/>
          <a:p>
            <a:fld id="{90A0E332-5914-4DD0-85B9-5F129526114B}" type="slidenum">
              <a:rPr lang="en-US" altLang="en-US"/>
              <a:pPr/>
              <a:t>58</a:t>
            </a:fld>
            <a:endParaRPr lang="en-US" altLang="en-US"/>
          </a:p>
        </p:txBody>
      </p:sp>
      <p:sp>
        <p:nvSpPr>
          <p:cNvPr id="254978" name="Rectangle 2">
            <a:extLst>
              <a:ext uri="{FF2B5EF4-FFF2-40B4-BE49-F238E27FC236}">
                <a16:creationId xmlns:a16="http://schemas.microsoft.com/office/drawing/2014/main" id="{3646D7E2-7E9B-4198-8187-E7F6D6F7CC51}"/>
              </a:ext>
            </a:extLst>
          </p:cNvPr>
          <p:cNvSpPr>
            <a:spLocks noGrp="1" noRot="1" noChangeAspect="1" noChangeArrowheads="1" noTextEdit="1"/>
          </p:cNvSpPr>
          <p:nvPr>
            <p:ph type="sldImg"/>
          </p:nvPr>
        </p:nvSpPr>
        <p:spPr>
          <a:ln/>
        </p:spPr>
      </p:sp>
      <p:sp>
        <p:nvSpPr>
          <p:cNvPr id="254979" name="Rectangle 3">
            <a:extLst>
              <a:ext uri="{FF2B5EF4-FFF2-40B4-BE49-F238E27FC236}">
                <a16:creationId xmlns:a16="http://schemas.microsoft.com/office/drawing/2014/main" id="{D69E056D-6B4B-4FE6-B5BF-3664828586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FB44816-B143-4384-8BCD-EE58BC0D7CFF}"/>
              </a:ext>
            </a:extLst>
          </p:cNvPr>
          <p:cNvSpPr>
            <a:spLocks noGrp="1" noChangeArrowheads="1"/>
          </p:cNvSpPr>
          <p:nvPr>
            <p:ph type="sldNum" sz="quarter" idx="5"/>
          </p:nvPr>
        </p:nvSpPr>
        <p:spPr>
          <a:ln/>
        </p:spPr>
        <p:txBody>
          <a:bodyPr/>
          <a:lstStyle/>
          <a:p>
            <a:fld id="{BADDF500-ADB6-4072-BFC7-28283454C6CE}" type="slidenum">
              <a:rPr lang="en-US" altLang="en-US"/>
              <a:pPr/>
              <a:t>59</a:t>
            </a:fld>
            <a:endParaRPr lang="en-US" altLang="en-US"/>
          </a:p>
        </p:txBody>
      </p:sp>
      <p:sp>
        <p:nvSpPr>
          <p:cNvPr id="256002" name="Rectangle 2">
            <a:extLst>
              <a:ext uri="{FF2B5EF4-FFF2-40B4-BE49-F238E27FC236}">
                <a16:creationId xmlns:a16="http://schemas.microsoft.com/office/drawing/2014/main" id="{79A4E8BE-E7B7-411D-8194-C0568E32F252}"/>
              </a:ext>
            </a:extLst>
          </p:cNvPr>
          <p:cNvSpPr>
            <a:spLocks noGrp="1" noRot="1" noChangeAspect="1" noChangeArrowheads="1" noTextEdit="1"/>
          </p:cNvSpPr>
          <p:nvPr>
            <p:ph type="sldImg"/>
          </p:nvPr>
        </p:nvSpPr>
        <p:spPr>
          <a:ln/>
        </p:spPr>
      </p:sp>
      <p:sp>
        <p:nvSpPr>
          <p:cNvPr id="256003" name="Rectangle 3">
            <a:extLst>
              <a:ext uri="{FF2B5EF4-FFF2-40B4-BE49-F238E27FC236}">
                <a16:creationId xmlns:a16="http://schemas.microsoft.com/office/drawing/2014/main" id="{64FD6F8D-0EDF-40F5-B737-01EC5B464F4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B01D529-469D-4C3E-90BD-122A4AC15020}"/>
              </a:ext>
            </a:extLst>
          </p:cNvPr>
          <p:cNvSpPr>
            <a:spLocks noGrp="1" noChangeArrowheads="1"/>
          </p:cNvSpPr>
          <p:nvPr>
            <p:ph type="sldNum" sz="quarter" idx="5"/>
          </p:nvPr>
        </p:nvSpPr>
        <p:spPr>
          <a:ln/>
        </p:spPr>
        <p:txBody>
          <a:bodyPr/>
          <a:lstStyle/>
          <a:p>
            <a:fld id="{F297D271-9A6E-449C-81C4-5E36D3C52AAF}" type="slidenum">
              <a:rPr lang="en-US" altLang="en-US"/>
              <a:pPr/>
              <a:t>60</a:t>
            </a:fld>
            <a:endParaRPr lang="en-US" altLang="en-US"/>
          </a:p>
        </p:txBody>
      </p:sp>
      <p:sp>
        <p:nvSpPr>
          <p:cNvPr id="257026" name="Rectangle 2">
            <a:extLst>
              <a:ext uri="{FF2B5EF4-FFF2-40B4-BE49-F238E27FC236}">
                <a16:creationId xmlns:a16="http://schemas.microsoft.com/office/drawing/2014/main" id="{E756AC75-7D83-4F4B-8E73-CCCFA668B95E}"/>
              </a:ext>
            </a:extLst>
          </p:cNvPr>
          <p:cNvSpPr>
            <a:spLocks noGrp="1" noRot="1" noChangeAspect="1" noChangeArrowheads="1" noTextEdit="1"/>
          </p:cNvSpPr>
          <p:nvPr>
            <p:ph type="sldImg"/>
          </p:nvPr>
        </p:nvSpPr>
        <p:spPr>
          <a:ln/>
        </p:spPr>
      </p:sp>
      <p:sp>
        <p:nvSpPr>
          <p:cNvPr id="257027" name="Rectangle 3">
            <a:extLst>
              <a:ext uri="{FF2B5EF4-FFF2-40B4-BE49-F238E27FC236}">
                <a16:creationId xmlns:a16="http://schemas.microsoft.com/office/drawing/2014/main" id="{32B6D715-FEF8-42E5-9E72-B166C6C57D9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5A80170-4A17-4566-8B1C-D30B0734B918}"/>
              </a:ext>
            </a:extLst>
          </p:cNvPr>
          <p:cNvSpPr>
            <a:spLocks noGrp="1" noChangeArrowheads="1"/>
          </p:cNvSpPr>
          <p:nvPr>
            <p:ph type="sldNum" sz="quarter" idx="5"/>
          </p:nvPr>
        </p:nvSpPr>
        <p:spPr>
          <a:ln/>
        </p:spPr>
        <p:txBody>
          <a:bodyPr/>
          <a:lstStyle/>
          <a:p>
            <a:fld id="{9E2D4A27-BD72-4804-887E-F46B66EF0600}" type="slidenum">
              <a:rPr lang="en-US" altLang="en-US"/>
              <a:pPr/>
              <a:t>61</a:t>
            </a:fld>
            <a:endParaRPr lang="en-US" altLang="en-US"/>
          </a:p>
        </p:txBody>
      </p:sp>
      <p:sp>
        <p:nvSpPr>
          <p:cNvPr id="258050" name="Rectangle 2">
            <a:extLst>
              <a:ext uri="{FF2B5EF4-FFF2-40B4-BE49-F238E27FC236}">
                <a16:creationId xmlns:a16="http://schemas.microsoft.com/office/drawing/2014/main" id="{73667B21-9EE6-4C30-9A0D-0BEC12A83FB8}"/>
              </a:ext>
            </a:extLst>
          </p:cNvPr>
          <p:cNvSpPr>
            <a:spLocks noGrp="1" noRot="1" noChangeAspect="1" noChangeArrowheads="1" noTextEdit="1"/>
          </p:cNvSpPr>
          <p:nvPr>
            <p:ph type="sldImg"/>
          </p:nvPr>
        </p:nvSpPr>
        <p:spPr>
          <a:ln/>
        </p:spPr>
      </p:sp>
      <p:sp>
        <p:nvSpPr>
          <p:cNvPr id="258051" name="Rectangle 3">
            <a:extLst>
              <a:ext uri="{FF2B5EF4-FFF2-40B4-BE49-F238E27FC236}">
                <a16:creationId xmlns:a16="http://schemas.microsoft.com/office/drawing/2014/main" id="{FE9334FB-4404-4C04-8ED5-DFBA700E602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632985-95C3-4100-880D-E5465D25EBFF}"/>
              </a:ext>
            </a:extLst>
          </p:cNvPr>
          <p:cNvSpPr>
            <a:spLocks noGrp="1" noChangeArrowheads="1"/>
          </p:cNvSpPr>
          <p:nvPr>
            <p:ph type="sldNum" sz="quarter" idx="5"/>
          </p:nvPr>
        </p:nvSpPr>
        <p:spPr>
          <a:ln/>
        </p:spPr>
        <p:txBody>
          <a:bodyPr/>
          <a:lstStyle/>
          <a:p>
            <a:fld id="{3B3BECD5-2B8E-438B-BDE3-CE9BFD1A6C6C}" type="slidenum">
              <a:rPr lang="en-US" altLang="en-US"/>
              <a:pPr/>
              <a:t>62</a:t>
            </a:fld>
            <a:endParaRPr lang="en-US" altLang="en-US"/>
          </a:p>
        </p:txBody>
      </p:sp>
      <p:sp>
        <p:nvSpPr>
          <p:cNvPr id="259074" name="Rectangle 2">
            <a:extLst>
              <a:ext uri="{FF2B5EF4-FFF2-40B4-BE49-F238E27FC236}">
                <a16:creationId xmlns:a16="http://schemas.microsoft.com/office/drawing/2014/main" id="{DC44C758-5240-4C19-902E-B70A4F4482EA}"/>
              </a:ext>
            </a:extLst>
          </p:cNvPr>
          <p:cNvSpPr>
            <a:spLocks noGrp="1" noRot="1" noChangeAspect="1" noChangeArrowheads="1" noTextEdit="1"/>
          </p:cNvSpPr>
          <p:nvPr>
            <p:ph type="sldImg"/>
          </p:nvPr>
        </p:nvSpPr>
        <p:spPr>
          <a:ln/>
        </p:spPr>
      </p:sp>
      <p:sp>
        <p:nvSpPr>
          <p:cNvPr id="259075" name="Rectangle 3">
            <a:extLst>
              <a:ext uri="{FF2B5EF4-FFF2-40B4-BE49-F238E27FC236}">
                <a16:creationId xmlns:a16="http://schemas.microsoft.com/office/drawing/2014/main" id="{3CD9620E-49D9-4AE8-A3FA-B63A789B411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DCFB52B-C71F-4588-9EE0-A4F9A8708CE7}"/>
              </a:ext>
            </a:extLst>
          </p:cNvPr>
          <p:cNvSpPr>
            <a:spLocks noGrp="1" noChangeArrowheads="1"/>
          </p:cNvSpPr>
          <p:nvPr>
            <p:ph type="sldNum" sz="quarter" idx="5"/>
          </p:nvPr>
        </p:nvSpPr>
        <p:spPr>
          <a:ln/>
        </p:spPr>
        <p:txBody>
          <a:bodyPr/>
          <a:lstStyle/>
          <a:p>
            <a:fld id="{D8C84CF5-7F5D-452D-B97F-7E5BEC9C7E2A}" type="slidenum">
              <a:rPr lang="en-US" altLang="en-US"/>
              <a:pPr/>
              <a:t>63</a:t>
            </a:fld>
            <a:endParaRPr lang="en-US" altLang="en-US"/>
          </a:p>
        </p:txBody>
      </p:sp>
      <p:sp>
        <p:nvSpPr>
          <p:cNvPr id="260098" name="Rectangle 2">
            <a:extLst>
              <a:ext uri="{FF2B5EF4-FFF2-40B4-BE49-F238E27FC236}">
                <a16:creationId xmlns:a16="http://schemas.microsoft.com/office/drawing/2014/main" id="{C7E83EE0-5B3F-48F9-9820-34EAF62064E9}"/>
              </a:ext>
            </a:extLst>
          </p:cNvPr>
          <p:cNvSpPr>
            <a:spLocks noGrp="1" noRot="1" noChangeAspect="1" noChangeArrowheads="1" noTextEdit="1"/>
          </p:cNvSpPr>
          <p:nvPr>
            <p:ph type="sldImg"/>
          </p:nvPr>
        </p:nvSpPr>
        <p:spPr>
          <a:ln/>
        </p:spPr>
      </p:sp>
      <p:sp>
        <p:nvSpPr>
          <p:cNvPr id="260099" name="Rectangle 3">
            <a:extLst>
              <a:ext uri="{FF2B5EF4-FFF2-40B4-BE49-F238E27FC236}">
                <a16:creationId xmlns:a16="http://schemas.microsoft.com/office/drawing/2014/main" id="{BFA0B32D-907C-4B3C-8239-94121EFC35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0DEA4D9-630E-4940-AADD-51F2E7ED5511}"/>
              </a:ext>
            </a:extLst>
          </p:cNvPr>
          <p:cNvSpPr>
            <a:spLocks noGrp="1" noChangeArrowheads="1"/>
          </p:cNvSpPr>
          <p:nvPr>
            <p:ph type="sldNum" sz="quarter" idx="5"/>
          </p:nvPr>
        </p:nvSpPr>
        <p:spPr>
          <a:ln/>
        </p:spPr>
        <p:txBody>
          <a:bodyPr/>
          <a:lstStyle/>
          <a:p>
            <a:fld id="{A1C32073-BC8A-485E-BA77-C76EAE3ADC25}" type="slidenum">
              <a:rPr lang="en-US" altLang="en-US"/>
              <a:pPr/>
              <a:t>64</a:t>
            </a:fld>
            <a:endParaRPr lang="en-US" altLang="en-US"/>
          </a:p>
        </p:txBody>
      </p:sp>
      <p:sp>
        <p:nvSpPr>
          <p:cNvPr id="261122" name="Rectangle 2">
            <a:extLst>
              <a:ext uri="{FF2B5EF4-FFF2-40B4-BE49-F238E27FC236}">
                <a16:creationId xmlns:a16="http://schemas.microsoft.com/office/drawing/2014/main" id="{168D922C-9653-476C-B3B0-65979C47B470}"/>
              </a:ext>
            </a:extLst>
          </p:cNvPr>
          <p:cNvSpPr>
            <a:spLocks noGrp="1" noRot="1" noChangeAspect="1" noChangeArrowheads="1" noTextEdit="1"/>
          </p:cNvSpPr>
          <p:nvPr>
            <p:ph type="sldImg"/>
          </p:nvPr>
        </p:nvSpPr>
        <p:spPr>
          <a:ln/>
        </p:spPr>
      </p:sp>
      <p:sp>
        <p:nvSpPr>
          <p:cNvPr id="261123" name="Rectangle 3">
            <a:extLst>
              <a:ext uri="{FF2B5EF4-FFF2-40B4-BE49-F238E27FC236}">
                <a16:creationId xmlns:a16="http://schemas.microsoft.com/office/drawing/2014/main" id="{87D936A5-8C50-4082-BB0A-B8DFD109331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91308C-0330-4E61-88F3-B75EFDC54B60}"/>
              </a:ext>
            </a:extLst>
          </p:cNvPr>
          <p:cNvSpPr>
            <a:spLocks noGrp="1" noChangeArrowheads="1"/>
          </p:cNvSpPr>
          <p:nvPr>
            <p:ph type="sldNum" sz="quarter" idx="5"/>
          </p:nvPr>
        </p:nvSpPr>
        <p:spPr>
          <a:ln/>
        </p:spPr>
        <p:txBody>
          <a:bodyPr/>
          <a:lstStyle/>
          <a:p>
            <a:fld id="{9F4FD408-9434-466C-BA24-F5B8A82717B4}" type="slidenum">
              <a:rPr lang="en-US" altLang="en-US"/>
              <a:pPr/>
              <a:t>65</a:t>
            </a:fld>
            <a:endParaRPr lang="en-US" altLang="en-US"/>
          </a:p>
        </p:txBody>
      </p:sp>
      <p:sp>
        <p:nvSpPr>
          <p:cNvPr id="262146" name="Rectangle 2">
            <a:extLst>
              <a:ext uri="{FF2B5EF4-FFF2-40B4-BE49-F238E27FC236}">
                <a16:creationId xmlns:a16="http://schemas.microsoft.com/office/drawing/2014/main" id="{5D19091E-7B93-4C8D-A667-2DA9D34EB77B}"/>
              </a:ext>
            </a:extLst>
          </p:cNvPr>
          <p:cNvSpPr>
            <a:spLocks noGrp="1" noRot="1" noChangeAspect="1" noChangeArrowheads="1" noTextEdit="1"/>
          </p:cNvSpPr>
          <p:nvPr>
            <p:ph type="sldImg"/>
          </p:nvPr>
        </p:nvSpPr>
        <p:spPr>
          <a:ln/>
        </p:spPr>
      </p:sp>
      <p:sp>
        <p:nvSpPr>
          <p:cNvPr id="262147" name="Rectangle 3">
            <a:extLst>
              <a:ext uri="{FF2B5EF4-FFF2-40B4-BE49-F238E27FC236}">
                <a16:creationId xmlns:a16="http://schemas.microsoft.com/office/drawing/2014/main" id="{1626096B-47ED-4CDD-9D7D-D7ACD9282BA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12AAD4F-199D-4EFF-A9F8-1A8CBE73BFF9}"/>
              </a:ext>
            </a:extLst>
          </p:cNvPr>
          <p:cNvSpPr>
            <a:spLocks noGrp="1" noChangeArrowheads="1"/>
          </p:cNvSpPr>
          <p:nvPr>
            <p:ph type="sldNum" sz="quarter" idx="5"/>
          </p:nvPr>
        </p:nvSpPr>
        <p:spPr>
          <a:ln/>
        </p:spPr>
        <p:txBody>
          <a:bodyPr/>
          <a:lstStyle/>
          <a:p>
            <a:fld id="{350EB41D-9F14-4420-ADDC-7153BB260C69}" type="slidenum">
              <a:rPr lang="en-US" altLang="en-US"/>
              <a:pPr/>
              <a:t>66</a:t>
            </a:fld>
            <a:endParaRPr lang="en-US" altLang="en-US"/>
          </a:p>
        </p:txBody>
      </p:sp>
      <p:sp>
        <p:nvSpPr>
          <p:cNvPr id="263170" name="Rectangle 2">
            <a:extLst>
              <a:ext uri="{FF2B5EF4-FFF2-40B4-BE49-F238E27FC236}">
                <a16:creationId xmlns:a16="http://schemas.microsoft.com/office/drawing/2014/main" id="{B7A28353-F461-4CCC-9B21-9A4F79A9C30F}"/>
              </a:ext>
            </a:extLst>
          </p:cNvPr>
          <p:cNvSpPr>
            <a:spLocks noGrp="1" noRot="1" noChangeAspect="1" noChangeArrowheads="1" noTextEdit="1"/>
          </p:cNvSpPr>
          <p:nvPr>
            <p:ph type="sldImg"/>
          </p:nvPr>
        </p:nvSpPr>
        <p:spPr>
          <a:ln/>
        </p:spPr>
      </p:sp>
      <p:sp>
        <p:nvSpPr>
          <p:cNvPr id="263171" name="Rectangle 3">
            <a:extLst>
              <a:ext uri="{FF2B5EF4-FFF2-40B4-BE49-F238E27FC236}">
                <a16:creationId xmlns:a16="http://schemas.microsoft.com/office/drawing/2014/main" id="{937751BC-4505-4987-8AA6-AAAC5880D00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1F61F7F-3E5C-48C0-88A8-E71AC0B7358A}"/>
              </a:ext>
            </a:extLst>
          </p:cNvPr>
          <p:cNvSpPr>
            <a:spLocks noGrp="1" noChangeArrowheads="1"/>
          </p:cNvSpPr>
          <p:nvPr>
            <p:ph type="sldNum" sz="quarter" idx="5"/>
          </p:nvPr>
        </p:nvSpPr>
        <p:spPr>
          <a:ln/>
        </p:spPr>
        <p:txBody>
          <a:bodyPr/>
          <a:lstStyle/>
          <a:p>
            <a:fld id="{C90708AF-9C92-41ED-AF31-DEC091B1A23F}" type="slidenum">
              <a:rPr lang="en-US" altLang="en-US"/>
              <a:pPr/>
              <a:t>67</a:t>
            </a:fld>
            <a:endParaRPr lang="en-US" altLang="en-US"/>
          </a:p>
        </p:txBody>
      </p:sp>
      <p:sp>
        <p:nvSpPr>
          <p:cNvPr id="264194" name="Rectangle 2">
            <a:extLst>
              <a:ext uri="{FF2B5EF4-FFF2-40B4-BE49-F238E27FC236}">
                <a16:creationId xmlns:a16="http://schemas.microsoft.com/office/drawing/2014/main" id="{9618AC7C-06DD-4C3B-8911-745617112ACF}"/>
              </a:ext>
            </a:extLst>
          </p:cNvPr>
          <p:cNvSpPr>
            <a:spLocks noGrp="1" noRot="1" noChangeAspect="1" noChangeArrowheads="1" noTextEdit="1"/>
          </p:cNvSpPr>
          <p:nvPr>
            <p:ph type="sldImg"/>
          </p:nvPr>
        </p:nvSpPr>
        <p:spPr>
          <a:ln/>
        </p:spPr>
      </p:sp>
      <p:sp>
        <p:nvSpPr>
          <p:cNvPr id="264195" name="Rectangle 3">
            <a:extLst>
              <a:ext uri="{FF2B5EF4-FFF2-40B4-BE49-F238E27FC236}">
                <a16:creationId xmlns:a16="http://schemas.microsoft.com/office/drawing/2014/main" id="{AFA9213F-B8ED-4AB2-9F90-7CC371501E2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7546552-B3A8-4E1C-B69D-8523DF058950}"/>
              </a:ext>
            </a:extLst>
          </p:cNvPr>
          <p:cNvSpPr>
            <a:spLocks noGrp="1" noChangeArrowheads="1"/>
          </p:cNvSpPr>
          <p:nvPr>
            <p:ph type="sldNum" sz="quarter" idx="5"/>
          </p:nvPr>
        </p:nvSpPr>
        <p:spPr>
          <a:ln/>
        </p:spPr>
        <p:txBody>
          <a:bodyPr/>
          <a:lstStyle/>
          <a:p>
            <a:fld id="{A0577FD7-CD43-4A7F-B807-33B4A93EDD17}" type="slidenum">
              <a:rPr lang="en-US" altLang="en-US"/>
              <a:pPr/>
              <a:t>68</a:t>
            </a:fld>
            <a:endParaRPr lang="en-US" altLang="en-US"/>
          </a:p>
        </p:txBody>
      </p:sp>
      <p:sp>
        <p:nvSpPr>
          <p:cNvPr id="265218" name="Rectangle 2">
            <a:extLst>
              <a:ext uri="{FF2B5EF4-FFF2-40B4-BE49-F238E27FC236}">
                <a16:creationId xmlns:a16="http://schemas.microsoft.com/office/drawing/2014/main" id="{D7CAE9E9-F30F-40D9-9667-AFB8E7ADC907}"/>
              </a:ext>
            </a:extLst>
          </p:cNvPr>
          <p:cNvSpPr>
            <a:spLocks noGrp="1" noRot="1" noChangeAspect="1" noChangeArrowheads="1" noTextEdit="1"/>
          </p:cNvSpPr>
          <p:nvPr>
            <p:ph type="sldImg"/>
          </p:nvPr>
        </p:nvSpPr>
        <p:spPr>
          <a:ln/>
        </p:spPr>
      </p:sp>
      <p:sp>
        <p:nvSpPr>
          <p:cNvPr id="265219" name="Rectangle 3">
            <a:extLst>
              <a:ext uri="{FF2B5EF4-FFF2-40B4-BE49-F238E27FC236}">
                <a16:creationId xmlns:a16="http://schemas.microsoft.com/office/drawing/2014/main" id="{14EFC915-AB04-4160-8D5E-73D0AAEAE2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61CCE45-FDBF-45C6-AB29-76BCC4A7B2EA}"/>
              </a:ext>
            </a:extLst>
          </p:cNvPr>
          <p:cNvSpPr>
            <a:spLocks noGrp="1" noChangeArrowheads="1"/>
          </p:cNvSpPr>
          <p:nvPr>
            <p:ph type="sldNum" sz="quarter" idx="5"/>
          </p:nvPr>
        </p:nvSpPr>
        <p:spPr>
          <a:ln/>
        </p:spPr>
        <p:txBody>
          <a:bodyPr/>
          <a:lstStyle/>
          <a:p>
            <a:fld id="{17041BBE-EB87-47C6-AF94-47B81E9E2D8B}" type="slidenum">
              <a:rPr lang="en-US" altLang="en-US"/>
              <a:pPr/>
              <a:t>69</a:t>
            </a:fld>
            <a:endParaRPr lang="en-US" altLang="en-US"/>
          </a:p>
        </p:txBody>
      </p:sp>
      <p:sp>
        <p:nvSpPr>
          <p:cNvPr id="266242" name="Rectangle 2">
            <a:extLst>
              <a:ext uri="{FF2B5EF4-FFF2-40B4-BE49-F238E27FC236}">
                <a16:creationId xmlns:a16="http://schemas.microsoft.com/office/drawing/2014/main" id="{7C2C5942-5E08-4C26-87D9-574BC44C9C1E}"/>
              </a:ext>
            </a:extLst>
          </p:cNvPr>
          <p:cNvSpPr>
            <a:spLocks noGrp="1" noRot="1" noChangeAspect="1" noChangeArrowheads="1" noTextEdit="1"/>
          </p:cNvSpPr>
          <p:nvPr>
            <p:ph type="sldImg"/>
          </p:nvPr>
        </p:nvSpPr>
        <p:spPr>
          <a:ln/>
        </p:spPr>
      </p:sp>
      <p:sp>
        <p:nvSpPr>
          <p:cNvPr id="266243" name="Rectangle 3">
            <a:extLst>
              <a:ext uri="{FF2B5EF4-FFF2-40B4-BE49-F238E27FC236}">
                <a16:creationId xmlns:a16="http://schemas.microsoft.com/office/drawing/2014/main" id="{489DF314-AA2B-44DE-A3FD-C0B241A484C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B4C9DDE-5FEE-4120-8E5B-992FD58A4F3F}"/>
              </a:ext>
            </a:extLst>
          </p:cNvPr>
          <p:cNvSpPr>
            <a:spLocks noGrp="1" noChangeArrowheads="1"/>
          </p:cNvSpPr>
          <p:nvPr>
            <p:ph type="sldNum" sz="quarter" idx="5"/>
          </p:nvPr>
        </p:nvSpPr>
        <p:spPr>
          <a:ln/>
        </p:spPr>
        <p:txBody>
          <a:bodyPr/>
          <a:lstStyle/>
          <a:p>
            <a:fld id="{3895AB46-E55F-44FE-BF99-D73B07082E37}" type="slidenum">
              <a:rPr lang="en-US" altLang="en-US"/>
              <a:pPr/>
              <a:t>70</a:t>
            </a:fld>
            <a:endParaRPr lang="en-US" altLang="en-US"/>
          </a:p>
        </p:txBody>
      </p:sp>
      <p:sp>
        <p:nvSpPr>
          <p:cNvPr id="267266" name="Rectangle 2">
            <a:extLst>
              <a:ext uri="{FF2B5EF4-FFF2-40B4-BE49-F238E27FC236}">
                <a16:creationId xmlns:a16="http://schemas.microsoft.com/office/drawing/2014/main" id="{EC60E2C6-592B-4B43-BC65-8E1133FBDA0B}"/>
              </a:ext>
            </a:extLst>
          </p:cNvPr>
          <p:cNvSpPr>
            <a:spLocks noGrp="1" noRot="1" noChangeAspect="1" noChangeArrowheads="1" noTextEdit="1"/>
          </p:cNvSpPr>
          <p:nvPr>
            <p:ph type="sldImg"/>
          </p:nvPr>
        </p:nvSpPr>
        <p:spPr>
          <a:ln/>
        </p:spPr>
      </p:sp>
      <p:sp>
        <p:nvSpPr>
          <p:cNvPr id="267267" name="Rectangle 3">
            <a:extLst>
              <a:ext uri="{FF2B5EF4-FFF2-40B4-BE49-F238E27FC236}">
                <a16:creationId xmlns:a16="http://schemas.microsoft.com/office/drawing/2014/main" id="{59D32407-0DBF-4D1F-A1C3-8F231785887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A736912-7BE7-44B0-AB3C-205B48B4A7D3}"/>
              </a:ext>
            </a:extLst>
          </p:cNvPr>
          <p:cNvSpPr>
            <a:spLocks noGrp="1" noChangeArrowheads="1"/>
          </p:cNvSpPr>
          <p:nvPr>
            <p:ph type="sldNum" sz="quarter" idx="5"/>
          </p:nvPr>
        </p:nvSpPr>
        <p:spPr>
          <a:ln/>
        </p:spPr>
        <p:txBody>
          <a:bodyPr/>
          <a:lstStyle/>
          <a:p>
            <a:fld id="{EEA5F5BD-9BD0-4A19-801B-C39F599F0385}" type="slidenum">
              <a:rPr lang="en-US" altLang="en-US"/>
              <a:pPr/>
              <a:t>71</a:t>
            </a:fld>
            <a:endParaRPr lang="en-US" altLang="en-US"/>
          </a:p>
        </p:txBody>
      </p:sp>
      <p:sp>
        <p:nvSpPr>
          <p:cNvPr id="268290" name="Rectangle 2">
            <a:extLst>
              <a:ext uri="{FF2B5EF4-FFF2-40B4-BE49-F238E27FC236}">
                <a16:creationId xmlns:a16="http://schemas.microsoft.com/office/drawing/2014/main" id="{0E301825-595C-4B40-A104-9F2B68AB68F5}"/>
              </a:ext>
            </a:extLst>
          </p:cNvPr>
          <p:cNvSpPr>
            <a:spLocks noGrp="1" noRot="1" noChangeAspect="1" noChangeArrowheads="1" noTextEdit="1"/>
          </p:cNvSpPr>
          <p:nvPr>
            <p:ph type="sldImg"/>
          </p:nvPr>
        </p:nvSpPr>
        <p:spPr>
          <a:ln/>
        </p:spPr>
      </p:sp>
      <p:sp>
        <p:nvSpPr>
          <p:cNvPr id="268291" name="Rectangle 3">
            <a:extLst>
              <a:ext uri="{FF2B5EF4-FFF2-40B4-BE49-F238E27FC236}">
                <a16:creationId xmlns:a16="http://schemas.microsoft.com/office/drawing/2014/main" id="{4B500AE4-5C27-4A27-BB0E-2C6C124F1D2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BCD0E42-281A-43E5-BF7F-72ED3741E770}"/>
              </a:ext>
            </a:extLst>
          </p:cNvPr>
          <p:cNvSpPr>
            <a:spLocks noGrp="1" noChangeArrowheads="1"/>
          </p:cNvSpPr>
          <p:nvPr>
            <p:ph type="sldNum" sz="quarter" idx="5"/>
          </p:nvPr>
        </p:nvSpPr>
        <p:spPr>
          <a:ln/>
        </p:spPr>
        <p:txBody>
          <a:bodyPr/>
          <a:lstStyle/>
          <a:p>
            <a:fld id="{58FAF9E8-1393-4F0B-8B7A-3622490A35D1}" type="slidenum">
              <a:rPr lang="en-US" altLang="en-US"/>
              <a:pPr/>
              <a:t>72</a:t>
            </a:fld>
            <a:endParaRPr lang="en-US" altLang="en-US"/>
          </a:p>
        </p:txBody>
      </p:sp>
      <p:sp>
        <p:nvSpPr>
          <p:cNvPr id="269314" name="Rectangle 2">
            <a:extLst>
              <a:ext uri="{FF2B5EF4-FFF2-40B4-BE49-F238E27FC236}">
                <a16:creationId xmlns:a16="http://schemas.microsoft.com/office/drawing/2014/main" id="{A3CAF61F-3296-463E-8BAC-8548662C17F3}"/>
              </a:ext>
            </a:extLst>
          </p:cNvPr>
          <p:cNvSpPr>
            <a:spLocks noGrp="1" noRot="1" noChangeAspect="1" noChangeArrowheads="1" noTextEdit="1"/>
          </p:cNvSpPr>
          <p:nvPr>
            <p:ph type="sldImg"/>
          </p:nvPr>
        </p:nvSpPr>
        <p:spPr>
          <a:ln/>
        </p:spPr>
      </p:sp>
      <p:sp>
        <p:nvSpPr>
          <p:cNvPr id="269315" name="Rectangle 3">
            <a:extLst>
              <a:ext uri="{FF2B5EF4-FFF2-40B4-BE49-F238E27FC236}">
                <a16:creationId xmlns:a16="http://schemas.microsoft.com/office/drawing/2014/main" id="{7B3C2270-561F-403C-AF63-7FC8AA99DCD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70AFA2F-51EC-426F-9DF6-3C8D4149A6E5}"/>
              </a:ext>
            </a:extLst>
          </p:cNvPr>
          <p:cNvSpPr>
            <a:spLocks noGrp="1" noChangeArrowheads="1"/>
          </p:cNvSpPr>
          <p:nvPr>
            <p:ph type="sldNum" sz="quarter" idx="5"/>
          </p:nvPr>
        </p:nvSpPr>
        <p:spPr>
          <a:ln/>
        </p:spPr>
        <p:txBody>
          <a:bodyPr/>
          <a:lstStyle/>
          <a:p>
            <a:fld id="{08AF0181-6409-401D-A4CA-9D6137277252}" type="slidenum">
              <a:rPr lang="en-US" altLang="en-US"/>
              <a:pPr/>
              <a:t>73</a:t>
            </a:fld>
            <a:endParaRPr lang="en-US" altLang="en-US"/>
          </a:p>
        </p:txBody>
      </p:sp>
      <p:sp>
        <p:nvSpPr>
          <p:cNvPr id="270338" name="Rectangle 2">
            <a:extLst>
              <a:ext uri="{FF2B5EF4-FFF2-40B4-BE49-F238E27FC236}">
                <a16:creationId xmlns:a16="http://schemas.microsoft.com/office/drawing/2014/main" id="{56B62DF1-69DA-488C-A863-B34C56A35B67}"/>
              </a:ext>
            </a:extLst>
          </p:cNvPr>
          <p:cNvSpPr>
            <a:spLocks noGrp="1" noRot="1" noChangeAspect="1" noChangeArrowheads="1" noTextEdit="1"/>
          </p:cNvSpPr>
          <p:nvPr>
            <p:ph type="sldImg"/>
          </p:nvPr>
        </p:nvSpPr>
        <p:spPr>
          <a:ln/>
        </p:spPr>
      </p:sp>
      <p:sp>
        <p:nvSpPr>
          <p:cNvPr id="270339" name="Rectangle 3">
            <a:extLst>
              <a:ext uri="{FF2B5EF4-FFF2-40B4-BE49-F238E27FC236}">
                <a16:creationId xmlns:a16="http://schemas.microsoft.com/office/drawing/2014/main" id="{BBC14DCC-1E00-402D-97B8-970D02F31B8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8A66718-9C53-4F74-978C-EE377CA025DD}"/>
              </a:ext>
            </a:extLst>
          </p:cNvPr>
          <p:cNvSpPr>
            <a:spLocks noGrp="1" noChangeArrowheads="1"/>
          </p:cNvSpPr>
          <p:nvPr>
            <p:ph type="sldNum" sz="quarter" idx="5"/>
          </p:nvPr>
        </p:nvSpPr>
        <p:spPr>
          <a:ln/>
        </p:spPr>
        <p:txBody>
          <a:bodyPr/>
          <a:lstStyle/>
          <a:p>
            <a:fld id="{D1AC9A6B-EAEC-4445-97A7-D838EEB73E1B}" type="slidenum">
              <a:rPr lang="en-US" altLang="en-US"/>
              <a:pPr/>
              <a:t>74</a:t>
            </a:fld>
            <a:endParaRPr lang="en-US" altLang="en-US"/>
          </a:p>
        </p:txBody>
      </p:sp>
      <p:sp>
        <p:nvSpPr>
          <p:cNvPr id="271362" name="Rectangle 2">
            <a:extLst>
              <a:ext uri="{FF2B5EF4-FFF2-40B4-BE49-F238E27FC236}">
                <a16:creationId xmlns:a16="http://schemas.microsoft.com/office/drawing/2014/main" id="{FC1C8AB0-49A5-4CAF-A99C-C9186EB9FA37}"/>
              </a:ext>
            </a:extLst>
          </p:cNvPr>
          <p:cNvSpPr>
            <a:spLocks noGrp="1" noRot="1" noChangeAspect="1" noChangeArrowheads="1" noTextEdit="1"/>
          </p:cNvSpPr>
          <p:nvPr>
            <p:ph type="sldImg"/>
          </p:nvPr>
        </p:nvSpPr>
        <p:spPr>
          <a:ln/>
        </p:spPr>
      </p:sp>
      <p:sp>
        <p:nvSpPr>
          <p:cNvPr id="271363" name="Rectangle 3">
            <a:extLst>
              <a:ext uri="{FF2B5EF4-FFF2-40B4-BE49-F238E27FC236}">
                <a16:creationId xmlns:a16="http://schemas.microsoft.com/office/drawing/2014/main" id="{AA0C8991-5642-463A-8A14-FBEA96300E8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9DB1975-6F55-498A-BF71-548CC8698407}"/>
              </a:ext>
            </a:extLst>
          </p:cNvPr>
          <p:cNvSpPr>
            <a:spLocks noGrp="1" noChangeArrowheads="1"/>
          </p:cNvSpPr>
          <p:nvPr>
            <p:ph type="sldNum" sz="quarter" idx="5"/>
          </p:nvPr>
        </p:nvSpPr>
        <p:spPr>
          <a:ln/>
        </p:spPr>
        <p:txBody>
          <a:bodyPr/>
          <a:lstStyle/>
          <a:p>
            <a:fld id="{994EFD58-77E7-49BC-9963-E45BCA0435EB}" type="slidenum">
              <a:rPr lang="en-US" altLang="en-US"/>
              <a:pPr/>
              <a:t>75</a:t>
            </a:fld>
            <a:endParaRPr lang="en-US" altLang="en-US"/>
          </a:p>
        </p:txBody>
      </p:sp>
      <p:sp>
        <p:nvSpPr>
          <p:cNvPr id="272386" name="Rectangle 2">
            <a:extLst>
              <a:ext uri="{FF2B5EF4-FFF2-40B4-BE49-F238E27FC236}">
                <a16:creationId xmlns:a16="http://schemas.microsoft.com/office/drawing/2014/main" id="{97F0EE12-C3A9-4090-9A47-8FF5D1632A59}"/>
              </a:ext>
            </a:extLst>
          </p:cNvPr>
          <p:cNvSpPr>
            <a:spLocks noGrp="1" noRot="1" noChangeAspect="1" noChangeArrowheads="1" noTextEdit="1"/>
          </p:cNvSpPr>
          <p:nvPr>
            <p:ph type="sldImg"/>
          </p:nvPr>
        </p:nvSpPr>
        <p:spPr>
          <a:ln/>
        </p:spPr>
      </p:sp>
      <p:sp>
        <p:nvSpPr>
          <p:cNvPr id="272387" name="Rectangle 3">
            <a:extLst>
              <a:ext uri="{FF2B5EF4-FFF2-40B4-BE49-F238E27FC236}">
                <a16:creationId xmlns:a16="http://schemas.microsoft.com/office/drawing/2014/main" id="{6357E30A-224A-43B7-BB74-642D9D884F4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423A008-B485-402C-A691-536B85A70AF0}"/>
              </a:ext>
            </a:extLst>
          </p:cNvPr>
          <p:cNvSpPr>
            <a:spLocks noGrp="1" noChangeArrowheads="1"/>
          </p:cNvSpPr>
          <p:nvPr>
            <p:ph type="sldNum" sz="quarter" idx="5"/>
          </p:nvPr>
        </p:nvSpPr>
        <p:spPr>
          <a:ln/>
        </p:spPr>
        <p:txBody>
          <a:bodyPr/>
          <a:lstStyle/>
          <a:p>
            <a:fld id="{13381C04-8D93-4ACF-9BB6-C7B7F169D3E0}" type="slidenum">
              <a:rPr lang="en-US" altLang="en-US"/>
              <a:pPr/>
              <a:t>76</a:t>
            </a:fld>
            <a:endParaRPr lang="en-US" altLang="en-US"/>
          </a:p>
        </p:txBody>
      </p:sp>
      <p:sp>
        <p:nvSpPr>
          <p:cNvPr id="273410" name="Rectangle 2">
            <a:extLst>
              <a:ext uri="{FF2B5EF4-FFF2-40B4-BE49-F238E27FC236}">
                <a16:creationId xmlns:a16="http://schemas.microsoft.com/office/drawing/2014/main" id="{E0BE6555-631B-4353-B1D5-BE69570105E1}"/>
              </a:ext>
            </a:extLst>
          </p:cNvPr>
          <p:cNvSpPr>
            <a:spLocks noGrp="1" noRot="1" noChangeAspect="1" noChangeArrowheads="1" noTextEdit="1"/>
          </p:cNvSpPr>
          <p:nvPr>
            <p:ph type="sldImg"/>
          </p:nvPr>
        </p:nvSpPr>
        <p:spPr>
          <a:ln/>
        </p:spPr>
      </p:sp>
      <p:sp>
        <p:nvSpPr>
          <p:cNvPr id="273411" name="Rectangle 3">
            <a:extLst>
              <a:ext uri="{FF2B5EF4-FFF2-40B4-BE49-F238E27FC236}">
                <a16:creationId xmlns:a16="http://schemas.microsoft.com/office/drawing/2014/main" id="{1CABD5E5-A00B-42CC-9D43-60B17D89B1C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D9A37BE-B816-420B-8159-6CEDBB3579E7}"/>
              </a:ext>
            </a:extLst>
          </p:cNvPr>
          <p:cNvSpPr>
            <a:spLocks noGrp="1" noChangeArrowheads="1"/>
          </p:cNvSpPr>
          <p:nvPr>
            <p:ph type="sldNum" sz="quarter" idx="5"/>
          </p:nvPr>
        </p:nvSpPr>
        <p:spPr>
          <a:ln/>
        </p:spPr>
        <p:txBody>
          <a:bodyPr/>
          <a:lstStyle/>
          <a:p>
            <a:fld id="{81EF6CB3-0D4C-4942-B9B8-A40ADBDCE528}" type="slidenum">
              <a:rPr lang="en-US" altLang="en-US"/>
              <a:pPr/>
              <a:t>77</a:t>
            </a:fld>
            <a:endParaRPr lang="en-US" altLang="en-US"/>
          </a:p>
        </p:txBody>
      </p:sp>
      <p:sp>
        <p:nvSpPr>
          <p:cNvPr id="274434" name="Rectangle 2">
            <a:extLst>
              <a:ext uri="{FF2B5EF4-FFF2-40B4-BE49-F238E27FC236}">
                <a16:creationId xmlns:a16="http://schemas.microsoft.com/office/drawing/2014/main" id="{A1AF4CBD-6ABD-44FD-95DE-9A4A4C4B9677}"/>
              </a:ext>
            </a:extLst>
          </p:cNvPr>
          <p:cNvSpPr>
            <a:spLocks noGrp="1" noRot="1" noChangeAspect="1" noChangeArrowheads="1" noTextEdit="1"/>
          </p:cNvSpPr>
          <p:nvPr>
            <p:ph type="sldImg"/>
          </p:nvPr>
        </p:nvSpPr>
        <p:spPr>
          <a:ln/>
        </p:spPr>
      </p:sp>
      <p:sp>
        <p:nvSpPr>
          <p:cNvPr id="274435" name="Rectangle 3">
            <a:extLst>
              <a:ext uri="{FF2B5EF4-FFF2-40B4-BE49-F238E27FC236}">
                <a16:creationId xmlns:a16="http://schemas.microsoft.com/office/drawing/2014/main" id="{DBD737C1-D1F0-4A29-BD0D-042B84ED5A6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09324C3-60F1-4968-946A-6C800927B190}"/>
              </a:ext>
            </a:extLst>
          </p:cNvPr>
          <p:cNvSpPr>
            <a:spLocks noGrp="1" noChangeArrowheads="1"/>
          </p:cNvSpPr>
          <p:nvPr>
            <p:ph type="sldNum" sz="quarter" idx="5"/>
          </p:nvPr>
        </p:nvSpPr>
        <p:spPr>
          <a:ln/>
        </p:spPr>
        <p:txBody>
          <a:bodyPr/>
          <a:lstStyle/>
          <a:p>
            <a:fld id="{D4C0AB3E-1B92-4027-AA90-4686BF716CE2}" type="slidenum">
              <a:rPr lang="en-US" altLang="en-US"/>
              <a:pPr/>
              <a:t>78</a:t>
            </a:fld>
            <a:endParaRPr lang="en-US" altLang="en-US"/>
          </a:p>
        </p:txBody>
      </p:sp>
      <p:sp>
        <p:nvSpPr>
          <p:cNvPr id="275458" name="Rectangle 2">
            <a:extLst>
              <a:ext uri="{FF2B5EF4-FFF2-40B4-BE49-F238E27FC236}">
                <a16:creationId xmlns:a16="http://schemas.microsoft.com/office/drawing/2014/main" id="{CAD56C03-EF0D-47FB-9E68-869B49DD180A}"/>
              </a:ext>
            </a:extLst>
          </p:cNvPr>
          <p:cNvSpPr>
            <a:spLocks noGrp="1" noRot="1" noChangeAspect="1" noChangeArrowheads="1" noTextEdit="1"/>
          </p:cNvSpPr>
          <p:nvPr>
            <p:ph type="sldImg"/>
          </p:nvPr>
        </p:nvSpPr>
        <p:spPr>
          <a:ln/>
        </p:spPr>
      </p:sp>
      <p:sp>
        <p:nvSpPr>
          <p:cNvPr id="275459" name="Rectangle 3">
            <a:extLst>
              <a:ext uri="{FF2B5EF4-FFF2-40B4-BE49-F238E27FC236}">
                <a16:creationId xmlns:a16="http://schemas.microsoft.com/office/drawing/2014/main" id="{15F68F0C-DED9-4863-95DE-375E267A753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B19514-243D-49A9-9DAD-5122DFC0ACAE}"/>
              </a:ext>
            </a:extLst>
          </p:cNvPr>
          <p:cNvSpPr>
            <a:spLocks noGrp="1" noChangeArrowheads="1"/>
          </p:cNvSpPr>
          <p:nvPr>
            <p:ph type="sldNum" sz="quarter" idx="5"/>
          </p:nvPr>
        </p:nvSpPr>
        <p:spPr>
          <a:ln/>
        </p:spPr>
        <p:txBody>
          <a:bodyPr/>
          <a:lstStyle/>
          <a:p>
            <a:fld id="{CD1F0653-22CB-41CE-83A2-A26D1FCF9E7C}" type="slidenum">
              <a:rPr lang="en-US" altLang="en-US"/>
              <a:pPr/>
              <a:t>79</a:t>
            </a:fld>
            <a:endParaRPr lang="en-US" altLang="en-US"/>
          </a:p>
        </p:txBody>
      </p:sp>
      <p:sp>
        <p:nvSpPr>
          <p:cNvPr id="276482" name="Rectangle 2">
            <a:extLst>
              <a:ext uri="{FF2B5EF4-FFF2-40B4-BE49-F238E27FC236}">
                <a16:creationId xmlns:a16="http://schemas.microsoft.com/office/drawing/2014/main" id="{DB4E925D-F3DE-41C8-BC79-8A4A657BC095}"/>
              </a:ext>
            </a:extLst>
          </p:cNvPr>
          <p:cNvSpPr>
            <a:spLocks noGrp="1" noRot="1" noChangeAspect="1" noChangeArrowheads="1" noTextEdit="1"/>
          </p:cNvSpPr>
          <p:nvPr>
            <p:ph type="sldImg"/>
          </p:nvPr>
        </p:nvSpPr>
        <p:spPr>
          <a:ln/>
        </p:spPr>
      </p:sp>
      <p:sp>
        <p:nvSpPr>
          <p:cNvPr id="276483" name="Rectangle 3">
            <a:extLst>
              <a:ext uri="{FF2B5EF4-FFF2-40B4-BE49-F238E27FC236}">
                <a16:creationId xmlns:a16="http://schemas.microsoft.com/office/drawing/2014/main" id="{CD454021-D31C-42C1-8BDC-72430BC0DAF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ABCF4B8-9D70-4BBC-90C2-AEA8FF1E46D7}"/>
              </a:ext>
            </a:extLst>
          </p:cNvPr>
          <p:cNvSpPr>
            <a:spLocks noGrp="1" noChangeArrowheads="1"/>
          </p:cNvSpPr>
          <p:nvPr>
            <p:ph type="sldNum" sz="quarter" idx="5"/>
          </p:nvPr>
        </p:nvSpPr>
        <p:spPr>
          <a:ln/>
        </p:spPr>
        <p:txBody>
          <a:bodyPr/>
          <a:lstStyle/>
          <a:p>
            <a:fld id="{FC7E7090-0C45-40D3-8A20-D4EB92DD473B}" type="slidenum">
              <a:rPr lang="en-US" altLang="en-US"/>
              <a:pPr/>
              <a:t>80</a:t>
            </a:fld>
            <a:endParaRPr lang="en-US" altLang="en-US"/>
          </a:p>
        </p:txBody>
      </p:sp>
      <p:sp>
        <p:nvSpPr>
          <p:cNvPr id="277506" name="Rectangle 2">
            <a:extLst>
              <a:ext uri="{FF2B5EF4-FFF2-40B4-BE49-F238E27FC236}">
                <a16:creationId xmlns:a16="http://schemas.microsoft.com/office/drawing/2014/main" id="{F20E9C7A-F4AB-4240-9733-B6870FA38BFA}"/>
              </a:ext>
            </a:extLst>
          </p:cNvPr>
          <p:cNvSpPr>
            <a:spLocks noGrp="1" noRot="1" noChangeAspect="1" noChangeArrowheads="1" noTextEdit="1"/>
          </p:cNvSpPr>
          <p:nvPr>
            <p:ph type="sldImg"/>
          </p:nvPr>
        </p:nvSpPr>
        <p:spPr>
          <a:ln/>
        </p:spPr>
      </p:sp>
      <p:sp>
        <p:nvSpPr>
          <p:cNvPr id="277507" name="Rectangle 3">
            <a:extLst>
              <a:ext uri="{FF2B5EF4-FFF2-40B4-BE49-F238E27FC236}">
                <a16:creationId xmlns:a16="http://schemas.microsoft.com/office/drawing/2014/main" id="{47896694-0AD4-42B4-9460-E65E050038B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4673807-D040-4B60-81DD-C1006528B526}"/>
              </a:ext>
            </a:extLst>
          </p:cNvPr>
          <p:cNvSpPr>
            <a:spLocks noGrp="1" noChangeArrowheads="1"/>
          </p:cNvSpPr>
          <p:nvPr>
            <p:ph type="sldNum" sz="quarter" idx="5"/>
          </p:nvPr>
        </p:nvSpPr>
        <p:spPr>
          <a:ln/>
        </p:spPr>
        <p:txBody>
          <a:bodyPr/>
          <a:lstStyle/>
          <a:p>
            <a:fld id="{20ECDC4B-1DC6-4F39-8748-6B6E1C0D0332}" type="slidenum">
              <a:rPr lang="en-US" altLang="en-US"/>
              <a:pPr/>
              <a:t>81</a:t>
            </a:fld>
            <a:endParaRPr lang="en-US" altLang="en-US"/>
          </a:p>
        </p:txBody>
      </p:sp>
      <p:sp>
        <p:nvSpPr>
          <p:cNvPr id="278530" name="Rectangle 2">
            <a:extLst>
              <a:ext uri="{FF2B5EF4-FFF2-40B4-BE49-F238E27FC236}">
                <a16:creationId xmlns:a16="http://schemas.microsoft.com/office/drawing/2014/main" id="{90F5F235-439E-4C41-8CC8-AEAD35CA80C4}"/>
              </a:ext>
            </a:extLst>
          </p:cNvPr>
          <p:cNvSpPr>
            <a:spLocks noGrp="1" noRot="1" noChangeAspect="1" noChangeArrowheads="1" noTextEdit="1"/>
          </p:cNvSpPr>
          <p:nvPr>
            <p:ph type="sldImg"/>
          </p:nvPr>
        </p:nvSpPr>
        <p:spPr>
          <a:ln/>
        </p:spPr>
      </p:sp>
      <p:sp>
        <p:nvSpPr>
          <p:cNvPr id="278531" name="Rectangle 3">
            <a:extLst>
              <a:ext uri="{FF2B5EF4-FFF2-40B4-BE49-F238E27FC236}">
                <a16:creationId xmlns:a16="http://schemas.microsoft.com/office/drawing/2014/main" id="{F6042481-EF46-4D7B-88A6-78013AF2685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1224947-4A1F-4D36-9226-C78297872C83}"/>
              </a:ext>
            </a:extLst>
          </p:cNvPr>
          <p:cNvSpPr>
            <a:spLocks noGrp="1" noChangeArrowheads="1"/>
          </p:cNvSpPr>
          <p:nvPr>
            <p:ph type="sldNum" sz="quarter" idx="5"/>
          </p:nvPr>
        </p:nvSpPr>
        <p:spPr>
          <a:ln/>
        </p:spPr>
        <p:txBody>
          <a:bodyPr/>
          <a:lstStyle/>
          <a:p>
            <a:fld id="{AC310F07-3EEA-444E-8341-BEC222F575A4}" type="slidenum">
              <a:rPr lang="en-US" altLang="en-US"/>
              <a:pPr/>
              <a:t>82</a:t>
            </a:fld>
            <a:endParaRPr lang="en-US" altLang="en-US"/>
          </a:p>
        </p:txBody>
      </p:sp>
      <p:sp>
        <p:nvSpPr>
          <p:cNvPr id="279554" name="Rectangle 2">
            <a:extLst>
              <a:ext uri="{FF2B5EF4-FFF2-40B4-BE49-F238E27FC236}">
                <a16:creationId xmlns:a16="http://schemas.microsoft.com/office/drawing/2014/main" id="{C6DD2970-1147-43AD-ABE2-E9E5C4C80268}"/>
              </a:ext>
            </a:extLst>
          </p:cNvPr>
          <p:cNvSpPr>
            <a:spLocks noGrp="1" noRot="1" noChangeAspect="1" noChangeArrowheads="1" noTextEdit="1"/>
          </p:cNvSpPr>
          <p:nvPr>
            <p:ph type="sldImg"/>
          </p:nvPr>
        </p:nvSpPr>
        <p:spPr>
          <a:ln/>
        </p:spPr>
      </p:sp>
      <p:sp>
        <p:nvSpPr>
          <p:cNvPr id="279555" name="Rectangle 3">
            <a:extLst>
              <a:ext uri="{FF2B5EF4-FFF2-40B4-BE49-F238E27FC236}">
                <a16:creationId xmlns:a16="http://schemas.microsoft.com/office/drawing/2014/main" id="{F707BFBF-96CD-4EC3-852A-CDA7FA20C8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927F7E0-CC5E-433E-9656-198B33444577}"/>
              </a:ext>
            </a:extLst>
          </p:cNvPr>
          <p:cNvSpPr>
            <a:spLocks noGrp="1" noChangeArrowheads="1"/>
          </p:cNvSpPr>
          <p:nvPr>
            <p:ph type="sldNum" sz="quarter" idx="5"/>
          </p:nvPr>
        </p:nvSpPr>
        <p:spPr>
          <a:ln/>
        </p:spPr>
        <p:txBody>
          <a:bodyPr/>
          <a:lstStyle/>
          <a:p>
            <a:fld id="{C4F7ECA7-79A6-47DE-9B22-23CAD12B5514}" type="slidenum">
              <a:rPr lang="en-US" altLang="en-US"/>
              <a:pPr/>
              <a:t>83</a:t>
            </a:fld>
            <a:endParaRPr lang="en-US" altLang="en-US"/>
          </a:p>
        </p:txBody>
      </p:sp>
      <p:sp>
        <p:nvSpPr>
          <p:cNvPr id="280578" name="Rectangle 2">
            <a:extLst>
              <a:ext uri="{FF2B5EF4-FFF2-40B4-BE49-F238E27FC236}">
                <a16:creationId xmlns:a16="http://schemas.microsoft.com/office/drawing/2014/main" id="{90ECDD90-7395-45F9-9094-38DAA3A288F8}"/>
              </a:ext>
            </a:extLst>
          </p:cNvPr>
          <p:cNvSpPr>
            <a:spLocks noGrp="1" noRot="1" noChangeAspect="1" noChangeArrowheads="1" noTextEdit="1"/>
          </p:cNvSpPr>
          <p:nvPr>
            <p:ph type="sldImg"/>
          </p:nvPr>
        </p:nvSpPr>
        <p:spPr>
          <a:ln/>
        </p:spPr>
      </p:sp>
      <p:sp>
        <p:nvSpPr>
          <p:cNvPr id="280579" name="Rectangle 3">
            <a:extLst>
              <a:ext uri="{FF2B5EF4-FFF2-40B4-BE49-F238E27FC236}">
                <a16:creationId xmlns:a16="http://schemas.microsoft.com/office/drawing/2014/main" id="{9B07095F-E67D-45FB-A20C-A04E5D637C6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53728F8-BCB1-4CD3-8093-71197383A73E}"/>
              </a:ext>
            </a:extLst>
          </p:cNvPr>
          <p:cNvSpPr>
            <a:spLocks noGrp="1" noChangeArrowheads="1"/>
          </p:cNvSpPr>
          <p:nvPr>
            <p:ph type="sldNum" sz="quarter" idx="5"/>
          </p:nvPr>
        </p:nvSpPr>
        <p:spPr>
          <a:ln/>
        </p:spPr>
        <p:txBody>
          <a:bodyPr/>
          <a:lstStyle/>
          <a:p>
            <a:fld id="{FBF35E36-65E1-4071-BC91-9C5C421FD480}" type="slidenum">
              <a:rPr lang="en-US" altLang="en-US"/>
              <a:pPr/>
              <a:t>84</a:t>
            </a:fld>
            <a:endParaRPr lang="en-US" altLang="en-US"/>
          </a:p>
        </p:txBody>
      </p:sp>
      <p:sp>
        <p:nvSpPr>
          <p:cNvPr id="281602" name="Rectangle 2">
            <a:extLst>
              <a:ext uri="{FF2B5EF4-FFF2-40B4-BE49-F238E27FC236}">
                <a16:creationId xmlns:a16="http://schemas.microsoft.com/office/drawing/2014/main" id="{54C2CB14-D8C0-4631-B370-AD7C0C3965A1}"/>
              </a:ext>
            </a:extLst>
          </p:cNvPr>
          <p:cNvSpPr>
            <a:spLocks noGrp="1" noRot="1" noChangeAspect="1" noChangeArrowheads="1" noTextEdit="1"/>
          </p:cNvSpPr>
          <p:nvPr>
            <p:ph type="sldImg"/>
          </p:nvPr>
        </p:nvSpPr>
        <p:spPr>
          <a:ln/>
        </p:spPr>
      </p:sp>
      <p:sp>
        <p:nvSpPr>
          <p:cNvPr id="281603" name="Rectangle 3">
            <a:extLst>
              <a:ext uri="{FF2B5EF4-FFF2-40B4-BE49-F238E27FC236}">
                <a16:creationId xmlns:a16="http://schemas.microsoft.com/office/drawing/2014/main" id="{D65C9D54-CCFA-4D0A-8837-27C65C585F7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0ED2C8-3AD6-484D-A45C-0807B2851C4C}"/>
              </a:ext>
            </a:extLst>
          </p:cNvPr>
          <p:cNvSpPr>
            <a:spLocks noGrp="1" noChangeArrowheads="1"/>
          </p:cNvSpPr>
          <p:nvPr>
            <p:ph type="sldNum" sz="quarter" idx="5"/>
          </p:nvPr>
        </p:nvSpPr>
        <p:spPr>
          <a:ln/>
        </p:spPr>
        <p:txBody>
          <a:bodyPr/>
          <a:lstStyle/>
          <a:p>
            <a:fld id="{052DCC90-10E4-4AA1-9FAC-C48FED06F3B2}" type="slidenum">
              <a:rPr lang="en-US" altLang="en-US"/>
              <a:pPr/>
              <a:t>85</a:t>
            </a:fld>
            <a:endParaRPr lang="en-US" altLang="en-US"/>
          </a:p>
        </p:txBody>
      </p:sp>
      <p:sp>
        <p:nvSpPr>
          <p:cNvPr id="282626" name="Rectangle 2">
            <a:extLst>
              <a:ext uri="{FF2B5EF4-FFF2-40B4-BE49-F238E27FC236}">
                <a16:creationId xmlns:a16="http://schemas.microsoft.com/office/drawing/2014/main" id="{30F24882-40EA-44C0-9C3D-2AD616F02A14}"/>
              </a:ext>
            </a:extLst>
          </p:cNvPr>
          <p:cNvSpPr>
            <a:spLocks noGrp="1" noRot="1" noChangeAspect="1" noChangeArrowheads="1" noTextEdit="1"/>
          </p:cNvSpPr>
          <p:nvPr>
            <p:ph type="sldImg"/>
          </p:nvPr>
        </p:nvSpPr>
        <p:spPr>
          <a:ln/>
        </p:spPr>
      </p:sp>
      <p:sp>
        <p:nvSpPr>
          <p:cNvPr id="282627" name="Rectangle 3">
            <a:extLst>
              <a:ext uri="{FF2B5EF4-FFF2-40B4-BE49-F238E27FC236}">
                <a16:creationId xmlns:a16="http://schemas.microsoft.com/office/drawing/2014/main" id="{5AD72B05-49A3-49E9-A91E-9DE6D657A10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9604AC-543D-44F2-A049-E5C05044D505}"/>
              </a:ext>
            </a:extLst>
          </p:cNvPr>
          <p:cNvSpPr>
            <a:spLocks noGrp="1" noChangeArrowheads="1"/>
          </p:cNvSpPr>
          <p:nvPr>
            <p:ph type="sldNum" sz="quarter" idx="5"/>
          </p:nvPr>
        </p:nvSpPr>
        <p:spPr>
          <a:ln/>
        </p:spPr>
        <p:txBody>
          <a:bodyPr/>
          <a:lstStyle/>
          <a:p>
            <a:fld id="{E230F5BC-C07D-48EC-82F6-0F5004EA6C6F}" type="slidenum">
              <a:rPr lang="en-US" altLang="en-US"/>
              <a:pPr/>
              <a:t>86</a:t>
            </a:fld>
            <a:endParaRPr lang="en-US" altLang="en-US"/>
          </a:p>
        </p:txBody>
      </p:sp>
      <p:sp>
        <p:nvSpPr>
          <p:cNvPr id="283650" name="Rectangle 2">
            <a:extLst>
              <a:ext uri="{FF2B5EF4-FFF2-40B4-BE49-F238E27FC236}">
                <a16:creationId xmlns:a16="http://schemas.microsoft.com/office/drawing/2014/main" id="{D07E765D-7916-4508-AB7B-A9602AC8C75A}"/>
              </a:ext>
            </a:extLst>
          </p:cNvPr>
          <p:cNvSpPr>
            <a:spLocks noGrp="1" noRot="1" noChangeAspect="1" noChangeArrowheads="1" noTextEdit="1"/>
          </p:cNvSpPr>
          <p:nvPr>
            <p:ph type="sldImg"/>
          </p:nvPr>
        </p:nvSpPr>
        <p:spPr>
          <a:ln/>
        </p:spPr>
      </p:sp>
      <p:sp>
        <p:nvSpPr>
          <p:cNvPr id="283651" name="Rectangle 3">
            <a:extLst>
              <a:ext uri="{FF2B5EF4-FFF2-40B4-BE49-F238E27FC236}">
                <a16:creationId xmlns:a16="http://schemas.microsoft.com/office/drawing/2014/main" id="{CB5268E3-F3CB-4B92-8859-590C8238ECF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06E862-6220-46E3-9C93-41C72100526C}"/>
              </a:ext>
            </a:extLst>
          </p:cNvPr>
          <p:cNvSpPr>
            <a:spLocks noGrp="1" noChangeArrowheads="1"/>
          </p:cNvSpPr>
          <p:nvPr>
            <p:ph type="sldNum" sz="quarter" idx="5"/>
          </p:nvPr>
        </p:nvSpPr>
        <p:spPr>
          <a:ln/>
        </p:spPr>
        <p:txBody>
          <a:bodyPr/>
          <a:lstStyle/>
          <a:p>
            <a:fld id="{2793E483-37FD-49DE-8E56-FB44B0944C2D}" type="slidenum">
              <a:rPr lang="en-US" altLang="en-US"/>
              <a:pPr/>
              <a:t>87</a:t>
            </a:fld>
            <a:endParaRPr lang="en-US" altLang="en-US"/>
          </a:p>
        </p:txBody>
      </p:sp>
      <p:sp>
        <p:nvSpPr>
          <p:cNvPr id="284674" name="Rectangle 2">
            <a:extLst>
              <a:ext uri="{FF2B5EF4-FFF2-40B4-BE49-F238E27FC236}">
                <a16:creationId xmlns:a16="http://schemas.microsoft.com/office/drawing/2014/main" id="{CA3566EF-1FB2-4E83-B577-EA288169EF15}"/>
              </a:ext>
            </a:extLst>
          </p:cNvPr>
          <p:cNvSpPr>
            <a:spLocks noGrp="1" noRot="1" noChangeAspect="1" noChangeArrowheads="1" noTextEdit="1"/>
          </p:cNvSpPr>
          <p:nvPr>
            <p:ph type="sldImg"/>
          </p:nvPr>
        </p:nvSpPr>
        <p:spPr>
          <a:ln/>
        </p:spPr>
      </p:sp>
      <p:sp>
        <p:nvSpPr>
          <p:cNvPr id="284675" name="Rectangle 3">
            <a:extLst>
              <a:ext uri="{FF2B5EF4-FFF2-40B4-BE49-F238E27FC236}">
                <a16:creationId xmlns:a16="http://schemas.microsoft.com/office/drawing/2014/main" id="{3634E32F-C07C-4B14-A319-2178D5F5DA1F}"/>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3F20983-9012-4452-B406-6529FAF0ED4A}" type="datetimeFigureOut">
              <a:rPr lang="en-US" smtClean="0"/>
              <a:pPr/>
              <a:t>4/21/2020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9E41BC1-BFDE-4EAD-B915-481281606DF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3F20983-9012-4452-B406-6529FAF0ED4A}" type="datetimeFigureOut">
              <a:rPr lang="en-US" smtClean="0"/>
              <a:pPr/>
              <a:t>4/21/2020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3F20983-9012-4452-B406-6529FAF0ED4A}" type="datetimeFigureOut">
              <a:rPr lang="en-US" smtClean="0"/>
              <a:pPr/>
              <a:t>4/21/2020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41BC1-BFDE-4EAD-B915-481281606DF9}"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20983-9012-4452-B406-6529FAF0ED4A}" type="datetimeFigureOut">
              <a:rPr lang="en-US" smtClean="0"/>
              <a:pPr/>
              <a:t>4/21/2020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41BC1-BFDE-4EAD-B915-481281606DF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3F20983-9012-4452-B406-6529FAF0ED4A}" type="datetimeFigureOut">
              <a:rPr lang="en-US" smtClean="0"/>
              <a:pPr/>
              <a:t>4/21/2020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9E41BC1-BFDE-4EAD-B915-481281606DF9}"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3F20983-9012-4452-B406-6529FAF0ED4A}" type="datetimeFigureOut">
              <a:rPr lang="en-US" smtClean="0"/>
              <a:pPr/>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41BC1-BFDE-4EAD-B915-481281606DF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A3F20983-9012-4452-B406-6529FAF0ED4A}" type="datetimeFigureOut">
              <a:rPr lang="en-US" smtClean="0"/>
              <a:pPr/>
              <a:t>4/21/2020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9E41BC1-BFDE-4EAD-B915-481281606DF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Medical Language</a:t>
            </a:r>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97E1977-C30F-4EA1-8E51-4CCA0E922ADE}"/>
              </a:ext>
            </a:extLst>
          </p:cNvPr>
          <p:cNvSpPr>
            <a:spLocks noGrp="1" noChangeArrowheads="1"/>
          </p:cNvSpPr>
          <p:nvPr>
            <p:ph type="ctrTitle"/>
          </p:nvPr>
        </p:nvSpPr>
        <p:spPr>
          <a:xfrm>
            <a:off x="3200400" y="3200400"/>
            <a:ext cx="5638800" cy="914400"/>
          </a:xfrm>
        </p:spPr>
        <p:txBody>
          <a:bodyPr>
            <a:normAutofit fontScale="90000"/>
          </a:bodyPr>
          <a:lstStyle/>
          <a:p>
            <a:r>
              <a:rPr lang="en-US" altLang="en-US" sz="4400" dirty="0"/>
              <a:t>Sistema </a:t>
            </a:r>
            <a:r>
              <a:rPr lang="en-US" altLang="en-US" sz="4400" dirty="0" err="1"/>
              <a:t>digestivo</a:t>
            </a:r>
            <a:r>
              <a:rPr lang="en-US" altLang="en-US" sz="4400" dirty="0"/>
              <a:t>
</a:t>
            </a:r>
          </a:p>
        </p:txBody>
      </p:sp>
      <p:sp>
        <p:nvSpPr>
          <p:cNvPr id="2051" name="Rectangle 3">
            <a:extLst>
              <a:ext uri="{FF2B5EF4-FFF2-40B4-BE49-F238E27FC236}">
                <a16:creationId xmlns:a16="http://schemas.microsoft.com/office/drawing/2014/main" id="{A16DEC2C-EBF2-469A-87B8-59FE53056412}"/>
              </a:ext>
            </a:extLst>
          </p:cNvPr>
          <p:cNvSpPr>
            <a:spLocks noGrp="1" noChangeArrowheads="1"/>
          </p:cNvSpPr>
          <p:nvPr>
            <p:ph type="subTitle" idx="1"/>
          </p:nvPr>
        </p:nvSpPr>
        <p:spPr>
          <a:xfrm>
            <a:off x="3124200" y="1676400"/>
            <a:ext cx="5638800" cy="838200"/>
          </a:xfrm>
        </p:spPr>
        <p:txBody>
          <a:bodyPr/>
          <a:lstStyle/>
          <a:p>
            <a:endParaRPr lang="en-US" alt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3EEF1E3-1449-4311-9B15-42B55E8C3839}"/>
              </a:ext>
            </a:extLst>
          </p:cNvPr>
          <p:cNvSpPr>
            <a:spLocks noGrp="1" noChangeArrowheads="1"/>
          </p:cNvSpPr>
          <p:nvPr>
            <p:ph type="title"/>
          </p:nvPr>
        </p:nvSpPr>
        <p:spPr/>
        <p:txBody>
          <a:bodyPr/>
          <a:lstStyle/>
          <a:p>
            <a:r>
              <a:rPr lang="en-US" altLang="en-US"/>
              <a:t>Digestive System Overview</a:t>
            </a:r>
          </a:p>
        </p:txBody>
      </p:sp>
      <p:sp>
        <p:nvSpPr>
          <p:cNvPr id="3075" name="Rectangle 3">
            <a:extLst>
              <a:ext uri="{FF2B5EF4-FFF2-40B4-BE49-F238E27FC236}">
                <a16:creationId xmlns:a16="http://schemas.microsoft.com/office/drawing/2014/main" id="{29AD8B08-139C-467D-9A8E-9DF108EA1F69}"/>
              </a:ext>
            </a:extLst>
          </p:cNvPr>
          <p:cNvSpPr>
            <a:spLocks noGrp="1" noChangeArrowheads="1"/>
          </p:cNvSpPr>
          <p:nvPr>
            <p:ph type="body" idx="1"/>
          </p:nvPr>
        </p:nvSpPr>
        <p:spPr>
          <a:xfrm>
            <a:off x="457200" y="1295400"/>
            <a:ext cx="8229600" cy="4724400"/>
          </a:xfrm>
        </p:spPr>
        <p:txBody>
          <a:bodyPr>
            <a:normAutofit fontScale="92500" lnSpcReduction="10000"/>
          </a:bodyPr>
          <a:lstStyle/>
          <a:p>
            <a:r>
              <a:rPr lang="en-US" altLang="en-US" dirty="0"/>
              <a:t>Digestive System</a:t>
            </a:r>
          </a:p>
          <a:p>
            <a:pPr lvl="1"/>
            <a:r>
              <a:rPr lang="es-ES" altLang="en-US" dirty="0">
                <a:solidFill>
                  <a:schemeClr val="accent2"/>
                </a:solidFill>
              </a:rPr>
              <a:t>Conocido como tracto gastrointestinal
También conocido como tracto digestivo o canal alimentario
Aproximadamente 30 pies de largo
Comienza con la boca (cavidad oral), termina con ano 
Funciones 
Preparar los alimentos para su absorción en el torrente sanguíneo
Preparar los alimentos para su uso por las células del cuerpo
Responsable de la eliminación de los desechos sólidos del cuerpo
</a:t>
            </a:r>
            <a:endParaRPr lang="en-US" altLang="en-US" sz="2000" dirty="0">
              <a:solidFill>
                <a:srgbClr val="0066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AC8B7774-B6C4-4564-B03D-B4AC59355E65}"/>
              </a:ext>
            </a:extLst>
          </p:cNvPr>
          <p:cNvSpPr>
            <a:spLocks noGrp="1" noChangeArrowheads="1"/>
          </p:cNvSpPr>
          <p:nvPr>
            <p:ph type="body" idx="1"/>
          </p:nvPr>
        </p:nvSpPr>
        <p:spPr>
          <a:xfrm>
            <a:off x="457200" y="1219200"/>
            <a:ext cx="8229600" cy="4876800"/>
          </a:xfrm>
        </p:spPr>
        <p:txBody>
          <a:bodyPr/>
          <a:lstStyle/>
          <a:p>
            <a:r>
              <a:rPr lang="en-US" altLang="en-US" sz="3000" dirty="0"/>
              <a:t>Oral cavity (Buccal cavity)</a:t>
            </a:r>
          </a:p>
          <a:p>
            <a:pPr lvl="1"/>
            <a:r>
              <a:rPr lang="en-US" altLang="en-US" sz="2400" dirty="0">
                <a:solidFill>
                  <a:schemeClr val="accent2"/>
                </a:solidFill>
              </a:rPr>
              <a:t>Lips</a:t>
            </a:r>
          </a:p>
          <a:p>
            <a:pPr lvl="1"/>
            <a:r>
              <a:rPr lang="en-US" altLang="en-US" sz="2400" dirty="0">
                <a:solidFill>
                  <a:schemeClr val="accent2"/>
                </a:solidFill>
              </a:rPr>
              <a:t>Cheeks</a:t>
            </a:r>
          </a:p>
          <a:p>
            <a:pPr lvl="1"/>
            <a:r>
              <a:rPr lang="en-US" altLang="en-US" sz="2400" dirty="0">
                <a:solidFill>
                  <a:schemeClr val="accent2"/>
                </a:solidFill>
              </a:rPr>
              <a:t>Hard palate</a:t>
            </a:r>
          </a:p>
          <a:p>
            <a:pPr lvl="2"/>
            <a:r>
              <a:rPr lang="en-US" altLang="en-US" dirty="0">
                <a:solidFill>
                  <a:srgbClr val="006600"/>
                </a:solidFill>
              </a:rPr>
              <a:t>Rugae</a:t>
            </a:r>
          </a:p>
          <a:p>
            <a:pPr lvl="1"/>
            <a:r>
              <a:rPr lang="en-US" altLang="en-US" sz="2400" dirty="0">
                <a:solidFill>
                  <a:schemeClr val="accent2"/>
                </a:solidFill>
              </a:rPr>
              <a:t>Soft palate</a:t>
            </a:r>
          </a:p>
          <a:p>
            <a:pPr lvl="1"/>
            <a:r>
              <a:rPr lang="en-US" altLang="en-US" sz="2400" dirty="0">
                <a:solidFill>
                  <a:schemeClr val="accent2"/>
                </a:solidFill>
              </a:rPr>
              <a:t>Uvula</a:t>
            </a:r>
          </a:p>
          <a:p>
            <a:pPr lvl="1"/>
            <a:r>
              <a:rPr lang="en-US" altLang="en-US" sz="2400" dirty="0">
                <a:solidFill>
                  <a:schemeClr val="accent2"/>
                </a:solidFill>
              </a:rPr>
              <a:t>Tongue</a:t>
            </a:r>
          </a:p>
          <a:p>
            <a:pPr lvl="2"/>
            <a:r>
              <a:rPr lang="es-ES" altLang="en-US" dirty="0">
                <a:solidFill>
                  <a:srgbClr val="006600"/>
                </a:solidFill>
              </a:rPr>
              <a:t>Principio órgano del sentido del gusto
También ayuda en el proceso de masticación (masticación) y deglución (deglución)
</a:t>
            </a:r>
            <a:endParaRPr lang="en-US" altLang="en-US" sz="1800" dirty="0">
              <a:solidFill>
                <a:srgbClr val="006600"/>
              </a:solidFill>
            </a:endParaRPr>
          </a:p>
        </p:txBody>
      </p:sp>
      <p:sp>
        <p:nvSpPr>
          <p:cNvPr id="6148" name="Rectangle 4">
            <a:extLst>
              <a:ext uri="{FF2B5EF4-FFF2-40B4-BE49-F238E27FC236}">
                <a16:creationId xmlns:a16="http://schemas.microsoft.com/office/drawing/2014/main" id="{95FABEB1-F8C4-4C7B-AA10-0F261B9BF16D}"/>
              </a:ext>
            </a:extLst>
          </p:cNvPr>
          <p:cNvSpPr>
            <a:spLocks noGrp="1" noChangeArrowheads="1"/>
          </p:cNvSpPr>
          <p:nvPr>
            <p:ph type="title"/>
          </p:nvPr>
        </p:nvSpPr>
        <p:spPr/>
        <p:txBody>
          <a:bodyPr/>
          <a:lstStyle/>
          <a:p>
            <a:r>
              <a:rPr lang="en-US" altLang="en-US"/>
              <a:t>Digestive System Structures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a:extLst>
              <a:ext uri="{FF2B5EF4-FFF2-40B4-BE49-F238E27FC236}">
                <a16:creationId xmlns:a16="http://schemas.microsoft.com/office/drawing/2014/main" id="{C5830543-F06E-4920-A224-9A24B5F0F944}"/>
              </a:ext>
            </a:extLst>
          </p:cNvPr>
          <p:cNvSpPr>
            <a:spLocks noGrp="1" noChangeArrowheads="1"/>
          </p:cNvSpPr>
          <p:nvPr>
            <p:ph type="body" idx="1"/>
          </p:nvPr>
        </p:nvSpPr>
        <p:spPr>
          <a:xfrm>
            <a:off x="533400" y="1295400"/>
            <a:ext cx="8153400" cy="4724400"/>
          </a:xfrm>
        </p:spPr>
        <p:txBody>
          <a:bodyPr/>
          <a:lstStyle/>
          <a:p>
            <a:pPr>
              <a:lnSpc>
                <a:spcPct val="90000"/>
              </a:lnSpc>
            </a:pPr>
            <a:r>
              <a:rPr lang="en-US" altLang="en-US" dirty="0"/>
              <a:t>Salivary glands</a:t>
            </a:r>
          </a:p>
          <a:p>
            <a:pPr lvl="1">
              <a:lnSpc>
                <a:spcPct val="90000"/>
              </a:lnSpc>
            </a:pPr>
            <a:r>
              <a:rPr lang="en-US" altLang="en-US" dirty="0">
                <a:solidFill>
                  <a:schemeClr val="accent2"/>
                </a:solidFill>
              </a:rPr>
              <a:t>Tres pares
</a:t>
            </a:r>
            <a:r>
              <a:rPr lang="en-US" altLang="en-US" dirty="0">
                <a:solidFill>
                  <a:srgbClr val="006600"/>
                </a:solidFill>
              </a:rPr>
              <a:t>Parotids</a:t>
            </a:r>
          </a:p>
          <a:p>
            <a:pPr lvl="2">
              <a:lnSpc>
                <a:spcPct val="90000"/>
              </a:lnSpc>
            </a:pPr>
            <a:r>
              <a:rPr lang="en-US" altLang="en-US" dirty="0" err="1">
                <a:solidFill>
                  <a:srgbClr val="006600"/>
                </a:solidFill>
              </a:rPr>
              <a:t>Submandibulars</a:t>
            </a:r>
            <a:endParaRPr lang="en-US" altLang="en-US" dirty="0">
              <a:solidFill>
                <a:srgbClr val="006600"/>
              </a:solidFill>
            </a:endParaRPr>
          </a:p>
          <a:p>
            <a:pPr lvl="2">
              <a:lnSpc>
                <a:spcPct val="90000"/>
              </a:lnSpc>
            </a:pPr>
            <a:r>
              <a:rPr lang="en-US" altLang="en-US" dirty="0" err="1">
                <a:solidFill>
                  <a:srgbClr val="006600"/>
                </a:solidFill>
              </a:rPr>
              <a:t>Sublinguals</a:t>
            </a:r>
            <a:endParaRPr lang="en-US" altLang="en-US" dirty="0">
              <a:solidFill>
                <a:srgbClr val="006600"/>
              </a:solidFill>
            </a:endParaRPr>
          </a:p>
          <a:p>
            <a:pPr lvl="1">
              <a:lnSpc>
                <a:spcPct val="90000"/>
              </a:lnSpc>
            </a:pPr>
            <a:r>
              <a:rPr lang="es-ES" altLang="en-US" dirty="0">
                <a:solidFill>
                  <a:schemeClr val="accent2"/>
                </a:solidFill>
              </a:rPr>
              <a:t>Secretar saliva
Mayormente agua, pero contiene moco y enzimas digestivas que ayudan en el proceso digestivo
Enzimas digestivas contenidas en la saliva
Amilasa – ayuda en la digestión de carbohidratos
Lipasa – ayuda en la digestión de las grasas
</a:t>
            </a:r>
            <a:endParaRPr lang="en-US" altLang="en-US" dirty="0"/>
          </a:p>
        </p:txBody>
      </p:sp>
      <p:sp>
        <p:nvSpPr>
          <p:cNvPr id="8196" name="Rectangle 4">
            <a:extLst>
              <a:ext uri="{FF2B5EF4-FFF2-40B4-BE49-F238E27FC236}">
                <a16:creationId xmlns:a16="http://schemas.microsoft.com/office/drawing/2014/main" id="{7F689042-EA7B-4C13-8EFD-96829AA2CAFA}"/>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a:extLst>
              <a:ext uri="{FF2B5EF4-FFF2-40B4-BE49-F238E27FC236}">
                <a16:creationId xmlns:a16="http://schemas.microsoft.com/office/drawing/2014/main" id="{5026AFC5-941D-4172-8CD1-C8F373DEC0B0}"/>
              </a:ext>
            </a:extLst>
          </p:cNvPr>
          <p:cNvSpPr>
            <a:spLocks noGrp="1" noChangeArrowheads="1"/>
          </p:cNvSpPr>
          <p:nvPr>
            <p:ph type="body" idx="1"/>
          </p:nvPr>
        </p:nvSpPr>
        <p:spPr>
          <a:xfrm>
            <a:off x="457200" y="1371600"/>
            <a:ext cx="8305800" cy="4800600"/>
          </a:xfrm>
        </p:spPr>
        <p:txBody>
          <a:bodyPr/>
          <a:lstStyle/>
          <a:p>
            <a:pPr>
              <a:lnSpc>
                <a:spcPct val="90000"/>
              </a:lnSpc>
            </a:pPr>
            <a:r>
              <a:rPr lang="en-US" altLang="en-US" dirty="0"/>
              <a:t>Pharynx</a:t>
            </a:r>
          </a:p>
          <a:p>
            <a:pPr lvl="1">
              <a:lnSpc>
                <a:spcPct val="90000"/>
              </a:lnSpc>
            </a:pPr>
            <a:r>
              <a:rPr lang="es-ES" altLang="en-US" dirty="0">
                <a:solidFill>
                  <a:schemeClr val="accent2"/>
                </a:solidFill>
              </a:rPr>
              <a:t>Conocida como la garganta
Sirve como pasadizo para los sistemas respiratorio y digestivo</a:t>
            </a:r>
            <a:endParaRPr lang="en-US" altLang="en-US" dirty="0">
              <a:solidFill>
                <a:schemeClr val="accent2"/>
              </a:solidFill>
            </a:endParaRPr>
          </a:p>
          <a:p>
            <a:pPr lvl="1">
              <a:lnSpc>
                <a:spcPct val="90000"/>
              </a:lnSpc>
            </a:pPr>
            <a:r>
              <a:rPr lang="en-US" altLang="en-US" dirty="0">
                <a:solidFill>
                  <a:schemeClr val="accent2"/>
                </a:solidFill>
              </a:rPr>
              <a:t>Oropharynx</a:t>
            </a:r>
          </a:p>
          <a:p>
            <a:pPr lvl="2">
              <a:lnSpc>
                <a:spcPct val="90000"/>
              </a:lnSpc>
            </a:pPr>
            <a:r>
              <a:rPr lang="es-ES" altLang="en-US" dirty="0">
                <a:solidFill>
                  <a:srgbClr val="006600"/>
                </a:solidFill>
              </a:rPr>
              <a:t>Sección que conduce de la cavidad oral
</a:t>
            </a:r>
            <a:r>
              <a:rPr lang="en-US" altLang="en-US" dirty="0">
                <a:solidFill>
                  <a:schemeClr val="accent2"/>
                </a:solidFill>
              </a:rPr>
              <a:t>Nasopharynx</a:t>
            </a:r>
          </a:p>
          <a:p>
            <a:pPr lvl="2">
              <a:lnSpc>
                <a:spcPct val="90000"/>
              </a:lnSpc>
            </a:pPr>
            <a:r>
              <a:rPr lang="es-ES" altLang="en-US" dirty="0">
                <a:solidFill>
                  <a:srgbClr val="006600"/>
                </a:solidFill>
              </a:rPr>
              <a:t>Detrás de la cavidad nasal
</a:t>
            </a:r>
            <a:r>
              <a:rPr lang="en-US" altLang="en-US" dirty="0">
                <a:solidFill>
                  <a:schemeClr val="accent2"/>
                </a:solidFill>
              </a:rPr>
              <a:t>Laryngopharynx</a:t>
            </a:r>
          </a:p>
          <a:p>
            <a:pPr lvl="2">
              <a:lnSpc>
                <a:spcPct val="90000"/>
              </a:lnSpc>
            </a:pPr>
            <a:r>
              <a:rPr lang="es-ES" altLang="en-US" dirty="0">
                <a:solidFill>
                  <a:srgbClr val="006600"/>
                </a:solidFill>
              </a:rPr>
              <a:t>Parte inferior – se abre en el esófago y la laringe</a:t>
            </a:r>
            <a:endParaRPr lang="en-US" altLang="en-US" sz="2000" dirty="0">
              <a:solidFill>
                <a:srgbClr val="006600"/>
              </a:solidFill>
            </a:endParaRPr>
          </a:p>
        </p:txBody>
      </p:sp>
      <p:sp>
        <p:nvSpPr>
          <p:cNvPr id="11268" name="Rectangle 4">
            <a:extLst>
              <a:ext uri="{FF2B5EF4-FFF2-40B4-BE49-F238E27FC236}">
                <a16:creationId xmlns:a16="http://schemas.microsoft.com/office/drawing/2014/main" id="{4C51E5F5-9FFA-4426-9FEE-676E259849B4}"/>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a:extLst>
              <a:ext uri="{FF2B5EF4-FFF2-40B4-BE49-F238E27FC236}">
                <a16:creationId xmlns:a16="http://schemas.microsoft.com/office/drawing/2014/main" id="{28BAB56D-83AA-41D3-96AB-2F047C3C7A63}"/>
              </a:ext>
            </a:extLst>
          </p:cNvPr>
          <p:cNvSpPr>
            <a:spLocks noGrp="1" noChangeArrowheads="1"/>
          </p:cNvSpPr>
          <p:nvPr>
            <p:ph type="body" idx="1"/>
          </p:nvPr>
        </p:nvSpPr>
        <p:spPr>
          <a:xfrm>
            <a:off x="685800" y="1295400"/>
            <a:ext cx="8001000" cy="4648200"/>
          </a:xfrm>
        </p:spPr>
        <p:txBody>
          <a:bodyPr/>
          <a:lstStyle/>
          <a:p>
            <a:r>
              <a:rPr lang="en-US" altLang="en-US" dirty="0"/>
              <a:t>Esophagus</a:t>
            </a:r>
          </a:p>
          <a:p>
            <a:pPr lvl="1"/>
            <a:r>
              <a:rPr lang="es-ES" altLang="en-US" dirty="0">
                <a:solidFill>
                  <a:schemeClr val="accent2"/>
                </a:solidFill>
              </a:rPr>
              <a:t>Recibe alimentos de la faringe y lo impulsa al estómago
El esfínter cardíaco (esfínter esofágico inferior) controla el paso de los alimentos del esófago al estómago
Relajación: la comida entra en el estómago
Contratos: contenido estomacal impedido de volver a entrar en el esófago
</a:t>
            </a:r>
            <a:endParaRPr lang="en-US" altLang="en-US" dirty="0">
              <a:solidFill>
                <a:srgbClr val="006600"/>
              </a:solidFill>
            </a:endParaRPr>
          </a:p>
        </p:txBody>
      </p:sp>
      <p:sp>
        <p:nvSpPr>
          <p:cNvPr id="14340" name="Rectangle 4">
            <a:extLst>
              <a:ext uri="{FF2B5EF4-FFF2-40B4-BE49-F238E27FC236}">
                <a16:creationId xmlns:a16="http://schemas.microsoft.com/office/drawing/2014/main" id="{5FE7724F-1593-4262-8A1F-8F76F316C97F}"/>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C85514DC-A7B2-4381-B04C-12B681489FB9}"/>
              </a:ext>
            </a:extLst>
          </p:cNvPr>
          <p:cNvSpPr>
            <a:spLocks noGrp="1" noChangeArrowheads="1"/>
          </p:cNvSpPr>
          <p:nvPr>
            <p:ph type="body" idx="1"/>
          </p:nvPr>
        </p:nvSpPr>
        <p:spPr>
          <a:xfrm>
            <a:off x="381000" y="1295400"/>
            <a:ext cx="8382000" cy="4800600"/>
          </a:xfrm>
        </p:spPr>
        <p:txBody>
          <a:bodyPr/>
          <a:lstStyle/>
          <a:p>
            <a:r>
              <a:rPr lang="en-US" altLang="en-US" dirty="0"/>
              <a:t>Stomach</a:t>
            </a:r>
          </a:p>
          <a:p>
            <a:pPr lvl="1"/>
            <a:r>
              <a:rPr lang="es-ES" altLang="en-US" dirty="0">
                <a:solidFill>
                  <a:schemeClr val="accent2"/>
                </a:solidFill>
              </a:rPr>
              <a:t>Fondo
Porción redondeada superior
Cuerpo
Parte central
</a:t>
            </a:r>
            <a:endParaRPr lang="en-US" altLang="en-US" sz="2000" dirty="0">
              <a:solidFill>
                <a:schemeClr val="accent2"/>
              </a:solidFill>
            </a:endParaRPr>
          </a:p>
        </p:txBody>
      </p:sp>
      <p:sp>
        <p:nvSpPr>
          <p:cNvPr id="16388" name="Rectangle 4">
            <a:extLst>
              <a:ext uri="{FF2B5EF4-FFF2-40B4-BE49-F238E27FC236}">
                <a16:creationId xmlns:a16="http://schemas.microsoft.com/office/drawing/2014/main" id="{49014F4A-A500-4426-9FEE-B13A1A5AA55B}"/>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6">
            <a:extLst>
              <a:ext uri="{FF2B5EF4-FFF2-40B4-BE49-F238E27FC236}">
                <a16:creationId xmlns:a16="http://schemas.microsoft.com/office/drawing/2014/main" id="{42103B44-6826-49F8-9A11-BFF4F235DA27}"/>
              </a:ext>
            </a:extLst>
          </p:cNvPr>
          <p:cNvSpPr>
            <a:spLocks noGrp="1" noChangeArrowheads="1"/>
          </p:cNvSpPr>
          <p:nvPr>
            <p:ph type="body" idx="1"/>
          </p:nvPr>
        </p:nvSpPr>
        <p:spPr>
          <a:xfrm>
            <a:off x="381000" y="1295400"/>
            <a:ext cx="8382000" cy="4724400"/>
          </a:xfrm>
        </p:spPr>
        <p:txBody>
          <a:bodyPr/>
          <a:lstStyle/>
          <a:p>
            <a:r>
              <a:rPr lang="en-US" altLang="en-US" dirty="0"/>
              <a:t>Stomach</a:t>
            </a:r>
          </a:p>
          <a:p>
            <a:pPr lvl="1"/>
            <a:r>
              <a:rPr lang="en-US" altLang="en-US" dirty="0">
                <a:solidFill>
                  <a:schemeClr val="accent2"/>
                </a:solidFill>
              </a:rPr>
              <a:t>Pylorus</a:t>
            </a:r>
          </a:p>
          <a:p>
            <a:pPr lvl="2"/>
            <a:r>
              <a:rPr lang="es-ES" altLang="en-US" dirty="0">
                <a:solidFill>
                  <a:srgbClr val="006600"/>
                </a:solidFill>
              </a:rPr>
              <a:t>Parte tubular inferior (también llamada </a:t>
            </a:r>
            <a:r>
              <a:rPr lang="es-ES" altLang="en-US" dirty="0" err="1">
                <a:solidFill>
                  <a:srgbClr val="006600"/>
                </a:solidFill>
              </a:rPr>
              <a:t>antrum</a:t>
            </a:r>
            <a:r>
              <a:rPr lang="es-ES" altLang="en-US" dirty="0">
                <a:solidFill>
                  <a:srgbClr val="006600"/>
                </a:solidFill>
              </a:rPr>
              <a:t> gástrico)
Esfínter pilórico regula el paso de los alimentos del estómago al duodeno
</a:t>
            </a:r>
            <a:r>
              <a:rPr lang="es-ES" altLang="en-US" dirty="0">
                <a:solidFill>
                  <a:schemeClr val="accent2"/>
                </a:solidFill>
              </a:rPr>
              <a:t>Pliegues en las membranas mucosas del estómago - </a:t>
            </a:r>
            <a:r>
              <a:rPr lang="es-ES" altLang="en-US" dirty="0" err="1">
                <a:solidFill>
                  <a:schemeClr val="accent2"/>
                </a:solidFill>
              </a:rPr>
              <a:t>Rugae</a:t>
            </a:r>
            <a:r>
              <a:rPr lang="es-ES" altLang="en-US" dirty="0">
                <a:solidFill>
                  <a:schemeClr val="accent2"/>
                </a:solidFill>
              </a:rPr>
              <a:t>
</a:t>
            </a:r>
            <a:endParaRPr lang="en-US" altLang="en-US" sz="2000" dirty="0">
              <a:solidFill>
                <a:schemeClr val="accent2"/>
              </a:solidFill>
            </a:endParaRPr>
          </a:p>
        </p:txBody>
      </p:sp>
      <p:sp>
        <p:nvSpPr>
          <p:cNvPr id="193539" name="Rectangle 1027">
            <a:extLst>
              <a:ext uri="{FF2B5EF4-FFF2-40B4-BE49-F238E27FC236}">
                <a16:creationId xmlns:a16="http://schemas.microsoft.com/office/drawing/2014/main" id="{C94B4917-81F8-465F-BE87-3A0926A4E556}"/>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a:extLst>
              <a:ext uri="{FF2B5EF4-FFF2-40B4-BE49-F238E27FC236}">
                <a16:creationId xmlns:a16="http://schemas.microsoft.com/office/drawing/2014/main" id="{BC6D59F7-3097-4283-AF2A-CFB4800B00DA}"/>
              </a:ext>
            </a:extLst>
          </p:cNvPr>
          <p:cNvSpPr>
            <a:spLocks noGrp="1" noChangeArrowheads="1"/>
          </p:cNvSpPr>
          <p:nvPr>
            <p:ph type="body" idx="1"/>
          </p:nvPr>
        </p:nvSpPr>
        <p:spPr>
          <a:xfrm>
            <a:off x="685800" y="1295400"/>
            <a:ext cx="8001000" cy="4800600"/>
          </a:xfrm>
        </p:spPr>
        <p:txBody>
          <a:bodyPr/>
          <a:lstStyle/>
          <a:p>
            <a:r>
              <a:rPr lang="en-US" altLang="en-US" dirty="0"/>
              <a:t>Stomach </a:t>
            </a:r>
          </a:p>
          <a:p>
            <a:pPr lvl="1"/>
            <a:r>
              <a:rPr lang="es-ES" altLang="en-US" dirty="0">
                <a:solidFill>
                  <a:schemeClr val="accent2"/>
                </a:solidFill>
              </a:rPr>
              <a:t>Los jugos gástricos descomponen los alimentos en el estómago
La acción muscular del estómago provoca la agitación de los alimentos
Mezcla los alimentos con las secreciones
</a:t>
            </a:r>
            <a:r>
              <a:rPr lang="es-ES" altLang="en-US" dirty="0" err="1">
                <a:solidFill>
                  <a:schemeClr val="accent2"/>
                </a:solidFill>
              </a:rPr>
              <a:t>Chyme</a:t>
            </a:r>
            <a:r>
              <a:rPr lang="es-ES" altLang="en-US" dirty="0">
                <a:solidFill>
                  <a:schemeClr val="accent2"/>
                </a:solidFill>
              </a:rPr>
              <a:t> - mezcla líquida de alimentos parcialmente digeridos y secreciones digestivas
</a:t>
            </a:r>
            <a:endParaRPr lang="en-US" altLang="en-US" dirty="0">
              <a:solidFill>
                <a:srgbClr val="006600"/>
              </a:solidFill>
            </a:endParaRPr>
          </a:p>
        </p:txBody>
      </p:sp>
      <p:sp>
        <p:nvSpPr>
          <p:cNvPr id="18436" name="Rectangle 4">
            <a:extLst>
              <a:ext uri="{FF2B5EF4-FFF2-40B4-BE49-F238E27FC236}">
                <a16:creationId xmlns:a16="http://schemas.microsoft.com/office/drawing/2014/main" id="{D4730B7D-4A37-4E25-A428-DCDF3E1737CE}"/>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a:extLst>
              <a:ext uri="{FF2B5EF4-FFF2-40B4-BE49-F238E27FC236}">
                <a16:creationId xmlns:a16="http://schemas.microsoft.com/office/drawing/2014/main" id="{8DFC9246-90E2-4619-B0AB-CFBDD130C5B2}"/>
              </a:ext>
            </a:extLst>
          </p:cNvPr>
          <p:cNvSpPr>
            <a:spLocks noGrp="1" noChangeArrowheads="1"/>
          </p:cNvSpPr>
          <p:nvPr>
            <p:ph type="body" idx="1"/>
          </p:nvPr>
        </p:nvSpPr>
        <p:spPr>
          <a:xfrm>
            <a:off x="457200" y="1524000"/>
            <a:ext cx="8229600" cy="4495800"/>
          </a:xfrm>
        </p:spPr>
        <p:txBody>
          <a:bodyPr/>
          <a:lstStyle/>
          <a:p>
            <a:r>
              <a:rPr lang="en-US" altLang="en-US" dirty="0"/>
              <a:t>Small intestine</a:t>
            </a:r>
          </a:p>
          <a:p>
            <a:pPr lvl="1"/>
            <a:r>
              <a:rPr lang="es-ES" altLang="en-US" dirty="0">
                <a:solidFill>
                  <a:schemeClr val="accent2"/>
                </a:solidFill>
              </a:rPr>
              <a:t>Aproximadamente 20 pies de largo
También conocido como el intestino delgado
Dividido en tres partes
</a:t>
            </a:r>
            <a:r>
              <a:rPr lang="en-US" altLang="en-US" dirty="0">
                <a:solidFill>
                  <a:srgbClr val="006600"/>
                </a:solidFill>
              </a:rPr>
              <a:t>Duodenum</a:t>
            </a:r>
          </a:p>
          <a:p>
            <a:pPr lvl="2"/>
            <a:r>
              <a:rPr lang="en-US" altLang="en-US" dirty="0">
                <a:solidFill>
                  <a:srgbClr val="006600"/>
                </a:solidFill>
              </a:rPr>
              <a:t>Jejunum</a:t>
            </a:r>
          </a:p>
          <a:p>
            <a:pPr lvl="2"/>
            <a:r>
              <a:rPr lang="en-US" altLang="en-US" dirty="0">
                <a:solidFill>
                  <a:srgbClr val="006600"/>
                </a:solidFill>
              </a:rPr>
              <a:t>Ileum</a:t>
            </a:r>
          </a:p>
        </p:txBody>
      </p:sp>
      <p:sp>
        <p:nvSpPr>
          <p:cNvPr id="20484" name="Rectangle 4">
            <a:extLst>
              <a:ext uri="{FF2B5EF4-FFF2-40B4-BE49-F238E27FC236}">
                <a16:creationId xmlns:a16="http://schemas.microsoft.com/office/drawing/2014/main" id="{A309A363-068A-4CE1-BAB3-4819D3B48ABB}"/>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a:extLst>
              <a:ext uri="{FF2B5EF4-FFF2-40B4-BE49-F238E27FC236}">
                <a16:creationId xmlns:a16="http://schemas.microsoft.com/office/drawing/2014/main" id="{6B51C358-0C50-41BA-9B36-5E46269E4AC6}"/>
              </a:ext>
            </a:extLst>
          </p:cNvPr>
          <p:cNvSpPr>
            <a:spLocks noGrp="1" noChangeArrowheads="1"/>
          </p:cNvSpPr>
          <p:nvPr>
            <p:ph type="body" idx="1"/>
          </p:nvPr>
        </p:nvSpPr>
        <p:spPr>
          <a:xfrm>
            <a:off x="457200" y="1371600"/>
            <a:ext cx="8229600" cy="4800600"/>
          </a:xfrm>
        </p:spPr>
        <p:txBody>
          <a:bodyPr/>
          <a:lstStyle/>
          <a:p>
            <a:r>
              <a:rPr lang="en-US" altLang="en-US" sz="2800" dirty="0"/>
              <a:t>Large intestine</a:t>
            </a:r>
          </a:p>
          <a:p>
            <a:pPr lvl="1"/>
            <a:r>
              <a:rPr lang="en-US" altLang="en-US" sz="2400" dirty="0">
                <a:solidFill>
                  <a:schemeClr val="accent2"/>
                </a:solidFill>
              </a:rPr>
              <a:t>Cecum</a:t>
            </a:r>
          </a:p>
          <a:p>
            <a:pPr lvl="2"/>
            <a:r>
              <a:rPr lang="es-ES" altLang="en-US" sz="2000" dirty="0">
                <a:solidFill>
                  <a:srgbClr val="006600"/>
                </a:solidFill>
              </a:rPr>
              <a:t>Apéndice cuelga de la parte inferior de </a:t>
            </a:r>
            <a:r>
              <a:rPr lang="es-ES" altLang="en-US" sz="2000" dirty="0" err="1">
                <a:solidFill>
                  <a:srgbClr val="006600"/>
                </a:solidFill>
              </a:rPr>
              <a:t>cecum</a:t>
            </a:r>
            <a:r>
              <a:rPr lang="es-ES" altLang="en-US" sz="2000" dirty="0">
                <a:solidFill>
                  <a:srgbClr val="006600"/>
                </a:solidFill>
              </a:rPr>
              <a:t>
</a:t>
            </a:r>
            <a:r>
              <a:rPr lang="en-US" altLang="en-US" sz="2400" dirty="0">
                <a:solidFill>
                  <a:schemeClr val="accent2"/>
                </a:solidFill>
              </a:rPr>
              <a:t>Ascending colon</a:t>
            </a:r>
          </a:p>
          <a:p>
            <a:pPr lvl="2"/>
            <a:r>
              <a:rPr lang="en-US" altLang="en-US" sz="2000" dirty="0" err="1">
                <a:solidFill>
                  <a:srgbClr val="006600"/>
                </a:solidFill>
              </a:rPr>
              <a:t>Flexión</a:t>
            </a:r>
            <a:r>
              <a:rPr lang="en-US" altLang="en-US" sz="2000" dirty="0">
                <a:solidFill>
                  <a:srgbClr val="006600"/>
                </a:solidFill>
              </a:rPr>
              <a:t> </a:t>
            </a:r>
            <a:r>
              <a:rPr lang="en-US" altLang="en-US" sz="2000" dirty="0" err="1">
                <a:solidFill>
                  <a:srgbClr val="006600"/>
                </a:solidFill>
              </a:rPr>
              <a:t>hepática</a:t>
            </a:r>
            <a:r>
              <a:rPr lang="en-US" altLang="en-US" sz="2000" dirty="0">
                <a:solidFill>
                  <a:srgbClr val="006600"/>
                </a:solidFill>
              </a:rPr>
              <a:t>
</a:t>
            </a:r>
            <a:r>
              <a:rPr lang="en-US" altLang="en-US" sz="2400" dirty="0">
                <a:solidFill>
                  <a:schemeClr val="accent2"/>
                </a:solidFill>
              </a:rPr>
              <a:t>Transverse colon</a:t>
            </a:r>
          </a:p>
          <a:p>
            <a:pPr lvl="2"/>
            <a:r>
              <a:rPr lang="en-US" altLang="en-US" sz="2000" dirty="0" err="1">
                <a:solidFill>
                  <a:srgbClr val="006600"/>
                </a:solidFill>
              </a:rPr>
              <a:t>Flexión</a:t>
            </a:r>
            <a:r>
              <a:rPr lang="en-US" altLang="en-US" sz="2000" dirty="0">
                <a:solidFill>
                  <a:srgbClr val="006600"/>
                </a:solidFill>
              </a:rPr>
              <a:t> </a:t>
            </a:r>
            <a:r>
              <a:rPr lang="en-US" altLang="en-US" sz="2000" dirty="0" err="1">
                <a:solidFill>
                  <a:srgbClr val="006600"/>
                </a:solidFill>
              </a:rPr>
              <a:t>esplénica</a:t>
            </a:r>
            <a:r>
              <a:rPr lang="en-US" altLang="en-US" sz="2000" dirty="0">
                <a:solidFill>
                  <a:srgbClr val="006600"/>
                </a:solidFill>
              </a:rPr>
              <a:t>
</a:t>
            </a:r>
            <a:r>
              <a:rPr lang="en-US" altLang="en-US" sz="2400" dirty="0">
                <a:solidFill>
                  <a:schemeClr val="accent2"/>
                </a:solidFill>
              </a:rPr>
              <a:t>Descending colon</a:t>
            </a:r>
          </a:p>
          <a:p>
            <a:pPr lvl="1"/>
            <a:r>
              <a:rPr lang="en-US" altLang="en-US" sz="2400" dirty="0">
                <a:solidFill>
                  <a:schemeClr val="accent2"/>
                </a:solidFill>
              </a:rPr>
              <a:t>Sigmoid colon</a:t>
            </a:r>
          </a:p>
          <a:p>
            <a:pPr lvl="1"/>
            <a:r>
              <a:rPr lang="en-US" altLang="en-US" sz="2400" dirty="0">
                <a:solidFill>
                  <a:schemeClr val="accent2"/>
                </a:solidFill>
              </a:rPr>
              <a:t>Rectum </a:t>
            </a:r>
          </a:p>
          <a:p>
            <a:pPr lvl="1"/>
            <a:r>
              <a:rPr lang="en-US" altLang="en-US" sz="2400" dirty="0">
                <a:solidFill>
                  <a:schemeClr val="accent2"/>
                </a:solidFill>
              </a:rPr>
              <a:t>Anus</a:t>
            </a:r>
            <a:r>
              <a:rPr lang="en-US" altLang="en-US" sz="2400" dirty="0"/>
              <a:t> </a:t>
            </a:r>
          </a:p>
        </p:txBody>
      </p:sp>
      <p:sp>
        <p:nvSpPr>
          <p:cNvPr id="22532" name="Rectangle 4">
            <a:extLst>
              <a:ext uri="{FF2B5EF4-FFF2-40B4-BE49-F238E27FC236}">
                <a16:creationId xmlns:a16="http://schemas.microsoft.com/office/drawing/2014/main" id="{BE973A62-0EC0-4A6E-B0FB-0C03FC523A6D}"/>
              </a:ext>
            </a:extLst>
          </p:cNvPr>
          <p:cNvSpPr>
            <a:spLocks noGrp="1" noChangeArrowheads="1"/>
          </p:cNvSpPr>
          <p:nvPr>
            <p:ph type="title"/>
          </p:nvPr>
        </p:nvSpPr>
        <p:spPr/>
        <p:txBody>
          <a:bodyPr/>
          <a:lstStyle/>
          <a:p>
            <a:r>
              <a:rPr lang="en-US" altLang="en-US"/>
              <a:t>Digestive System Structures</a:t>
            </a:r>
            <a:endParaRPr lang="en-US" altLang="en-US">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5566D48-975D-4E3B-AE29-DBE772D4C04F}"/>
              </a:ext>
            </a:extLst>
          </p:cNvPr>
          <p:cNvSpPr>
            <a:spLocks noGrp="1" noChangeArrowheads="1"/>
          </p:cNvSpPr>
          <p:nvPr>
            <p:ph type="title"/>
          </p:nvPr>
        </p:nvSpPr>
        <p:spPr/>
        <p:txBody>
          <a:bodyPr/>
          <a:lstStyle/>
          <a:p>
            <a:r>
              <a:rPr lang="en-US" altLang="en-US"/>
              <a:t>Accessory Organs of Digestion</a:t>
            </a:r>
          </a:p>
        </p:txBody>
      </p:sp>
      <p:sp>
        <p:nvSpPr>
          <p:cNvPr id="24579" name="Rectangle 3">
            <a:extLst>
              <a:ext uri="{FF2B5EF4-FFF2-40B4-BE49-F238E27FC236}">
                <a16:creationId xmlns:a16="http://schemas.microsoft.com/office/drawing/2014/main" id="{8EA873A5-9DA0-4092-A83D-A911D5C99E09}"/>
              </a:ext>
            </a:extLst>
          </p:cNvPr>
          <p:cNvSpPr>
            <a:spLocks noGrp="1" noChangeArrowheads="1"/>
          </p:cNvSpPr>
          <p:nvPr>
            <p:ph type="body" idx="1"/>
          </p:nvPr>
        </p:nvSpPr>
        <p:spPr>
          <a:xfrm>
            <a:off x="685800" y="1371600"/>
            <a:ext cx="7772400" cy="4495800"/>
          </a:xfrm>
        </p:spPr>
        <p:txBody>
          <a:bodyPr/>
          <a:lstStyle/>
          <a:p>
            <a:r>
              <a:rPr lang="en-US" altLang="en-US" dirty="0"/>
              <a:t>Liver</a:t>
            </a:r>
          </a:p>
          <a:p>
            <a:pPr lvl="1"/>
            <a:r>
              <a:rPr lang="es-ES" altLang="en-US" dirty="0">
                <a:solidFill>
                  <a:schemeClr val="accent2"/>
                </a:solidFill>
              </a:rPr>
              <a:t>Situado inmediatamente bajo el diafragma, ligeramente a la derecha
Sólo función digestiva
Producción de bilis para la emulsión de grasas en el intestino delgado
</a:t>
            </a:r>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74C5E59-25D5-4AF1-A53A-1076B9477FB7}"/>
              </a:ext>
            </a:extLst>
          </p:cNvPr>
          <p:cNvSpPr>
            <a:spLocks noGrp="1" noChangeArrowheads="1"/>
          </p:cNvSpPr>
          <p:nvPr>
            <p:ph type="title"/>
          </p:nvPr>
        </p:nvSpPr>
        <p:spPr>
          <a:xfrm>
            <a:off x="457200" y="228600"/>
            <a:ext cx="8229600" cy="914400"/>
          </a:xfrm>
        </p:spPr>
        <p:txBody>
          <a:bodyPr/>
          <a:lstStyle/>
          <a:p>
            <a:r>
              <a:rPr lang="en-US" altLang="en-US"/>
              <a:t>Accessory Organs of Digestion</a:t>
            </a:r>
            <a:endParaRPr lang="en-US" altLang="en-US">
              <a:cs typeface="Times New Roman" panose="02020603050405020304" pitchFamily="18" charset="0"/>
            </a:endParaRPr>
          </a:p>
        </p:txBody>
      </p:sp>
      <p:sp>
        <p:nvSpPr>
          <p:cNvPr id="26627" name="Rectangle 3">
            <a:extLst>
              <a:ext uri="{FF2B5EF4-FFF2-40B4-BE49-F238E27FC236}">
                <a16:creationId xmlns:a16="http://schemas.microsoft.com/office/drawing/2014/main" id="{D9981157-F6B3-47F1-A4F6-317786169C56}"/>
              </a:ext>
            </a:extLst>
          </p:cNvPr>
          <p:cNvSpPr>
            <a:spLocks noGrp="1" noChangeArrowheads="1"/>
          </p:cNvSpPr>
          <p:nvPr>
            <p:ph type="body" idx="1"/>
          </p:nvPr>
        </p:nvSpPr>
        <p:spPr>
          <a:xfrm>
            <a:off x="381000" y="1219200"/>
            <a:ext cx="8458200" cy="5105400"/>
          </a:xfrm>
        </p:spPr>
        <p:txBody>
          <a:bodyPr/>
          <a:lstStyle/>
          <a:p>
            <a:r>
              <a:rPr lang="en-US" altLang="en-US" sz="2800" dirty="0"/>
              <a:t>Liver</a:t>
            </a:r>
            <a:endParaRPr lang="en-US" altLang="en-US" sz="2800" dirty="0">
              <a:cs typeface="Times New Roman" panose="02020603050405020304" pitchFamily="18" charset="0"/>
            </a:endParaRPr>
          </a:p>
          <a:p>
            <a:pPr lvl="1"/>
            <a:r>
              <a:rPr lang="es-ES" altLang="en-US" sz="2400" dirty="0">
                <a:solidFill>
                  <a:schemeClr val="accent2"/>
                </a:solidFill>
              </a:rPr>
              <a:t>Funciones adicionales del hígado
Excreción de pigmentos biliares en la bilis
Síntesis de proteínas plasmáticas dependientes de la vitamina K
Metabolismo de aminoácidos
Metabolismo de los carbohidratos
Metabolismo de las grasas
Fagocitosis
Desintoxicación
Almacenamiento de nutrientes vitales</a:t>
            </a:r>
            <a:endParaRPr lang="en-US" altLang="en-US" dirty="0">
              <a:solidFill>
                <a:srgbClr val="0066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3E9E6AB-6B25-4933-8EF0-7801B8BF6662}"/>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28675" name="Rectangle 3">
            <a:extLst>
              <a:ext uri="{FF2B5EF4-FFF2-40B4-BE49-F238E27FC236}">
                <a16:creationId xmlns:a16="http://schemas.microsoft.com/office/drawing/2014/main" id="{B8FE2085-58C6-4CEC-AF9A-B5EA062FEB89}"/>
              </a:ext>
            </a:extLst>
          </p:cNvPr>
          <p:cNvSpPr>
            <a:spLocks noGrp="1" noChangeArrowheads="1"/>
          </p:cNvSpPr>
          <p:nvPr>
            <p:ph type="body" idx="1"/>
          </p:nvPr>
        </p:nvSpPr>
        <p:spPr>
          <a:xfrm>
            <a:off x="457200" y="1295400"/>
            <a:ext cx="8229600" cy="4233863"/>
          </a:xfrm>
        </p:spPr>
        <p:txBody>
          <a:bodyPr>
            <a:normAutofit lnSpcReduction="10000"/>
          </a:bodyPr>
          <a:lstStyle/>
          <a:p>
            <a:r>
              <a:rPr lang="en-US" altLang="en-US" dirty="0"/>
              <a:t>Gallbladder</a:t>
            </a:r>
          </a:p>
          <a:p>
            <a:pPr lvl="1"/>
            <a:r>
              <a:rPr lang="es-ES" altLang="en-US" dirty="0">
                <a:solidFill>
                  <a:schemeClr val="accent2"/>
                </a:solidFill>
              </a:rPr>
              <a:t>Saco en forma de pera, situado bajo la superficie del hígado
Función principal:
Para almacenar y concentrar la bilis producida por el hígado
Libera bilis en respuesta a la presencia de contenido graso de alimentos presentes en duodeno
Emulsiona las grasas
</a:t>
            </a:r>
            <a:endParaRPr lang="en-US" altLang="en-US" dirty="0">
              <a:solidFill>
                <a:srgbClr val="0066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AEC3624-0A0C-4676-870F-3B1DA2E3CD59}"/>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30723" name="Rectangle 3">
            <a:extLst>
              <a:ext uri="{FF2B5EF4-FFF2-40B4-BE49-F238E27FC236}">
                <a16:creationId xmlns:a16="http://schemas.microsoft.com/office/drawing/2014/main" id="{5BE83CFD-517A-4E63-9E98-3A1E1AB0C114}"/>
              </a:ext>
            </a:extLst>
          </p:cNvPr>
          <p:cNvSpPr>
            <a:spLocks noGrp="1" noChangeArrowheads="1"/>
          </p:cNvSpPr>
          <p:nvPr>
            <p:ph type="body" idx="1"/>
          </p:nvPr>
        </p:nvSpPr>
        <p:spPr>
          <a:xfrm>
            <a:off x="457200" y="1295400"/>
            <a:ext cx="8382000" cy="4800600"/>
          </a:xfrm>
        </p:spPr>
        <p:txBody>
          <a:bodyPr>
            <a:normAutofit lnSpcReduction="10000"/>
          </a:bodyPr>
          <a:lstStyle/>
          <a:p>
            <a:r>
              <a:rPr lang="en-US" altLang="en-US" sz="2800" dirty="0"/>
              <a:t>Pancreas</a:t>
            </a:r>
          </a:p>
          <a:p>
            <a:pPr lvl="1"/>
            <a:r>
              <a:rPr lang="es-ES" altLang="en-US" sz="2400" dirty="0">
                <a:solidFill>
                  <a:schemeClr val="accent2"/>
                </a:solidFill>
              </a:rPr>
              <a:t>Situado en el cuadrante superior izquierdo del abdomen, detrás del estómago
Funciona como glándula exocrina para fabricar jugos digestivos
</a:t>
            </a:r>
            <a:r>
              <a:rPr lang="es-ES" altLang="en-US" sz="2400" dirty="0" err="1">
                <a:solidFill>
                  <a:schemeClr val="accent2"/>
                </a:solidFill>
              </a:rPr>
              <a:t>Trippsina</a:t>
            </a:r>
            <a:r>
              <a:rPr lang="es-ES" altLang="en-US" sz="2400" dirty="0">
                <a:solidFill>
                  <a:schemeClr val="accent2"/>
                </a:solidFill>
              </a:rPr>
              <a:t> – descompone las proteínas
Lipasa pancreática – descompone las grasas
Amilasa pancreática – descompone los carbohidratos
Bicarbonato de sodio – neutraliza el contenido ácido del estómago
</a:t>
            </a:r>
            <a:endParaRPr lang="en-US" altLang="en-US" sz="2400" dirty="0">
              <a:solidFill>
                <a:srgbClr val="0066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031B169-AC27-4B38-AED8-DD2BDE28128D}"/>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32771" name="Rectangle 3">
            <a:extLst>
              <a:ext uri="{FF2B5EF4-FFF2-40B4-BE49-F238E27FC236}">
                <a16:creationId xmlns:a16="http://schemas.microsoft.com/office/drawing/2014/main" id="{6A0207DB-7DE7-414E-ABE8-CD9742EDD25C}"/>
              </a:ext>
            </a:extLst>
          </p:cNvPr>
          <p:cNvSpPr>
            <a:spLocks noGrp="1" noChangeArrowheads="1"/>
          </p:cNvSpPr>
          <p:nvPr>
            <p:ph type="body" idx="1"/>
          </p:nvPr>
        </p:nvSpPr>
        <p:spPr>
          <a:xfrm>
            <a:off x="457200" y="1447800"/>
            <a:ext cx="8305800" cy="4572000"/>
          </a:xfrm>
        </p:spPr>
        <p:txBody>
          <a:bodyPr/>
          <a:lstStyle/>
          <a:p>
            <a:r>
              <a:rPr lang="en-US" altLang="en-US" dirty="0"/>
              <a:t>Pancreas </a:t>
            </a:r>
          </a:p>
          <a:p>
            <a:pPr lvl="1"/>
            <a:r>
              <a:rPr lang="es-ES" altLang="en-US" dirty="0">
                <a:solidFill>
                  <a:schemeClr val="accent2"/>
                </a:solidFill>
              </a:rPr>
              <a:t>Funciones como glándula endocrina para fabricar insulina y glucagón
Insulina – hormona que hace posible que la glucosa pase de la sangre a través de las membranas celulares para ser utilizada para la energía
La insulina también promueve la conversión del exceso de glucosa en glucógeno
</a:t>
            </a:r>
            <a:r>
              <a:rPr lang="es-ES" altLang="en-US" dirty="0" err="1">
                <a:solidFill>
                  <a:schemeClr val="accent2"/>
                </a:solidFill>
              </a:rPr>
              <a:t>Glucagon</a:t>
            </a:r>
            <a:r>
              <a:rPr lang="es-ES" altLang="en-US" dirty="0">
                <a:solidFill>
                  <a:schemeClr val="accent2"/>
                </a:solidFill>
              </a:rPr>
              <a:t> – hormona que estimula el hígado para convertir el glucógeno en glucosa en tiempo de necesidad
</a:t>
            </a:r>
            <a:endParaRPr lang="en-US" altLang="en-US" dirty="0">
              <a:solidFill>
                <a:srgbClr val="0066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FFAA3836-3F46-4812-8CB9-3771027C8F77}"/>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34819" name="Rectangle 3">
            <a:extLst>
              <a:ext uri="{FF2B5EF4-FFF2-40B4-BE49-F238E27FC236}">
                <a16:creationId xmlns:a16="http://schemas.microsoft.com/office/drawing/2014/main" id="{8EED2EE7-8FD2-4690-925E-2C15919406F2}"/>
              </a:ext>
            </a:extLst>
          </p:cNvPr>
          <p:cNvSpPr>
            <a:spLocks noGrp="1" noChangeArrowheads="1"/>
          </p:cNvSpPr>
          <p:nvPr>
            <p:ph type="body" idx="1"/>
          </p:nvPr>
        </p:nvSpPr>
        <p:spPr/>
        <p:txBody>
          <a:bodyPr/>
          <a:lstStyle/>
          <a:p>
            <a:r>
              <a:rPr lang="en-US" altLang="en-US" dirty="0"/>
              <a:t>Teeth</a:t>
            </a:r>
          </a:p>
          <a:p>
            <a:pPr lvl="1"/>
            <a:r>
              <a:rPr lang="es-ES" altLang="en-US" dirty="0">
                <a:solidFill>
                  <a:schemeClr val="accent2"/>
                </a:solidFill>
              </a:rPr>
              <a:t>Responsabilidad primaria
Masticación (masticación)
Los alimentos son molidos por los dientes y suavizados por la saliva
</a:t>
            </a:r>
            <a:r>
              <a:rPr lang="en-US" altLang="en-US" dirty="0">
                <a:solidFill>
                  <a:schemeClr val="accent2"/>
                </a:solidFill>
              </a:rPr>
              <a:t>Primary teeth = deciduous teeth</a:t>
            </a:r>
          </a:p>
          <a:p>
            <a:pPr lvl="2"/>
            <a:r>
              <a:rPr lang="es-ES" altLang="en-US" dirty="0">
                <a:solidFill>
                  <a:srgbClr val="006600"/>
                </a:solidFill>
              </a:rPr>
              <a:t>Conjunto de 20 dientes – aparece alrededor de la edad 6 meses 
</a:t>
            </a:r>
            <a:r>
              <a:rPr lang="en-US" altLang="en-US" dirty="0">
                <a:solidFill>
                  <a:schemeClr val="accent2"/>
                </a:solidFill>
              </a:rPr>
              <a:t>Secondary teeth = permanent teeth</a:t>
            </a:r>
          </a:p>
          <a:p>
            <a:pPr lvl="2"/>
            <a:r>
              <a:rPr lang="es-ES" altLang="en-US" dirty="0">
                <a:solidFill>
                  <a:srgbClr val="006600"/>
                </a:solidFill>
              </a:rPr>
              <a:t>Empieza a aparecer alrededor de los 6 años
</a:t>
            </a:r>
            <a:endParaRPr lang="en-US" altLang="en-US" dirty="0">
              <a:solidFill>
                <a:srgbClr val="0066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FD8B9AD-89FB-40C7-9DFF-544CEB090623}"/>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37891" name="Rectangle 3">
            <a:extLst>
              <a:ext uri="{FF2B5EF4-FFF2-40B4-BE49-F238E27FC236}">
                <a16:creationId xmlns:a16="http://schemas.microsoft.com/office/drawing/2014/main" id="{BB7AC68B-FF5A-4031-A0DD-94FD4CD63776}"/>
              </a:ext>
            </a:extLst>
          </p:cNvPr>
          <p:cNvSpPr>
            <a:spLocks noGrp="1" noChangeArrowheads="1"/>
          </p:cNvSpPr>
          <p:nvPr>
            <p:ph type="body" idx="1"/>
          </p:nvPr>
        </p:nvSpPr>
        <p:spPr>
          <a:xfrm>
            <a:off x="457200" y="1371600"/>
            <a:ext cx="8229600" cy="4648200"/>
          </a:xfrm>
        </p:spPr>
        <p:txBody>
          <a:bodyPr/>
          <a:lstStyle/>
          <a:p>
            <a:r>
              <a:rPr lang="en-US" altLang="en-US" dirty="0"/>
              <a:t>Teeth </a:t>
            </a:r>
          </a:p>
          <a:p>
            <a:pPr lvl="1"/>
            <a:r>
              <a:rPr lang="en-US" altLang="en-US" dirty="0">
                <a:solidFill>
                  <a:schemeClr val="accent2"/>
                </a:solidFill>
              </a:rPr>
              <a:t>Incisors</a:t>
            </a:r>
          </a:p>
          <a:p>
            <a:pPr lvl="2"/>
            <a:r>
              <a:rPr lang="en-US" altLang="en-US" dirty="0">
                <a:solidFill>
                  <a:srgbClr val="006600"/>
                </a:solidFill>
              </a:rPr>
              <a:t>Forma de </a:t>
            </a:r>
            <a:r>
              <a:rPr lang="en-US" altLang="en-US" dirty="0" err="1">
                <a:solidFill>
                  <a:srgbClr val="006600"/>
                </a:solidFill>
              </a:rPr>
              <a:t>cincel</a:t>
            </a:r>
            <a:r>
              <a:rPr lang="en-US" altLang="en-US" dirty="0">
                <a:solidFill>
                  <a:srgbClr val="006600"/>
                </a:solidFill>
              </a:rPr>
              <a:t> con </a:t>
            </a:r>
            <a:r>
              <a:rPr lang="en-US" altLang="en-US" dirty="0" err="1">
                <a:solidFill>
                  <a:srgbClr val="006600"/>
                </a:solidFill>
              </a:rPr>
              <a:t>bordes</a:t>
            </a:r>
            <a:r>
              <a:rPr lang="en-US" altLang="en-US" dirty="0">
                <a:solidFill>
                  <a:srgbClr val="006600"/>
                </a:solidFill>
              </a:rPr>
              <a:t> </a:t>
            </a:r>
            <a:r>
              <a:rPr lang="en-US" altLang="en-US" dirty="0" err="1">
                <a:solidFill>
                  <a:srgbClr val="006600"/>
                </a:solidFill>
              </a:rPr>
              <a:t>afilados</a:t>
            </a:r>
            <a:r>
              <a:rPr lang="en-US" altLang="en-US" dirty="0">
                <a:solidFill>
                  <a:srgbClr val="006600"/>
                </a:solidFill>
              </a:rPr>
              <a:t> para </a:t>
            </a:r>
            <a:r>
              <a:rPr lang="en-US" altLang="en-US" dirty="0" err="1">
                <a:solidFill>
                  <a:srgbClr val="006600"/>
                </a:solidFill>
              </a:rPr>
              <a:t>morder</a:t>
            </a:r>
            <a:r>
              <a:rPr lang="en-US" altLang="en-US" dirty="0">
                <a:solidFill>
                  <a:srgbClr val="006600"/>
                </a:solidFill>
              </a:rPr>
              <a:t> </a:t>
            </a:r>
            <a:r>
              <a:rPr lang="en-US" altLang="en-US" dirty="0" err="1">
                <a:solidFill>
                  <a:srgbClr val="006600"/>
                </a:solidFill>
              </a:rPr>
              <a:t>alimentos</a:t>
            </a:r>
            <a:endParaRPr lang="en-US" altLang="en-US" dirty="0">
              <a:solidFill>
                <a:srgbClr val="006600"/>
              </a:solidFill>
            </a:endParaRPr>
          </a:p>
          <a:p>
            <a:pPr lvl="1"/>
            <a:r>
              <a:rPr lang="en-US" altLang="en-US" dirty="0">
                <a:solidFill>
                  <a:schemeClr val="accent2"/>
                </a:solidFill>
              </a:rPr>
              <a:t>Canine or cuspid teeth</a:t>
            </a:r>
          </a:p>
          <a:p>
            <a:pPr lvl="2"/>
            <a:r>
              <a:rPr lang="es-ES" altLang="en-US" dirty="0">
                <a:solidFill>
                  <a:srgbClr val="006600"/>
                </a:solidFill>
              </a:rPr>
              <a:t>Es útil para agarrar y desgarrar alimentos</a:t>
            </a:r>
            <a:endParaRPr lang="en-US" altLang="en-US" dirty="0">
              <a:solidFill>
                <a:srgbClr val="006600"/>
              </a:solidFill>
            </a:endParaRPr>
          </a:p>
          <a:p>
            <a:pPr lvl="1"/>
            <a:r>
              <a:rPr lang="en-US" altLang="en-US" dirty="0">
                <a:solidFill>
                  <a:schemeClr val="accent2"/>
                </a:solidFill>
              </a:rPr>
              <a:t>Bicuspids (premolars) and molars</a:t>
            </a:r>
          </a:p>
          <a:p>
            <a:pPr lvl="2"/>
            <a:r>
              <a:rPr lang="es-ES" altLang="en-US" dirty="0">
                <a:solidFill>
                  <a:srgbClr val="006600"/>
                </a:solidFill>
              </a:rPr>
              <a:t>Superficies planas, múltiples proyecciones para triturar y moler alimentos
</a:t>
            </a:r>
            <a:endParaRPr lang="en-US" altLang="en-US" dirty="0">
              <a:solidFill>
                <a:srgbClr val="0066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89BF1BBE-796E-44B4-B477-45238C5548A0}"/>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sp>
        <p:nvSpPr>
          <p:cNvPr id="39939" name="Rectangle 3">
            <a:extLst>
              <a:ext uri="{FF2B5EF4-FFF2-40B4-BE49-F238E27FC236}">
                <a16:creationId xmlns:a16="http://schemas.microsoft.com/office/drawing/2014/main" id="{50B56FBB-1C7F-4586-8CD1-FC00766A195E}"/>
              </a:ext>
            </a:extLst>
          </p:cNvPr>
          <p:cNvSpPr>
            <a:spLocks noGrp="1" noChangeArrowheads="1"/>
          </p:cNvSpPr>
          <p:nvPr>
            <p:ph type="body" idx="1"/>
          </p:nvPr>
        </p:nvSpPr>
        <p:spPr>
          <a:xfrm>
            <a:off x="457200" y="1371600"/>
            <a:ext cx="8229600" cy="4724400"/>
          </a:xfrm>
        </p:spPr>
        <p:txBody>
          <a:bodyPr/>
          <a:lstStyle/>
          <a:p>
            <a:pPr>
              <a:lnSpc>
                <a:spcPct val="90000"/>
              </a:lnSpc>
            </a:pPr>
            <a:r>
              <a:rPr lang="en-US" altLang="en-US" dirty="0"/>
              <a:t>Teeth</a:t>
            </a:r>
            <a:endParaRPr lang="en-US" altLang="en-US" sz="2400" dirty="0"/>
          </a:p>
          <a:p>
            <a:pPr lvl="1">
              <a:lnSpc>
                <a:spcPct val="90000"/>
              </a:lnSpc>
            </a:pPr>
            <a:r>
              <a:rPr lang="en-US" altLang="en-US" dirty="0">
                <a:solidFill>
                  <a:schemeClr val="accent2"/>
                </a:solidFill>
              </a:rPr>
              <a:t>Crown</a:t>
            </a:r>
            <a:endParaRPr lang="en-US" altLang="en-US" sz="2000" dirty="0">
              <a:solidFill>
                <a:schemeClr val="accent2"/>
              </a:solidFill>
            </a:endParaRPr>
          </a:p>
          <a:p>
            <a:pPr lvl="2">
              <a:lnSpc>
                <a:spcPct val="90000"/>
              </a:lnSpc>
            </a:pPr>
            <a:r>
              <a:rPr lang="es-ES" altLang="en-US" dirty="0">
                <a:solidFill>
                  <a:srgbClr val="006600"/>
                </a:solidFill>
              </a:rPr>
              <a:t>Parte visible del diente
Cubierto con esmalte – sustancia más dura en el cuerpo
</a:t>
            </a:r>
            <a:r>
              <a:rPr lang="en-US" altLang="en-US" dirty="0">
                <a:solidFill>
                  <a:schemeClr val="accent2"/>
                </a:solidFill>
              </a:rPr>
              <a:t>Neck</a:t>
            </a:r>
            <a:endParaRPr lang="en-US" altLang="en-US" sz="2000" dirty="0">
              <a:solidFill>
                <a:schemeClr val="accent2"/>
              </a:solidFill>
            </a:endParaRPr>
          </a:p>
          <a:p>
            <a:pPr lvl="2">
              <a:lnSpc>
                <a:spcPct val="90000"/>
              </a:lnSpc>
            </a:pPr>
            <a:r>
              <a:rPr lang="es-ES" altLang="en-US" dirty="0">
                <a:solidFill>
                  <a:srgbClr val="006600"/>
                </a:solidFill>
              </a:rPr>
              <a:t>Se encuentra justo debajo de la línea de las encías
</a:t>
            </a:r>
            <a:r>
              <a:rPr lang="en-US" altLang="en-US" dirty="0">
                <a:solidFill>
                  <a:schemeClr val="accent2"/>
                </a:solidFill>
              </a:rPr>
              <a:t>Root</a:t>
            </a:r>
            <a:endParaRPr lang="en-US" altLang="en-US" sz="2000" dirty="0">
              <a:solidFill>
                <a:schemeClr val="accent2"/>
              </a:solidFill>
            </a:endParaRPr>
          </a:p>
          <a:p>
            <a:pPr lvl="2">
              <a:lnSpc>
                <a:spcPct val="90000"/>
              </a:lnSpc>
            </a:pPr>
            <a:r>
              <a:rPr lang="es-ES" altLang="en-US" dirty="0">
                <a:solidFill>
                  <a:srgbClr val="006600"/>
                </a:solidFill>
              </a:rPr>
              <a:t>Integrado en la cavidad ósea del hueso de la mandíbula
</a:t>
            </a:r>
            <a:r>
              <a:rPr lang="en-US" altLang="en-US" dirty="0">
                <a:solidFill>
                  <a:schemeClr val="accent2"/>
                </a:solidFill>
              </a:rPr>
              <a:t>Root canal = pulp cavity</a:t>
            </a:r>
            <a:endParaRPr lang="en-US" altLang="en-US" sz="2000" dirty="0">
              <a:solidFill>
                <a:schemeClr val="accent2"/>
              </a:solidFill>
            </a:endParaRPr>
          </a:p>
          <a:p>
            <a:pPr lvl="2">
              <a:lnSpc>
                <a:spcPct val="90000"/>
              </a:lnSpc>
            </a:pPr>
            <a:r>
              <a:rPr lang="en-US" altLang="en-US" dirty="0" err="1">
                <a:solidFill>
                  <a:srgbClr val="006600"/>
                </a:solidFill>
              </a:rPr>
              <a:t>Núcleo</a:t>
            </a:r>
            <a:r>
              <a:rPr lang="en-US" altLang="en-US" dirty="0">
                <a:solidFill>
                  <a:srgbClr val="006600"/>
                </a:solidFill>
              </a:rPr>
              <a:t> central del </a:t>
            </a:r>
            <a:r>
              <a:rPr lang="en-US" altLang="en-US" dirty="0" err="1">
                <a:solidFill>
                  <a:srgbClr val="006600"/>
                </a:solidFill>
              </a:rPr>
              <a:t>diente</a:t>
            </a:r>
            <a:r>
              <a:rPr lang="en-US" altLang="en-US" dirty="0">
                <a:solidFill>
                  <a:srgbClr val="006600"/>
                </a:solidFill>
              </a:rPr>
              <a:t>
</a:t>
            </a:r>
            <a:endParaRPr lang="en-US" altLang="en-US" sz="2000" dirty="0">
              <a:solidFill>
                <a:srgbClr val="0066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A2004D6B-D84A-4178-9941-968154EC6FD1}"/>
              </a:ext>
            </a:extLst>
          </p:cNvPr>
          <p:cNvSpPr>
            <a:spLocks noGrp="1" noChangeArrowheads="1"/>
          </p:cNvSpPr>
          <p:nvPr>
            <p:ph type="title"/>
          </p:nvPr>
        </p:nvSpPr>
        <p:spPr/>
        <p:txBody>
          <a:bodyPr/>
          <a:lstStyle/>
          <a:p>
            <a:r>
              <a:rPr lang="en-US" altLang="en-US"/>
              <a:t>Accessory Organs of Digestion</a:t>
            </a:r>
            <a:endParaRPr lang="en-US" altLang="en-US">
              <a:cs typeface="Times New Roman" panose="02020603050405020304" pitchFamily="18" charset="0"/>
            </a:endParaRPr>
          </a:p>
        </p:txBody>
      </p:sp>
      <p:pic>
        <p:nvPicPr>
          <p:cNvPr id="41988" name="Picture 4" descr="19">
            <a:extLst>
              <a:ext uri="{FF2B5EF4-FFF2-40B4-BE49-F238E27FC236}">
                <a16:creationId xmlns:a16="http://schemas.microsoft.com/office/drawing/2014/main" id="{413CFC9B-A2A9-4DED-A953-35C132B3F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371600"/>
            <a:ext cx="4572000" cy="4724400"/>
          </a:xfrm>
          <a:prstGeom prst="rect">
            <a:avLst/>
          </a:prstGeom>
          <a:noFill/>
          <a:extLst>
            <a:ext uri="{909E8E84-426E-40DD-AFC4-6F175D3DCCD1}">
              <a14:hiddenFill xmlns:a14="http://schemas.microsoft.com/office/drawing/2010/main">
                <a:solidFill>
                  <a:srgbClr val="FFFFFF"/>
                </a:solidFill>
              </a14:hiddenFill>
            </a:ext>
          </a:extLst>
        </p:spPr>
      </p:pic>
      <p:sp>
        <p:nvSpPr>
          <p:cNvPr id="41987" name="Rectangle 3">
            <a:extLst>
              <a:ext uri="{FF2B5EF4-FFF2-40B4-BE49-F238E27FC236}">
                <a16:creationId xmlns:a16="http://schemas.microsoft.com/office/drawing/2014/main" id="{C5A9AB17-969D-450F-B030-0E4C0E2AADA0}"/>
              </a:ext>
            </a:extLst>
          </p:cNvPr>
          <p:cNvSpPr>
            <a:spLocks noGrp="1" noChangeArrowheads="1"/>
          </p:cNvSpPr>
          <p:nvPr>
            <p:ph type="body" idx="1"/>
          </p:nvPr>
        </p:nvSpPr>
        <p:spPr>
          <a:xfrm>
            <a:off x="457200" y="1447800"/>
            <a:ext cx="4114800" cy="669925"/>
          </a:xfrm>
        </p:spPr>
        <p:txBody>
          <a:bodyPr/>
          <a:lstStyle/>
          <a:p>
            <a:pPr>
              <a:buFontTx/>
              <a:buNone/>
            </a:pPr>
            <a:r>
              <a:rPr lang="en-US" altLang="en-US" sz="2800" b="1">
                <a:solidFill>
                  <a:schemeClr val="accent2"/>
                </a:solidFill>
              </a:rPr>
              <a:t>Layers of Teeth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6896E71-74C4-4D07-8F1A-B95B3715D00F}"/>
              </a:ext>
            </a:extLst>
          </p:cNvPr>
          <p:cNvSpPr>
            <a:spLocks noGrp="1" noChangeArrowheads="1"/>
          </p:cNvSpPr>
          <p:nvPr>
            <p:ph type="title"/>
          </p:nvPr>
        </p:nvSpPr>
        <p:spPr/>
        <p:txBody>
          <a:bodyPr/>
          <a:lstStyle/>
          <a:p>
            <a:r>
              <a:rPr lang="en-US" altLang="en-US"/>
              <a:t>Common Signs and Symptoms</a:t>
            </a:r>
          </a:p>
        </p:txBody>
      </p:sp>
      <p:sp>
        <p:nvSpPr>
          <p:cNvPr id="46083" name="Rectangle 3">
            <a:extLst>
              <a:ext uri="{FF2B5EF4-FFF2-40B4-BE49-F238E27FC236}">
                <a16:creationId xmlns:a16="http://schemas.microsoft.com/office/drawing/2014/main" id="{771E24C1-3B3C-4947-B3C4-C94A416632D1}"/>
              </a:ext>
            </a:extLst>
          </p:cNvPr>
          <p:cNvSpPr>
            <a:spLocks noGrp="1" noChangeArrowheads="1"/>
          </p:cNvSpPr>
          <p:nvPr>
            <p:ph type="body" idx="1"/>
          </p:nvPr>
        </p:nvSpPr>
        <p:spPr>
          <a:xfrm>
            <a:off x="457200" y="1371600"/>
            <a:ext cx="8229600" cy="4402138"/>
          </a:xfrm>
        </p:spPr>
        <p:txBody>
          <a:bodyPr/>
          <a:lstStyle/>
          <a:p>
            <a:r>
              <a:rPr lang="en-US" altLang="en-US" dirty="0"/>
              <a:t>Achlorhydria</a:t>
            </a:r>
          </a:p>
          <a:p>
            <a:pPr lvl="1"/>
            <a:r>
              <a:rPr lang="es-ES" altLang="en-US" dirty="0">
                <a:solidFill>
                  <a:schemeClr val="accent2"/>
                </a:solidFill>
              </a:rPr>
              <a:t>Afección anormal caracterizada por la ausencia de ácido clorhídrico en el jugo gástrico
</a:t>
            </a:r>
            <a:r>
              <a:rPr lang="en-US" altLang="en-US" dirty="0"/>
              <a:t>Anorexia</a:t>
            </a:r>
          </a:p>
          <a:p>
            <a:pPr lvl="1"/>
            <a:r>
              <a:rPr lang="es-ES" altLang="en-US" dirty="0">
                <a:solidFill>
                  <a:schemeClr val="accent2"/>
                </a:solidFill>
              </a:rPr>
              <a:t>Falta o pérdida de apetito, lo que resulta en la incapacidad para comer
</a:t>
            </a:r>
            <a:endParaRPr lang="en-US" altLang="en-US" dirty="0">
              <a:solidFill>
                <a:schemeClr val="accent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a:extLst>
              <a:ext uri="{FF2B5EF4-FFF2-40B4-BE49-F238E27FC236}">
                <a16:creationId xmlns:a16="http://schemas.microsoft.com/office/drawing/2014/main" id="{FEE30731-CFC1-4FC0-9445-A932E8E90088}"/>
              </a:ext>
            </a:extLst>
          </p:cNvPr>
          <p:cNvSpPr>
            <a:spLocks noGrp="1" noChangeArrowheads="1"/>
          </p:cNvSpPr>
          <p:nvPr>
            <p:ph type="body" idx="1"/>
          </p:nvPr>
        </p:nvSpPr>
        <p:spPr/>
        <p:txBody>
          <a:bodyPr/>
          <a:lstStyle/>
          <a:p>
            <a:r>
              <a:rPr lang="en-US" altLang="en-US" dirty="0"/>
              <a:t>Aphagia</a:t>
            </a:r>
          </a:p>
          <a:p>
            <a:pPr lvl="1"/>
            <a:r>
              <a:rPr lang="en-US" altLang="en-US" dirty="0" err="1">
                <a:solidFill>
                  <a:schemeClr val="accent2"/>
                </a:solidFill>
              </a:rPr>
              <a:t>Condición</a:t>
            </a:r>
            <a:r>
              <a:rPr lang="en-US" altLang="en-US" dirty="0">
                <a:solidFill>
                  <a:schemeClr val="accent2"/>
                </a:solidFill>
              </a:rPr>
              <a:t> </a:t>
            </a:r>
            <a:r>
              <a:rPr lang="en-US" altLang="en-US" dirty="0" err="1">
                <a:solidFill>
                  <a:schemeClr val="accent2"/>
                </a:solidFill>
              </a:rPr>
              <a:t>caracterizada</a:t>
            </a:r>
            <a:r>
              <a:rPr lang="en-US" altLang="en-US" dirty="0">
                <a:solidFill>
                  <a:schemeClr val="accent2"/>
                </a:solidFill>
              </a:rPr>
              <a:t> por la </a:t>
            </a:r>
            <a:r>
              <a:rPr lang="en-US" altLang="en-US" dirty="0" err="1">
                <a:solidFill>
                  <a:schemeClr val="accent2"/>
                </a:solidFill>
              </a:rPr>
              <a:t>pérdida</a:t>
            </a:r>
            <a:r>
              <a:rPr lang="en-US" altLang="en-US" dirty="0">
                <a:solidFill>
                  <a:schemeClr val="accent2"/>
                </a:solidFill>
              </a:rPr>
              <a:t> de la </a:t>
            </a:r>
            <a:r>
              <a:rPr lang="en-US" altLang="en-US" dirty="0" err="1">
                <a:solidFill>
                  <a:schemeClr val="accent2"/>
                </a:solidFill>
              </a:rPr>
              <a:t>capacidad</a:t>
            </a:r>
            <a:r>
              <a:rPr lang="en-US" altLang="en-US" dirty="0">
                <a:solidFill>
                  <a:schemeClr val="accent2"/>
                </a:solidFill>
              </a:rPr>
              <a:t> de </a:t>
            </a:r>
            <a:r>
              <a:rPr lang="en-US" altLang="en-US" dirty="0" err="1">
                <a:solidFill>
                  <a:schemeClr val="accent2"/>
                </a:solidFill>
              </a:rPr>
              <a:t>tragar</a:t>
            </a:r>
            <a:r>
              <a:rPr lang="en-US" altLang="en-US" dirty="0">
                <a:solidFill>
                  <a:schemeClr val="accent2"/>
                </a:solidFill>
              </a:rPr>
              <a:t> </a:t>
            </a:r>
            <a:r>
              <a:rPr lang="en-US" altLang="en-US" dirty="0" err="1">
                <a:solidFill>
                  <a:schemeClr val="accent2"/>
                </a:solidFill>
              </a:rPr>
              <a:t>como</a:t>
            </a:r>
            <a:r>
              <a:rPr lang="en-US" altLang="en-US" dirty="0">
                <a:solidFill>
                  <a:schemeClr val="accent2"/>
                </a:solidFill>
              </a:rPr>
              <a:t> </a:t>
            </a:r>
            <a:r>
              <a:rPr lang="en-US" altLang="en-US" dirty="0" err="1">
                <a:solidFill>
                  <a:schemeClr val="accent2"/>
                </a:solidFill>
              </a:rPr>
              <a:t>resultado</a:t>
            </a:r>
            <a:r>
              <a:rPr lang="en-US" altLang="en-US" dirty="0">
                <a:solidFill>
                  <a:schemeClr val="accent2"/>
                </a:solidFill>
              </a:rPr>
              <a:t> de </a:t>
            </a:r>
            <a:r>
              <a:rPr lang="en-US" altLang="en-US" dirty="0" err="1">
                <a:solidFill>
                  <a:schemeClr val="accent2"/>
                </a:solidFill>
              </a:rPr>
              <a:t>causas</a:t>
            </a:r>
            <a:r>
              <a:rPr lang="en-US" altLang="en-US" dirty="0">
                <a:solidFill>
                  <a:schemeClr val="accent2"/>
                </a:solidFill>
              </a:rPr>
              <a:t> </a:t>
            </a:r>
            <a:r>
              <a:rPr lang="en-US" altLang="en-US" dirty="0" err="1">
                <a:solidFill>
                  <a:schemeClr val="accent2"/>
                </a:solidFill>
              </a:rPr>
              <a:t>orgánicas</a:t>
            </a:r>
            <a:r>
              <a:rPr lang="en-US" altLang="en-US" dirty="0">
                <a:solidFill>
                  <a:schemeClr val="accent2"/>
                </a:solidFill>
              </a:rPr>
              <a:t> o </a:t>
            </a:r>
            <a:r>
              <a:rPr lang="en-US" altLang="en-US" dirty="0" err="1">
                <a:solidFill>
                  <a:schemeClr val="accent2"/>
                </a:solidFill>
              </a:rPr>
              <a:t>psicológicas</a:t>
            </a:r>
            <a:r>
              <a:rPr lang="en-US" altLang="en-US" dirty="0">
                <a:solidFill>
                  <a:schemeClr val="accent2"/>
                </a:solidFill>
              </a:rPr>
              <a:t>
</a:t>
            </a:r>
            <a:r>
              <a:rPr lang="en-US" altLang="en-US" dirty="0"/>
              <a:t>Ascites</a:t>
            </a:r>
          </a:p>
          <a:p>
            <a:pPr lvl="1"/>
            <a:r>
              <a:rPr lang="es-ES" altLang="en-US" dirty="0">
                <a:solidFill>
                  <a:schemeClr val="accent2"/>
                </a:solidFill>
              </a:rPr>
              <a:t>Acumulación anormal de líquido dentro de la cavidad peritoneal
El líquido contiene grandes cantidades de proteínas y electrolitos  
</a:t>
            </a:r>
            <a:endParaRPr lang="en-US" altLang="en-US" dirty="0"/>
          </a:p>
        </p:txBody>
      </p:sp>
      <p:sp>
        <p:nvSpPr>
          <p:cNvPr id="48133" name="Rectangle 5">
            <a:extLst>
              <a:ext uri="{FF2B5EF4-FFF2-40B4-BE49-F238E27FC236}">
                <a16:creationId xmlns:a16="http://schemas.microsoft.com/office/drawing/2014/main" id="{454D3DE5-29CD-4E5C-823B-04C3081B8412}"/>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458696E4-A13A-49C4-8CAE-FA9D27FBE90F}"/>
              </a:ext>
            </a:extLst>
          </p:cNvPr>
          <p:cNvSpPr>
            <a:spLocks noGrp="1" noChangeArrowheads="1"/>
          </p:cNvSpPr>
          <p:nvPr>
            <p:ph type="body" idx="1"/>
          </p:nvPr>
        </p:nvSpPr>
        <p:spPr>
          <a:xfrm>
            <a:off x="533400" y="1447800"/>
            <a:ext cx="8077200" cy="4191000"/>
          </a:xfrm>
        </p:spPr>
        <p:txBody>
          <a:bodyPr/>
          <a:lstStyle/>
          <a:p>
            <a:r>
              <a:rPr lang="en-US" altLang="en-US" dirty="0"/>
              <a:t>Borborygmus</a:t>
            </a:r>
          </a:p>
          <a:p>
            <a:pPr lvl="1"/>
            <a:r>
              <a:rPr lang="es-ES" altLang="en-US" dirty="0">
                <a:solidFill>
                  <a:schemeClr val="accent2"/>
                </a:solidFill>
              </a:rPr>
              <a:t>Un sonido abdominal audible producido por peristalsis intestinal hiperactiva
</a:t>
            </a:r>
            <a:r>
              <a:rPr lang="es-ES" altLang="en-US" dirty="0" err="1">
                <a:solidFill>
                  <a:schemeClr val="accent2"/>
                </a:solidFill>
              </a:rPr>
              <a:t>Borborygmi</a:t>
            </a:r>
            <a:r>
              <a:rPr lang="es-ES" altLang="en-US" dirty="0">
                <a:solidFill>
                  <a:schemeClr val="accent2"/>
                </a:solidFill>
              </a:rPr>
              <a:t> son ruidos retumbados, gorgoteos y tintineos que se escuchan al escuchar con un estetoscopio
</a:t>
            </a:r>
            <a:endParaRPr lang="en-US" altLang="en-US" dirty="0"/>
          </a:p>
          <a:p>
            <a:endParaRPr lang="en-US" altLang="en-US" dirty="0">
              <a:solidFill>
                <a:schemeClr val="accent2"/>
              </a:solidFill>
            </a:endParaRPr>
          </a:p>
        </p:txBody>
      </p:sp>
      <p:sp>
        <p:nvSpPr>
          <p:cNvPr id="50180" name="Rectangle 4">
            <a:extLst>
              <a:ext uri="{FF2B5EF4-FFF2-40B4-BE49-F238E27FC236}">
                <a16:creationId xmlns:a16="http://schemas.microsoft.com/office/drawing/2014/main" id="{EFE3E1E3-CC5D-423E-ACD8-5F71B122BE0B}"/>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a:extLst>
              <a:ext uri="{FF2B5EF4-FFF2-40B4-BE49-F238E27FC236}">
                <a16:creationId xmlns:a16="http://schemas.microsoft.com/office/drawing/2014/main" id="{42A5267F-F23E-40CE-8011-5E188FACC11C}"/>
              </a:ext>
            </a:extLst>
          </p:cNvPr>
          <p:cNvSpPr>
            <a:spLocks noGrp="1" noChangeArrowheads="1"/>
          </p:cNvSpPr>
          <p:nvPr>
            <p:ph type="body" idx="1"/>
          </p:nvPr>
        </p:nvSpPr>
        <p:spPr>
          <a:xfrm>
            <a:off x="609600" y="1447800"/>
            <a:ext cx="7772400" cy="4495800"/>
          </a:xfrm>
        </p:spPr>
        <p:txBody>
          <a:bodyPr/>
          <a:lstStyle/>
          <a:p>
            <a:r>
              <a:rPr lang="en-US" altLang="en-US" dirty="0"/>
              <a:t>Constipation</a:t>
            </a:r>
          </a:p>
          <a:p>
            <a:pPr lvl="1"/>
            <a:r>
              <a:rPr lang="es-ES" altLang="en-US" dirty="0">
                <a:solidFill>
                  <a:schemeClr val="accent2"/>
                </a:solidFill>
              </a:rPr>
              <a:t>Dificultad para pasar las heces, o un paso incompleto o poco frecuente de heces duras
</a:t>
            </a:r>
            <a:r>
              <a:rPr lang="en-US" altLang="en-US" dirty="0"/>
              <a:t>Diarrhea</a:t>
            </a:r>
          </a:p>
          <a:p>
            <a:pPr lvl="1"/>
            <a:r>
              <a:rPr lang="es-ES" altLang="en-US" dirty="0">
                <a:solidFill>
                  <a:schemeClr val="accent2"/>
                </a:solidFill>
              </a:rPr>
              <a:t>Paso frecuente de heces sueltas y acuosas
</a:t>
            </a:r>
            <a:endParaRPr lang="en-US" altLang="en-US" sz="3600" dirty="0">
              <a:solidFill>
                <a:schemeClr val="accent2"/>
              </a:solidFill>
            </a:endParaRPr>
          </a:p>
        </p:txBody>
      </p:sp>
      <p:sp>
        <p:nvSpPr>
          <p:cNvPr id="52228" name="Rectangle 4">
            <a:extLst>
              <a:ext uri="{FF2B5EF4-FFF2-40B4-BE49-F238E27FC236}">
                <a16:creationId xmlns:a16="http://schemas.microsoft.com/office/drawing/2014/main" id="{C0FE8A4A-775D-4B19-A178-D3316A32EFC8}"/>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a:extLst>
              <a:ext uri="{FF2B5EF4-FFF2-40B4-BE49-F238E27FC236}">
                <a16:creationId xmlns:a16="http://schemas.microsoft.com/office/drawing/2014/main" id="{6E6B8B1B-73F9-4836-B7BD-6069D5604C35}"/>
              </a:ext>
            </a:extLst>
          </p:cNvPr>
          <p:cNvSpPr>
            <a:spLocks noGrp="1" noChangeArrowheads="1"/>
          </p:cNvSpPr>
          <p:nvPr>
            <p:ph type="body" idx="1"/>
          </p:nvPr>
        </p:nvSpPr>
        <p:spPr/>
        <p:txBody>
          <a:bodyPr/>
          <a:lstStyle/>
          <a:p>
            <a:pPr>
              <a:lnSpc>
                <a:spcPct val="90000"/>
              </a:lnSpc>
            </a:pPr>
            <a:r>
              <a:rPr lang="en-US" altLang="en-US" dirty="0"/>
              <a:t>Dyspepsia</a:t>
            </a:r>
          </a:p>
          <a:p>
            <a:pPr lvl="1">
              <a:lnSpc>
                <a:spcPct val="90000"/>
              </a:lnSpc>
            </a:pPr>
            <a:r>
              <a:rPr lang="es-ES" altLang="en-US" dirty="0">
                <a:solidFill>
                  <a:schemeClr val="accent2"/>
                </a:solidFill>
              </a:rPr>
              <a:t>Vaga sensación de malestar epigástrico después de comer
Implica una sensación incómoda de </a:t>
            </a:r>
            <a:r>
              <a:rPr lang="es-ES" altLang="en-US" dirty="0" err="1">
                <a:solidFill>
                  <a:schemeClr val="accent2"/>
                </a:solidFill>
              </a:rPr>
              <a:t>saúcedad</a:t>
            </a:r>
            <a:r>
              <a:rPr lang="es-ES" altLang="en-US" dirty="0">
                <a:solidFill>
                  <a:schemeClr val="accent2"/>
                </a:solidFill>
              </a:rPr>
              <a:t>, ardor de estómago, hinchazón y náuseas
</a:t>
            </a:r>
            <a:r>
              <a:rPr lang="en-US" altLang="en-US" dirty="0"/>
              <a:t>Dysphagia</a:t>
            </a:r>
          </a:p>
          <a:p>
            <a:pPr lvl="1">
              <a:lnSpc>
                <a:spcPct val="90000"/>
              </a:lnSpc>
            </a:pPr>
            <a:r>
              <a:rPr lang="es-ES" altLang="en-US" dirty="0">
                <a:solidFill>
                  <a:schemeClr val="accent2"/>
                </a:solidFill>
              </a:rPr>
              <a:t>Dificultad para tragar, comúnmente asociada con trastornos obstructivos o motores del esófago
</a:t>
            </a:r>
            <a:endParaRPr lang="en-US" altLang="en-US" dirty="0">
              <a:solidFill>
                <a:schemeClr val="accent2"/>
              </a:solidFill>
            </a:endParaRPr>
          </a:p>
        </p:txBody>
      </p:sp>
      <p:sp>
        <p:nvSpPr>
          <p:cNvPr id="54276" name="Rectangle 4">
            <a:extLst>
              <a:ext uri="{FF2B5EF4-FFF2-40B4-BE49-F238E27FC236}">
                <a16:creationId xmlns:a16="http://schemas.microsoft.com/office/drawing/2014/main" id="{7BE58CEA-2FBF-4E40-8385-FEB404D98CB3}"/>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a:extLst>
              <a:ext uri="{FF2B5EF4-FFF2-40B4-BE49-F238E27FC236}">
                <a16:creationId xmlns:a16="http://schemas.microsoft.com/office/drawing/2014/main" id="{809E4D5E-551E-4950-A2E4-3BE61440C002}"/>
              </a:ext>
            </a:extLst>
          </p:cNvPr>
          <p:cNvSpPr>
            <a:spLocks noGrp="1" noChangeArrowheads="1"/>
          </p:cNvSpPr>
          <p:nvPr>
            <p:ph type="body" idx="1"/>
          </p:nvPr>
        </p:nvSpPr>
        <p:spPr>
          <a:xfrm>
            <a:off x="457200" y="1371600"/>
            <a:ext cx="8229600" cy="4648200"/>
          </a:xfrm>
        </p:spPr>
        <p:txBody>
          <a:bodyPr/>
          <a:lstStyle/>
          <a:p>
            <a:pPr>
              <a:lnSpc>
                <a:spcPct val="90000"/>
              </a:lnSpc>
            </a:pPr>
            <a:r>
              <a:rPr lang="en-US" altLang="en-US" dirty="0"/>
              <a:t>Emaciation</a:t>
            </a:r>
          </a:p>
          <a:p>
            <a:pPr lvl="1">
              <a:lnSpc>
                <a:spcPct val="90000"/>
              </a:lnSpc>
            </a:pPr>
            <a:r>
              <a:rPr lang="es-ES" altLang="en-US" dirty="0">
                <a:solidFill>
                  <a:schemeClr val="accent2"/>
                </a:solidFill>
              </a:rPr>
              <a:t>Inclinación excesiva causada por enfermedades o falta de nutrición
</a:t>
            </a:r>
            <a:r>
              <a:rPr lang="en-US" altLang="en-US" dirty="0"/>
              <a:t>Emesis</a:t>
            </a:r>
          </a:p>
          <a:p>
            <a:pPr lvl="1">
              <a:lnSpc>
                <a:spcPct val="90000"/>
              </a:lnSpc>
            </a:pPr>
            <a:r>
              <a:rPr lang="es-ES" altLang="en-US" dirty="0">
                <a:solidFill>
                  <a:schemeClr val="accent2"/>
                </a:solidFill>
              </a:rPr>
              <a:t>Material expulsado del estómago durante los vómitos
Vómito
</a:t>
            </a:r>
            <a:endParaRPr lang="en-US" altLang="en-US" dirty="0">
              <a:solidFill>
                <a:schemeClr val="accent2"/>
              </a:solidFill>
            </a:endParaRPr>
          </a:p>
        </p:txBody>
      </p:sp>
      <p:sp>
        <p:nvSpPr>
          <p:cNvPr id="57348" name="Rectangle 4">
            <a:extLst>
              <a:ext uri="{FF2B5EF4-FFF2-40B4-BE49-F238E27FC236}">
                <a16:creationId xmlns:a16="http://schemas.microsoft.com/office/drawing/2014/main" id="{1213EDF9-2510-4CC5-B689-04B0D2B3D9EF}"/>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a:extLst>
              <a:ext uri="{FF2B5EF4-FFF2-40B4-BE49-F238E27FC236}">
                <a16:creationId xmlns:a16="http://schemas.microsoft.com/office/drawing/2014/main" id="{F80E424A-7740-4239-9CDC-4C26557685B0}"/>
              </a:ext>
            </a:extLst>
          </p:cNvPr>
          <p:cNvSpPr>
            <a:spLocks noGrp="1" noChangeArrowheads="1"/>
          </p:cNvSpPr>
          <p:nvPr>
            <p:ph type="body" idx="1"/>
          </p:nvPr>
        </p:nvSpPr>
        <p:spPr>
          <a:xfrm>
            <a:off x="457200" y="1524000"/>
            <a:ext cx="8229600" cy="4495800"/>
          </a:xfrm>
        </p:spPr>
        <p:txBody>
          <a:bodyPr/>
          <a:lstStyle/>
          <a:p>
            <a:pPr>
              <a:lnSpc>
                <a:spcPct val="90000"/>
              </a:lnSpc>
            </a:pPr>
            <a:r>
              <a:rPr lang="en-US" altLang="en-US" dirty="0"/>
              <a:t>Eructation</a:t>
            </a:r>
          </a:p>
          <a:p>
            <a:pPr lvl="1">
              <a:lnSpc>
                <a:spcPct val="90000"/>
              </a:lnSpc>
            </a:pPr>
            <a:r>
              <a:rPr lang="es-ES" altLang="en-US" dirty="0">
                <a:solidFill>
                  <a:schemeClr val="accent2"/>
                </a:solidFill>
              </a:rPr>
              <a:t>Acto de sacar aire del estómago con un sonido característico a través de la boca
Eructo
</a:t>
            </a:r>
            <a:r>
              <a:rPr lang="en-US" altLang="en-US" dirty="0"/>
              <a:t>Flatus; Flatulence</a:t>
            </a:r>
          </a:p>
          <a:p>
            <a:pPr lvl="1">
              <a:lnSpc>
                <a:spcPct val="90000"/>
              </a:lnSpc>
            </a:pPr>
            <a:r>
              <a:rPr lang="es-ES" altLang="en-US" dirty="0">
                <a:solidFill>
                  <a:schemeClr val="accent2"/>
                </a:solidFill>
              </a:rPr>
              <a:t>Aire o gas en el intestino que se pasa a través del recto
</a:t>
            </a:r>
            <a:endParaRPr lang="en-US" altLang="en-US" dirty="0">
              <a:solidFill>
                <a:schemeClr val="accent2"/>
              </a:solidFill>
            </a:endParaRPr>
          </a:p>
        </p:txBody>
      </p:sp>
      <p:sp>
        <p:nvSpPr>
          <p:cNvPr id="59396" name="Rectangle 4">
            <a:extLst>
              <a:ext uri="{FF2B5EF4-FFF2-40B4-BE49-F238E27FC236}">
                <a16:creationId xmlns:a16="http://schemas.microsoft.com/office/drawing/2014/main" id="{11AB9558-DF46-4404-93B2-468D1C5A2FEE}"/>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a:extLst>
              <a:ext uri="{FF2B5EF4-FFF2-40B4-BE49-F238E27FC236}">
                <a16:creationId xmlns:a16="http://schemas.microsoft.com/office/drawing/2014/main" id="{4D2E17EE-570A-4B43-AB2A-B6AF425FDB9A}"/>
              </a:ext>
            </a:extLst>
          </p:cNvPr>
          <p:cNvSpPr>
            <a:spLocks noGrp="1" noChangeArrowheads="1"/>
          </p:cNvSpPr>
          <p:nvPr>
            <p:ph type="body" idx="1"/>
          </p:nvPr>
        </p:nvSpPr>
        <p:spPr>
          <a:xfrm>
            <a:off x="457200" y="1371600"/>
            <a:ext cx="8229600" cy="4648200"/>
          </a:xfrm>
        </p:spPr>
        <p:txBody>
          <a:bodyPr>
            <a:normAutofit lnSpcReduction="10000"/>
          </a:bodyPr>
          <a:lstStyle/>
          <a:p>
            <a:r>
              <a:rPr lang="en-US" altLang="en-US" dirty="0"/>
              <a:t>Gastroesophageal Reflux</a:t>
            </a:r>
          </a:p>
          <a:p>
            <a:pPr lvl="1"/>
            <a:r>
              <a:rPr lang="es-ES" altLang="en-US" sz="2400" dirty="0">
                <a:solidFill>
                  <a:schemeClr val="accent2"/>
                </a:solidFill>
              </a:rPr>
              <a:t>Retroceso del contenido del estómago hacia el esófago
A menudo resultan de incompetencia del esfínter esofágico inferior
</a:t>
            </a:r>
            <a:r>
              <a:rPr lang="en-US" altLang="en-US" dirty="0"/>
              <a:t>Icterus</a:t>
            </a:r>
          </a:p>
          <a:p>
            <a:pPr lvl="1"/>
            <a:r>
              <a:rPr lang="es-ES" altLang="en-US" sz="2400" dirty="0">
                <a:solidFill>
                  <a:schemeClr val="accent2"/>
                </a:solidFill>
              </a:rPr>
              <a:t>Una decoloración amarillenta de la piel, las membranas mucosas y la esclerótica de los ojos, causada por cantidades mayores de lo normal de bilirrubina en la sangre
También llamada ictericia
</a:t>
            </a:r>
            <a:endParaRPr lang="en-US" altLang="en-US" sz="2400" dirty="0">
              <a:solidFill>
                <a:schemeClr val="accent2"/>
              </a:solidFill>
            </a:endParaRPr>
          </a:p>
        </p:txBody>
      </p:sp>
      <p:sp>
        <p:nvSpPr>
          <p:cNvPr id="62468" name="Rectangle 4">
            <a:extLst>
              <a:ext uri="{FF2B5EF4-FFF2-40B4-BE49-F238E27FC236}">
                <a16:creationId xmlns:a16="http://schemas.microsoft.com/office/drawing/2014/main" id="{3C5A0E1A-7352-4E0B-A424-AD7794997D86}"/>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a:extLst>
              <a:ext uri="{FF2B5EF4-FFF2-40B4-BE49-F238E27FC236}">
                <a16:creationId xmlns:a16="http://schemas.microsoft.com/office/drawing/2014/main" id="{AD24C3AB-7382-4A97-9457-4EEE8E0203BB}"/>
              </a:ext>
            </a:extLst>
          </p:cNvPr>
          <p:cNvSpPr>
            <a:spLocks noGrp="1" noChangeArrowheads="1"/>
          </p:cNvSpPr>
          <p:nvPr>
            <p:ph type="body" idx="1"/>
          </p:nvPr>
        </p:nvSpPr>
        <p:spPr>
          <a:xfrm>
            <a:off x="533400" y="1295400"/>
            <a:ext cx="8153400" cy="4648200"/>
          </a:xfrm>
        </p:spPr>
        <p:txBody>
          <a:bodyPr/>
          <a:lstStyle/>
          <a:p>
            <a:r>
              <a:rPr lang="en-US" altLang="en-US" dirty="0"/>
              <a:t>Melena</a:t>
            </a:r>
          </a:p>
          <a:p>
            <a:pPr lvl="1"/>
            <a:r>
              <a:rPr lang="es-ES" altLang="en-US" dirty="0">
                <a:solidFill>
                  <a:schemeClr val="accent2"/>
                </a:solidFill>
              </a:rPr>
              <a:t>Un heces anormales, negras y </a:t>
            </a:r>
            <a:r>
              <a:rPr lang="es-ES" altLang="en-US" dirty="0" err="1">
                <a:solidFill>
                  <a:schemeClr val="accent2"/>
                </a:solidFill>
              </a:rPr>
              <a:t>tarry</a:t>
            </a:r>
            <a:r>
              <a:rPr lang="es-ES" altLang="en-US" dirty="0">
                <a:solidFill>
                  <a:schemeClr val="accent2"/>
                </a:solidFill>
              </a:rPr>
              <a:t> que contienen sangre digerida
</a:t>
            </a:r>
            <a:r>
              <a:rPr lang="en-US" altLang="en-US" dirty="0"/>
              <a:t>Nausea</a:t>
            </a:r>
          </a:p>
          <a:p>
            <a:pPr lvl="1"/>
            <a:r>
              <a:rPr lang="es-ES" altLang="en-US" dirty="0">
                <a:solidFill>
                  <a:schemeClr val="accent2"/>
                </a:solidFill>
              </a:rPr>
              <a:t>Sensación desagradable a menudo que conduce a la necesidad de vomitar
</a:t>
            </a:r>
            <a:r>
              <a:rPr lang="en-US" altLang="en-US" dirty="0"/>
              <a:t>Pruritus ani</a:t>
            </a:r>
          </a:p>
          <a:p>
            <a:pPr lvl="1"/>
            <a:r>
              <a:rPr lang="es-ES" altLang="en-US" dirty="0">
                <a:solidFill>
                  <a:schemeClr val="accent2"/>
                </a:solidFill>
              </a:rPr>
              <a:t>Una afección crónica común de picazón en la piel alrededor del ano
</a:t>
            </a:r>
            <a:endParaRPr lang="en-US" altLang="en-US" dirty="0">
              <a:solidFill>
                <a:schemeClr val="accent2"/>
              </a:solidFill>
            </a:endParaRPr>
          </a:p>
        </p:txBody>
      </p:sp>
      <p:sp>
        <p:nvSpPr>
          <p:cNvPr id="65540" name="Rectangle 4">
            <a:extLst>
              <a:ext uri="{FF2B5EF4-FFF2-40B4-BE49-F238E27FC236}">
                <a16:creationId xmlns:a16="http://schemas.microsoft.com/office/drawing/2014/main" id="{E89D4AB5-67C6-4567-B7A2-3722B8B24DCE}"/>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a:extLst>
              <a:ext uri="{FF2B5EF4-FFF2-40B4-BE49-F238E27FC236}">
                <a16:creationId xmlns:a16="http://schemas.microsoft.com/office/drawing/2014/main" id="{D0603DE4-3156-4D30-8184-4106860A3215}"/>
              </a:ext>
            </a:extLst>
          </p:cNvPr>
          <p:cNvSpPr>
            <a:spLocks noGrp="1" noChangeArrowheads="1"/>
          </p:cNvSpPr>
          <p:nvPr>
            <p:ph type="body" idx="1"/>
          </p:nvPr>
        </p:nvSpPr>
        <p:spPr>
          <a:xfrm>
            <a:off x="457200" y="1447800"/>
            <a:ext cx="8229600" cy="4170363"/>
          </a:xfrm>
        </p:spPr>
        <p:txBody>
          <a:bodyPr/>
          <a:lstStyle/>
          <a:p>
            <a:r>
              <a:rPr lang="en-US" altLang="en-US" dirty="0"/>
              <a:t>Steatorrhea</a:t>
            </a:r>
          </a:p>
          <a:p>
            <a:pPr lvl="1"/>
            <a:r>
              <a:rPr lang="es-ES" altLang="en-US" dirty="0">
                <a:solidFill>
                  <a:schemeClr val="accent2"/>
                </a:solidFill>
              </a:rPr>
              <a:t>Cantidades más grandes de lo normal de grasa en las heces
Caracterizado por la materia fecal espumosa y </a:t>
            </a:r>
            <a:r>
              <a:rPr lang="es-ES" altLang="en-US" dirty="0" err="1">
                <a:solidFill>
                  <a:schemeClr val="accent2"/>
                </a:solidFill>
              </a:rPr>
              <a:t>malolora</a:t>
            </a:r>
            <a:r>
              <a:rPr lang="es-ES" altLang="en-US" dirty="0">
                <a:solidFill>
                  <a:schemeClr val="accent2"/>
                </a:solidFill>
              </a:rPr>
              <a:t> que flota
</a:t>
            </a:r>
            <a:r>
              <a:rPr lang="en-US" altLang="en-US" dirty="0"/>
              <a:t>Vomit</a:t>
            </a:r>
          </a:p>
          <a:p>
            <a:pPr lvl="1"/>
            <a:r>
              <a:rPr lang="es-ES" altLang="en-US" dirty="0">
                <a:solidFill>
                  <a:schemeClr val="accent2"/>
                </a:solidFill>
              </a:rPr>
              <a:t>Expulsar el contenido del estómago a través del esófago y fuera de la boca
</a:t>
            </a:r>
            <a:endParaRPr lang="en-US" altLang="en-US" dirty="0">
              <a:solidFill>
                <a:schemeClr val="accent2"/>
              </a:solidFill>
            </a:endParaRPr>
          </a:p>
        </p:txBody>
      </p:sp>
      <p:sp>
        <p:nvSpPr>
          <p:cNvPr id="67588" name="Rectangle 4">
            <a:extLst>
              <a:ext uri="{FF2B5EF4-FFF2-40B4-BE49-F238E27FC236}">
                <a16:creationId xmlns:a16="http://schemas.microsoft.com/office/drawing/2014/main" id="{2D0D6BD3-714A-41B5-80AE-175F46F0DE71}"/>
              </a:ext>
            </a:extLst>
          </p:cNvPr>
          <p:cNvSpPr>
            <a:spLocks noGrp="1" noChangeArrowheads="1"/>
          </p:cNvSpPr>
          <p:nvPr>
            <p:ph type="title"/>
          </p:nvPr>
        </p:nvSpPr>
        <p:spPr/>
        <p:txBody>
          <a:bodyPr/>
          <a:lstStyle/>
          <a:p>
            <a:r>
              <a:rPr lang="en-US" altLang="en-US"/>
              <a:t>Common Signs and Symptoms</a:t>
            </a:r>
            <a:endParaRPr lang="en-US" altLang="en-US">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3A709FB7-FFB5-4075-9E64-6B7D15FC8E50}"/>
              </a:ext>
            </a:extLst>
          </p:cNvPr>
          <p:cNvSpPr>
            <a:spLocks noGrp="1" noChangeArrowheads="1"/>
          </p:cNvSpPr>
          <p:nvPr>
            <p:ph type="ctrTitle"/>
          </p:nvPr>
        </p:nvSpPr>
        <p:spPr>
          <a:xfrm>
            <a:off x="3124200" y="1600200"/>
            <a:ext cx="5638800" cy="914400"/>
          </a:xfrm>
        </p:spPr>
        <p:txBody>
          <a:bodyPr>
            <a:normAutofit fontScale="90000"/>
          </a:bodyPr>
          <a:lstStyle/>
          <a:p>
            <a:r>
              <a:rPr lang="en-US" altLang="en-US" dirty="0"/>
              <a:t>CONDICIONES PATOLOGICAS
</a:t>
            </a:r>
          </a:p>
        </p:txBody>
      </p:sp>
      <p:sp>
        <p:nvSpPr>
          <p:cNvPr id="69635" name="Rectangle 3">
            <a:extLst>
              <a:ext uri="{FF2B5EF4-FFF2-40B4-BE49-F238E27FC236}">
                <a16:creationId xmlns:a16="http://schemas.microsoft.com/office/drawing/2014/main" id="{9DE8E189-A8AA-4EC5-9A8D-ABEB7286025B}"/>
              </a:ext>
            </a:extLst>
          </p:cNvPr>
          <p:cNvSpPr>
            <a:spLocks noGrp="1" noChangeArrowheads="1"/>
          </p:cNvSpPr>
          <p:nvPr>
            <p:ph type="subTitle" idx="1"/>
          </p:nvPr>
        </p:nvSpPr>
        <p:spPr>
          <a:xfrm>
            <a:off x="3124200" y="3276600"/>
            <a:ext cx="5638800" cy="1066800"/>
          </a:xfrm>
        </p:spPr>
        <p:txBody>
          <a:bodyPr/>
          <a:lstStyle/>
          <a:p>
            <a:r>
              <a:rPr lang="en-US" altLang="en-US" sz="4400"/>
              <a:t>Digestive System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501E01AC-6172-4678-92C0-98A005D2754E}"/>
              </a:ext>
            </a:extLst>
          </p:cNvPr>
          <p:cNvSpPr>
            <a:spLocks noGrp="1" noChangeArrowheads="1"/>
          </p:cNvSpPr>
          <p:nvPr>
            <p:ph type="title"/>
          </p:nvPr>
        </p:nvSpPr>
        <p:spPr/>
        <p:txBody>
          <a:bodyPr/>
          <a:lstStyle/>
          <a:p>
            <a:r>
              <a:rPr lang="en-US" altLang="en-US"/>
              <a:t>Achalasia</a:t>
            </a:r>
          </a:p>
        </p:txBody>
      </p:sp>
      <p:sp>
        <p:nvSpPr>
          <p:cNvPr id="70659" name="Rectangle 3">
            <a:extLst>
              <a:ext uri="{FF2B5EF4-FFF2-40B4-BE49-F238E27FC236}">
                <a16:creationId xmlns:a16="http://schemas.microsoft.com/office/drawing/2014/main" id="{DF12F47B-EDC1-4E98-A68D-4BA7B4F72BD1}"/>
              </a:ext>
            </a:extLst>
          </p:cNvPr>
          <p:cNvSpPr>
            <a:spLocks noGrp="1" noChangeArrowheads="1"/>
          </p:cNvSpPr>
          <p:nvPr>
            <p:ph type="body" idx="1"/>
          </p:nvPr>
        </p:nvSpPr>
        <p:spPr/>
        <p:txBody>
          <a:bodyPr/>
          <a:lstStyle/>
          <a:p>
            <a:r>
              <a:rPr lang="es-ES" altLang="en-US" dirty="0"/>
              <a:t>Pronunciado
(</a:t>
            </a:r>
            <a:r>
              <a:rPr lang="es-ES" altLang="en-US" dirty="0" err="1"/>
              <a:t>ak</a:t>
            </a:r>
            <a:r>
              <a:rPr lang="es-ES" altLang="en-US" dirty="0"/>
              <a:t>-al-LAY-</a:t>
            </a:r>
            <a:r>
              <a:rPr lang="es-ES" altLang="en-US" dirty="0" err="1"/>
              <a:t>zee</a:t>
            </a:r>
            <a:r>
              <a:rPr lang="es-ES" altLang="en-US" dirty="0"/>
              <a:t>-ah)
Definido
Disminución de la movilidad de los dos tercios inferiores del esófago junto con la constricción del esfínter esofágico inferior
</a:t>
            </a:r>
            <a:endParaRPr lang="en-US" altLang="en-US" dirty="0">
              <a:solidFill>
                <a:schemeClr val="accent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D1074B2A-BDF7-4C11-9E71-09D9DD9818A8}"/>
              </a:ext>
            </a:extLst>
          </p:cNvPr>
          <p:cNvSpPr>
            <a:spLocks noGrp="1" noChangeArrowheads="1"/>
          </p:cNvSpPr>
          <p:nvPr>
            <p:ph type="title"/>
          </p:nvPr>
        </p:nvSpPr>
        <p:spPr/>
        <p:txBody>
          <a:bodyPr/>
          <a:lstStyle/>
          <a:p>
            <a:r>
              <a:rPr lang="en-US" altLang="en-US"/>
              <a:t>Anal Fistula</a:t>
            </a:r>
          </a:p>
        </p:txBody>
      </p:sp>
      <p:sp>
        <p:nvSpPr>
          <p:cNvPr id="73731" name="Rectangle 3">
            <a:extLst>
              <a:ext uri="{FF2B5EF4-FFF2-40B4-BE49-F238E27FC236}">
                <a16:creationId xmlns:a16="http://schemas.microsoft.com/office/drawing/2014/main" id="{19CE164F-2FC5-47ED-9A7C-CE91F29C642B}"/>
              </a:ext>
            </a:extLst>
          </p:cNvPr>
          <p:cNvSpPr>
            <a:spLocks noGrp="1" noChangeArrowheads="1"/>
          </p:cNvSpPr>
          <p:nvPr>
            <p:ph type="body" idx="1"/>
          </p:nvPr>
        </p:nvSpPr>
        <p:spPr/>
        <p:txBody>
          <a:bodyPr/>
          <a:lstStyle/>
          <a:p>
            <a:r>
              <a:rPr lang="es-ES" altLang="en-US" dirty="0"/>
              <a:t>Pronunciado
(AY-</a:t>
            </a:r>
            <a:r>
              <a:rPr lang="es-ES" altLang="en-US" dirty="0" err="1"/>
              <a:t>nal</a:t>
            </a:r>
            <a:r>
              <a:rPr lang="es-ES" altLang="en-US" dirty="0"/>
              <a:t> FISS-</a:t>
            </a:r>
            <a:r>
              <a:rPr lang="es-ES" altLang="en-US" dirty="0" err="1"/>
              <a:t>too</a:t>
            </a:r>
            <a:r>
              <a:rPr lang="es-ES" altLang="en-US" dirty="0"/>
              <a:t>-</a:t>
            </a:r>
            <a:r>
              <a:rPr lang="es-ES" altLang="en-US" dirty="0" err="1"/>
              <a:t>lah</a:t>
            </a:r>
            <a:r>
              <a:rPr lang="es-ES" altLang="en-US" dirty="0"/>
              <a:t>)
Definido
Pasadizo anormal en la superficie de la piel cerca del ano que generalmente se conecta con el recto
Puede ocurrir como resultado de un absceso drenante
</a:t>
            </a:r>
            <a:endParaRPr lang="en-US" altLang="en-US" dirty="0">
              <a:solidFill>
                <a:srgbClr val="0066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D014D7C6-F60A-444C-AD9C-A8F17146E47C}"/>
              </a:ext>
            </a:extLst>
          </p:cNvPr>
          <p:cNvSpPr>
            <a:spLocks noGrp="1" noChangeArrowheads="1"/>
          </p:cNvSpPr>
          <p:nvPr>
            <p:ph type="title"/>
          </p:nvPr>
        </p:nvSpPr>
        <p:spPr/>
        <p:txBody>
          <a:bodyPr/>
          <a:lstStyle/>
          <a:p>
            <a:r>
              <a:rPr lang="en-US" altLang="en-US"/>
              <a:t>Aphthous Stomatitis</a:t>
            </a:r>
          </a:p>
        </p:txBody>
      </p:sp>
      <p:sp>
        <p:nvSpPr>
          <p:cNvPr id="76803" name="Rectangle 3">
            <a:extLst>
              <a:ext uri="{FF2B5EF4-FFF2-40B4-BE49-F238E27FC236}">
                <a16:creationId xmlns:a16="http://schemas.microsoft.com/office/drawing/2014/main" id="{C9AA6ED3-8233-45BB-80A8-6909B0A3A767}"/>
              </a:ext>
            </a:extLst>
          </p:cNvPr>
          <p:cNvSpPr>
            <a:spLocks noGrp="1" noChangeArrowheads="1"/>
          </p:cNvSpPr>
          <p:nvPr>
            <p:ph type="body" idx="1"/>
          </p:nvPr>
        </p:nvSpPr>
        <p:spPr/>
        <p:txBody>
          <a:bodyPr/>
          <a:lstStyle/>
          <a:p>
            <a:pPr>
              <a:lnSpc>
                <a:spcPct val="90000"/>
              </a:lnSpc>
            </a:pPr>
            <a:r>
              <a:rPr lang="es-ES" altLang="en-US" dirty="0"/>
              <a:t>Pronunciado
(AFF-</a:t>
            </a:r>
            <a:r>
              <a:rPr lang="es-ES" altLang="en-US" dirty="0" err="1"/>
              <a:t>thus</a:t>
            </a:r>
            <a:r>
              <a:rPr lang="es-ES" altLang="en-US" dirty="0"/>
              <a:t> </a:t>
            </a:r>
            <a:r>
              <a:rPr lang="es-ES" altLang="en-US" dirty="0" err="1"/>
              <a:t>stoh</a:t>
            </a:r>
            <a:r>
              <a:rPr lang="es-ES" altLang="en-US" dirty="0"/>
              <a:t>-</a:t>
            </a:r>
            <a:r>
              <a:rPr lang="es-ES" altLang="en-US" dirty="0" err="1"/>
              <a:t>mah</a:t>
            </a:r>
            <a:r>
              <a:rPr lang="es-ES" altLang="en-US" dirty="0"/>
              <a:t>-TYE-</a:t>
            </a:r>
            <a:r>
              <a:rPr lang="es-ES" altLang="en-US" dirty="0" err="1"/>
              <a:t>tis</a:t>
            </a:r>
            <a:r>
              <a:rPr lang="es-ES" altLang="en-US" dirty="0"/>
              <a:t>)
Definido
Pequeñas lesiones ulceradas inflamatorias no infecciosas que ocurren en los labios, la lengua y dentro de las mejillas de la boca
También llamadas aftas
</a:t>
            </a:r>
            <a:endParaRPr lang="en-US" altLang="en-US" dirty="0">
              <a:solidFill>
                <a:schemeClr val="accent2"/>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3F3AC8B0-8317-4784-B5E8-160D9FDB335C}"/>
              </a:ext>
            </a:extLst>
          </p:cNvPr>
          <p:cNvSpPr>
            <a:spLocks noGrp="1" noChangeArrowheads="1"/>
          </p:cNvSpPr>
          <p:nvPr>
            <p:ph type="title"/>
          </p:nvPr>
        </p:nvSpPr>
        <p:spPr/>
        <p:txBody>
          <a:bodyPr/>
          <a:lstStyle/>
          <a:p>
            <a:r>
              <a:rPr lang="en-US" altLang="en-US"/>
              <a:t>Appendicitis</a:t>
            </a:r>
          </a:p>
        </p:txBody>
      </p:sp>
      <p:sp>
        <p:nvSpPr>
          <p:cNvPr id="186371" name="Rectangle 3">
            <a:extLst>
              <a:ext uri="{FF2B5EF4-FFF2-40B4-BE49-F238E27FC236}">
                <a16:creationId xmlns:a16="http://schemas.microsoft.com/office/drawing/2014/main" id="{DE2C994B-4B2B-4941-9264-11CE48FF0386}"/>
              </a:ext>
            </a:extLst>
          </p:cNvPr>
          <p:cNvSpPr>
            <a:spLocks noGrp="1" noChangeArrowheads="1"/>
          </p:cNvSpPr>
          <p:nvPr>
            <p:ph type="body" idx="1"/>
          </p:nvPr>
        </p:nvSpPr>
        <p:spPr/>
        <p:txBody>
          <a:bodyPr/>
          <a:lstStyle/>
          <a:p>
            <a:r>
              <a:rPr lang="es-ES" altLang="en-US" dirty="0"/>
              <a:t>Pronunciado
(</a:t>
            </a:r>
            <a:r>
              <a:rPr lang="es-ES" altLang="en-US" dirty="0" err="1"/>
              <a:t>ap</a:t>
            </a:r>
            <a:r>
              <a:rPr lang="es-ES" altLang="en-US" dirty="0"/>
              <a:t>-pen-</a:t>
            </a:r>
            <a:r>
              <a:rPr lang="es-ES" altLang="en-US" dirty="0" err="1"/>
              <a:t>dih</a:t>
            </a:r>
            <a:r>
              <a:rPr lang="es-ES" altLang="en-US" dirty="0"/>
              <a:t>-SIGH-</a:t>
            </a:r>
            <a:r>
              <a:rPr lang="es-ES" altLang="en-US" dirty="0" err="1"/>
              <a:t>tis</a:t>
            </a:r>
            <a:r>
              <a:rPr lang="es-ES" altLang="en-US" dirty="0"/>
              <a:t>)
Definido
Inflamación del apéndice vermiforme
Por lo general, una afección aguda que puede conducir a la ruptura (perforación) con la inflamación resultante del </a:t>
            </a:r>
            <a:r>
              <a:rPr lang="es-ES" altLang="en-US" dirty="0" err="1"/>
              <a:t>pertoneo</a:t>
            </a:r>
            <a:r>
              <a:rPr lang="es-ES" altLang="en-US" dirty="0"/>
              <a:t> (peritonitis)
</a:t>
            </a:r>
            <a:endParaRPr lang="en-US" altLang="en-US" dirty="0">
              <a:solidFill>
                <a:srgbClr val="3366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968306C4-52D1-40FC-B720-3CB0B5B60625}"/>
              </a:ext>
            </a:extLst>
          </p:cNvPr>
          <p:cNvSpPr>
            <a:spLocks noGrp="1" noChangeArrowheads="1"/>
          </p:cNvSpPr>
          <p:nvPr>
            <p:ph type="title"/>
          </p:nvPr>
        </p:nvSpPr>
        <p:spPr/>
        <p:txBody>
          <a:bodyPr/>
          <a:lstStyle/>
          <a:p>
            <a:r>
              <a:rPr lang="en-US" altLang="en-US"/>
              <a:t>Celiac Disease</a:t>
            </a:r>
          </a:p>
        </p:txBody>
      </p:sp>
      <p:sp>
        <p:nvSpPr>
          <p:cNvPr id="78851" name="Rectangle 3">
            <a:extLst>
              <a:ext uri="{FF2B5EF4-FFF2-40B4-BE49-F238E27FC236}">
                <a16:creationId xmlns:a16="http://schemas.microsoft.com/office/drawing/2014/main" id="{D2AC5737-5108-4D2D-B5ED-B17D28E06F4E}"/>
              </a:ext>
            </a:extLst>
          </p:cNvPr>
          <p:cNvSpPr>
            <a:spLocks noGrp="1" noChangeArrowheads="1"/>
          </p:cNvSpPr>
          <p:nvPr>
            <p:ph type="body" idx="1"/>
          </p:nvPr>
        </p:nvSpPr>
        <p:spPr>
          <a:xfrm>
            <a:off x="457200" y="1785938"/>
            <a:ext cx="8229600" cy="4233862"/>
          </a:xfrm>
        </p:spPr>
        <p:txBody>
          <a:bodyPr/>
          <a:lstStyle/>
          <a:p>
            <a:r>
              <a:rPr lang="es-ES" altLang="en-US" dirty="0"/>
              <a:t>Pronunciado
(Enfermedad de SEE-lee-</a:t>
            </a:r>
            <a:r>
              <a:rPr lang="es-ES" altLang="en-US" dirty="0" err="1"/>
              <a:t>ak</a:t>
            </a:r>
            <a:r>
              <a:rPr lang="es-ES" altLang="en-US" dirty="0"/>
              <a:t>)
Definido
Malabsorción de nutrientes debido a la mucosa intestinal pequeña dañada
</a:t>
            </a:r>
            <a:endParaRPr lang="en-US" altLang="en-US" dirty="0">
              <a:solidFill>
                <a:schemeClr val="accent2"/>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3">
            <a:extLst>
              <a:ext uri="{FF2B5EF4-FFF2-40B4-BE49-F238E27FC236}">
                <a16:creationId xmlns:a16="http://schemas.microsoft.com/office/drawing/2014/main" id="{4FE5BDBD-35A8-4C9B-8DAC-759965BB2CC3}"/>
              </a:ext>
            </a:extLst>
          </p:cNvPr>
          <p:cNvSpPr>
            <a:spLocks noGrp="1" noChangeArrowheads="1"/>
          </p:cNvSpPr>
          <p:nvPr>
            <p:ph type="body" idx="1"/>
          </p:nvPr>
        </p:nvSpPr>
        <p:spPr>
          <a:xfrm>
            <a:off x="457200" y="1447800"/>
            <a:ext cx="8229600" cy="4468813"/>
          </a:xfrm>
        </p:spPr>
        <p:txBody>
          <a:bodyPr>
            <a:normAutofit fontScale="92500" lnSpcReduction="20000"/>
          </a:bodyPr>
          <a:lstStyle/>
          <a:p>
            <a:r>
              <a:rPr lang="es-ES" altLang="en-US" sz="2800" dirty="0"/>
              <a:t>Pronunciado
(</a:t>
            </a:r>
            <a:r>
              <a:rPr lang="es-ES" altLang="en-US" sz="2800" dirty="0" err="1"/>
              <a:t>Sih</a:t>
            </a:r>
            <a:r>
              <a:rPr lang="es-ES" altLang="en-US" sz="2800" dirty="0"/>
              <a:t>-ROH-</a:t>
            </a:r>
            <a:r>
              <a:rPr lang="es-ES" altLang="en-US" sz="2800" dirty="0" err="1"/>
              <a:t>sis</a:t>
            </a:r>
            <a:r>
              <a:rPr lang="es-ES" altLang="en-US" sz="2800" dirty="0"/>
              <a:t>)
Definido
Enfermedad del hígado que es crónica y degenerativa causales lesiones a los hepatocitos (células funcionales del hígado)
La grasa se infiltra en los lóbulos del hígado, haciendo que el tejido que cubre los lóbulos se vuelva fibroso
Las funciones del hígado eventualmente se deterioran
</a:t>
            </a:r>
            <a:endParaRPr lang="en-US" altLang="en-US" dirty="0">
              <a:solidFill>
                <a:srgbClr val="006600"/>
              </a:solidFill>
            </a:endParaRPr>
          </a:p>
        </p:txBody>
      </p:sp>
      <p:sp>
        <p:nvSpPr>
          <p:cNvPr id="82948" name="Rectangle 4">
            <a:extLst>
              <a:ext uri="{FF2B5EF4-FFF2-40B4-BE49-F238E27FC236}">
                <a16:creationId xmlns:a16="http://schemas.microsoft.com/office/drawing/2014/main" id="{5CF84210-B9AA-48FA-97C3-36960C963783}"/>
              </a:ext>
            </a:extLst>
          </p:cNvPr>
          <p:cNvSpPr>
            <a:spLocks noGrp="1" noChangeArrowheads="1"/>
          </p:cNvSpPr>
          <p:nvPr>
            <p:ph type="title"/>
          </p:nvPr>
        </p:nvSpPr>
        <p:spPr/>
        <p:txBody>
          <a:bodyPr/>
          <a:lstStyle/>
          <a:p>
            <a:r>
              <a:rPr lang="en-US" altLang="en-US"/>
              <a:t>Cirrhosis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00BE0189-FC59-40D2-9B6E-6B5E87925872}"/>
              </a:ext>
            </a:extLst>
          </p:cNvPr>
          <p:cNvSpPr>
            <a:spLocks noGrp="1" noChangeArrowheads="1"/>
          </p:cNvSpPr>
          <p:nvPr>
            <p:ph type="title"/>
          </p:nvPr>
        </p:nvSpPr>
        <p:spPr/>
        <p:txBody>
          <a:bodyPr/>
          <a:lstStyle/>
          <a:p>
            <a:r>
              <a:rPr lang="en-US" altLang="en-US"/>
              <a:t>Colorectal Cancer</a:t>
            </a:r>
          </a:p>
        </p:txBody>
      </p:sp>
      <p:sp>
        <p:nvSpPr>
          <p:cNvPr id="84995" name="Rectangle 3">
            <a:extLst>
              <a:ext uri="{FF2B5EF4-FFF2-40B4-BE49-F238E27FC236}">
                <a16:creationId xmlns:a16="http://schemas.microsoft.com/office/drawing/2014/main" id="{DBCC3DE1-BBD2-407C-8834-67F839833303}"/>
              </a:ext>
            </a:extLst>
          </p:cNvPr>
          <p:cNvSpPr>
            <a:spLocks noGrp="1" noChangeArrowheads="1"/>
          </p:cNvSpPr>
          <p:nvPr>
            <p:ph type="body" idx="1"/>
          </p:nvPr>
        </p:nvSpPr>
        <p:spPr/>
        <p:txBody>
          <a:bodyPr/>
          <a:lstStyle/>
          <a:p>
            <a:r>
              <a:rPr lang="es-ES" altLang="en-US" dirty="0"/>
              <a:t>Pronunciado
(</a:t>
            </a:r>
            <a:r>
              <a:rPr lang="es-ES" altLang="en-US" dirty="0" err="1"/>
              <a:t>koh</a:t>
            </a:r>
            <a:r>
              <a:rPr lang="es-ES" altLang="en-US" dirty="0"/>
              <a:t>-</a:t>
            </a:r>
            <a:r>
              <a:rPr lang="es-ES" altLang="en-US" dirty="0" err="1"/>
              <a:t>loh</a:t>
            </a:r>
            <a:r>
              <a:rPr lang="es-ES" altLang="en-US" dirty="0"/>
              <a:t>-REK-tal CAN-sir)
Definido
Presencia de una neoplasia maligna en el intestino grueso
</a:t>
            </a:r>
            <a:endParaRPr lang="en-US" altLang="en-US" dirty="0">
              <a:solidFill>
                <a:schemeClr val="accent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C6143-6906-44C2-B3FD-5FD82EE83EB4}"/>
              </a:ext>
            </a:extLst>
          </p:cNvPr>
          <p:cNvSpPr>
            <a:spLocks noGrp="1" noChangeArrowheads="1"/>
          </p:cNvSpPr>
          <p:nvPr>
            <p:ph type="title"/>
          </p:nvPr>
        </p:nvSpPr>
        <p:spPr/>
        <p:txBody>
          <a:bodyPr/>
          <a:lstStyle/>
          <a:p>
            <a:r>
              <a:rPr lang="en-US" altLang="en-US"/>
              <a:t>Constipation</a:t>
            </a:r>
          </a:p>
        </p:txBody>
      </p:sp>
      <p:sp>
        <p:nvSpPr>
          <p:cNvPr id="87043" name="Rectangle 3">
            <a:extLst>
              <a:ext uri="{FF2B5EF4-FFF2-40B4-BE49-F238E27FC236}">
                <a16:creationId xmlns:a16="http://schemas.microsoft.com/office/drawing/2014/main" id="{467D4A80-6020-437E-9E65-B51620543648}"/>
              </a:ext>
            </a:extLst>
          </p:cNvPr>
          <p:cNvSpPr>
            <a:spLocks noGrp="1" noChangeArrowheads="1"/>
          </p:cNvSpPr>
          <p:nvPr>
            <p:ph type="body" idx="1"/>
          </p:nvPr>
        </p:nvSpPr>
        <p:spPr>
          <a:xfrm>
            <a:off x="457200" y="1371600"/>
            <a:ext cx="8229600" cy="4419600"/>
          </a:xfrm>
        </p:spPr>
        <p:txBody>
          <a:bodyPr/>
          <a:lstStyle/>
          <a:p>
            <a:r>
              <a:rPr lang="es-ES" altLang="en-US" dirty="0"/>
              <a:t>Pronunciado
(</a:t>
            </a:r>
            <a:r>
              <a:rPr lang="es-ES" altLang="en-US" dirty="0" err="1"/>
              <a:t>kon</a:t>
            </a:r>
            <a:r>
              <a:rPr lang="es-ES" altLang="en-US" dirty="0"/>
              <a:t>-</a:t>
            </a:r>
            <a:r>
              <a:rPr lang="es-ES" altLang="en-US" dirty="0" err="1"/>
              <a:t>stih</a:t>
            </a:r>
            <a:r>
              <a:rPr lang="es-ES" altLang="en-US" dirty="0"/>
              <a:t>-PAY-</a:t>
            </a:r>
            <a:r>
              <a:rPr lang="es-ES" altLang="en-US" dirty="0" err="1"/>
              <a:t>shun</a:t>
            </a:r>
            <a:r>
              <a:rPr lang="es-ES" altLang="en-US" dirty="0"/>
              <a:t>)
Definido
Un estado en el que el patrón de eliminación intestinal del individuo se caracteriza por una disminución en la frecuencia de las deposiciones y el paso de heces duras y secas
Las experiencias individuales son difíciles de defecación</a:t>
            </a:r>
            <a:endParaRPr lang="en-US" altLang="en-US" dirty="0">
              <a:solidFill>
                <a:srgbClr val="0066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B4FBA47D-30D5-4113-8A2D-CD5FD7F3EB24}"/>
              </a:ext>
            </a:extLst>
          </p:cNvPr>
          <p:cNvSpPr>
            <a:spLocks noGrp="1" noChangeArrowheads="1"/>
          </p:cNvSpPr>
          <p:nvPr>
            <p:ph type="title"/>
          </p:nvPr>
        </p:nvSpPr>
        <p:spPr/>
        <p:txBody>
          <a:bodyPr/>
          <a:lstStyle/>
          <a:p>
            <a:r>
              <a:rPr lang="en-US" altLang="en-US"/>
              <a:t>Crohn’s Disease</a:t>
            </a:r>
          </a:p>
        </p:txBody>
      </p:sp>
      <p:sp>
        <p:nvSpPr>
          <p:cNvPr id="89091" name="Rectangle 3">
            <a:extLst>
              <a:ext uri="{FF2B5EF4-FFF2-40B4-BE49-F238E27FC236}">
                <a16:creationId xmlns:a16="http://schemas.microsoft.com/office/drawing/2014/main" id="{42BDD2C9-CA87-48DC-BBD5-8383C4411836}"/>
              </a:ext>
            </a:extLst>
          </p:cNvPr>
          <p:cNvSpPr>
            <a:spLocks noGrp="1" noChangeArrowheads="1"/>
          </p:cNvSpPr>
          <p:nvPr>
            <p:ph type="body" idx="1"/>
          </p:nvPr>
        </p:nvSpPr>
        <p:spPr/>
        <p:txBody>
          <a:bodyPr/>
          <a:lstStyle/>
          <a:p>
            <a:r>
              <a:rPr lang="es-ES" altLang="en-US" dirty="0"/>
              <a:t>Pronunciado
(KROHNZ </a:t>
            </a:r>
            <a:r>
              <a:rPr lang="es-ES" altLang="en-US" dirty="0" err="1"/>
              <a:t>dih</a:t>
            </a:r>
            <a:r>
              <a:rPr lang="es-ES" altLang="en-US" dirty="0"/>
              <a:t>-ZEEZ)
Definido
Inflamación del tracto digestivo de naturaleza crónica que causa fiebre, calambres, diarrea, pérdida de peso y anorexia
</a:t>
            </a:r>
            <a:endParaRPr lang="en-US" altLang="en-US" dirty="0">
              <a:solidFill>
                <a:schemeClr val="accent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385C0B75-C617-41CC-9CE6-CFEBDE54CC96}"/>
              </a:ext>
            </a:extLst>
          </p:cNvPr>
          <p:cNvSpPr>
            <a:spLocks noGrp="1" noChangeArrowheads="1"/>
          </p:cNvSpPr>
          <p:nvPr>
            <p:ph type="title"/>
          </p:nvPr>
        </p:nvSpPr>
        <p:spPr/>
        <p:txBody>
          <a:bodyPr/>
          <a:lstStyle/>
          <a:p>
            <a:r>
              <a:rPr lang="en-US" altLang="en-US"/>
              <a:t>Dental Caries</a:t>
            </a:r>
          </a:p>
        </p:txBody>
      </p:sp>
      <p:sp>
        <p:nvSpPr>
          <p:cNvPr id="91139" name="Rectangle 3">
            <a:extLst>
              <a:ext uri="{FF2B5EF4-FFF2-40B4-BE49-F238E27FC236}">
                <a16:creationId xmlns:a16="http://schemas.microsoft.com/office/drawing/2014/main" id="{ED666A0E-076C-4E06-A753-CBEA104DD82E}"/>
              </a:ext>
            </a:extLst>
          </p:cNvPr>
          <p:cNvSpPr>
            <a:spLocks noGrp="1" noChangeArrowheads="1"/>
          </p:cNvSpPr>
          <p:nvPr>
            <p:ph type="body" idx="1"/>
          </p:nvPr>
        </p:nvSpPr>
        <p:spPr/>
        <p:txBody>
          <a:bodyPr/>
          <a:lstStyle/>
          <a:p>
            <a:r>
              <a:rPr lang="en-US" altLang="en-US" dirty="0" err="1"/>
              <a:t>Pronunciado</a:t>
            </a:r>
            <a:r>
              <a:rPr lang="en-US" altLang="en-US" dirty="0"/>
              <a:t>
(DEN-</a:t>
            </a:r>
            <a:r>
              <a:rPr lang="en-US" altLang="en-US" dirty="0" err="1"/>
              <a:t>tal</a:t>
            </a:r>
            <a:r>
              <a:rPr lang="en-US" altLang="en-US" dirty="0"/>
              <a:t> KAIR-</a:t>
            </a:r>
            <a:r>
              <a:rPr lang="en-US" altLang="en-US" dirty="0" err="1"/>
              <a:t>eez</a:t>
            </a:r>
            <a:r>
              <a:rPr lang="en-US" altLang="en-US" dirty="0"/>
              <a:t>)
</a:t>
            </a:r>
            <a:r>
              <a:rPr lang="en-US" altLang="en-US" dirty="0" err="1"/>
              <a:t>Definido</a:t>
            </a:r>
            <a:r>
              <a:rPr lang="en-US" altLang="en-US" dirty="0"/>
              <a:t>
Caries </a:t>
            </a:r>
            <a:r>
              <a:rPr lang="en-US" altLang="en-US" dirty="0" err="1"/>
              <a:t>dentales</a:t>
            </a:r>
            <a:r>
              <a:rPr lang="en-US" altLang="en-US" dirty="0"/>
              <a:t> </a:t>
            </a:r>
            <a:r>
              <a:rPr lang="en-US" altLang="en-US" dirty="0" err="1"/>
              <a:t>causadas</a:t>
            </a:r>
            <a:r>
              <a:rPr lang="en-US" altLang="en-US" dirty="0"/>
              <a:t> por </a:t>
            </a:r>
            <a:r>
              <a:rPr lang="en-US" altLang="en-US" dirty="0" err="1"/>
              <a:t>microorganismos</a:t>
            </a:r>
            <a:r>
              <a:rPr lang="en-US" altLang="en-US" dirty="0"/>
              <a:t> que </a:t>
            </a:r>
            <a:r>
              <a:rPr lang="en-US" altLang="en-US" dirty="0" err="1"/>
              <a:t>forman</a:t>
            </a:r>
            <a:r>
              <a:rPr lang="en-US" altLang="en-US" dirty="0"/>
              <a:t> </a:t>
            </a:r>
            <a:r>
              <a:rPr lang="en-US" altLang="en-US" dirty="0" err="1"/>
              <a:t>ácidos</a:t>
            </a:r>
            <a:r>
              <a:rPr lang="en-US" altLang="en-US" dirty="0"/>
              <a:t>
</a:t>
            </a:r>
            <a:endParaRPr lang="en-US" altLang="en-US" dirty="0">
              <a:solidFill>
                <a:schemeClr val="accent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3">
            <a:extLst>
              <a:ext uri="{FF2B5EF4-FFF2-40B4-BE49-F238E27FC236}">
                <a16:creationId xmlns:a16="http://schemas.microsoft.com/office/drawing/2014/main" id="{F7A5E787-DD87-4664-A413-1B3544D44C6F}"/>
              </a:ext>
            </a:extLst>
          </p:cNvPr>
          <p:cNvSpPr>
            <a:spLocks noGrp="1" noChangeArrowheads="1"/>
          </p:cNvSpPr>
          <p:nvPr>
            <p:ph type="body" idx="1"/>
          </p:nvPr>
        </p:nvSpPr>
        <p:spPr>
          <a:xfrm>
            <a:off x="457200" y="1447800"/>
            <a:ext cx="8229600" cy="4724400"/>
          </a:xfrm>
        </p:spPr>
        <p:txBody>
          <a:bodyPr/>
          <a:lstStyle/>
          <a:p>
            <a:r>
              <a:rPr lang="es-ES" altLang="en-US" dirty="0"/>
              <a:t>Pronunciado
(DISS-and-ter-</a:t>
            </a:r>
            <a:r>
              <a:rPr lang="es-ES" altLang="en-US" dirty="0" err="1"/>
              <a:t>ee</a:t>
            </a:r>
            <a:r>
              <a:rPr lang="es-ES" altLang="en-US" dirty="0"/>
              <a:t>)
Definido
Un término utilizado para describir la inflamación intestinal dolorosa causada típicamente por la ingesta de agua o alimentos que contienen bacterias, protozoos, parásitos o irritantes químicos
La persona tiene heces frecuentes que a menudo contienen sangre</a:t>
            </a:r>
            <a:endParaRPr lang="en-US" altLang="en-US" dirty="0">
              <a:solidFill>
                <a:srgbClr val="006600"/>
              </a:solidFill>
            </a:endParaRPr>
          </a:p>
        </p:txBody>
      </p:sp>
      <p:sp>
        <p:nvSpPr>
          <p:cNvPr id="95236" name="Rectangle 4">
            <a:extLst>
              <a:ext uri="{FF2B5EF4-FFF2-40B4-BE49-F238E27FC236}">
                <a16:creationId xmlns:a16="http://schemas.microsoft.com/office/drawing/2014/main" id="{5ABA8F1D-6B0F-4987-BE38-990CD15CF55A}"/>
              </a:ext>
            </a:extLst>
          </p:cNvPr>
          <p:cNvSpPr>
            <a:spLocks noGrp="1" noChangeArrowheads="1"/>
          </p:cNvSpPr>
          <p:nvPr>
            <p:ph type="title"/>
          </p:nvPr>
        </p:nvSpPr>
        <p:spPr/>
        <p:txBody>
          <a:bodyPr/>
          <a:lstStyle/>
          <a:p>
            <a:r>
              <a:rPr lang="en-US" altLang="en-US"/>
              <a:t>Dysentery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E53E9FDA-5A63-4528-9AE0-C205794B5058}"/>
              </a:ext>
            </a:extLst>
          </p:cNvPr>
          <p:cNvSpPr>
            <a:spLocks noGrp="1" noChangeArrowheads="1"/>
          </p:cNvSpPr>
          <p:nvPr>
            <p:ph type="title"/>
          </p:nvPr>
        </p:nvSpPr>
        <p:spPr/>
        <p:txBody>
          <a:bodyPr/>
          <a:lstStyle/>
          <a:p>
            <a:r>
              <a:rPr lang="en-US" altLang="en-US"/>
              <a:t>Diverticular Disease</a:t>
            </a:r>
          </a:p>
        </p:txBody>
      </p:sp>
      <p:sp>
        <p:nvSpPr>
          <p:cNvPr id="93187" name="Rectangle 3">
            <a:extLst>
              <a:ext uri="{FF2B5EF4-FFF2-40B4-BE49-F238E27FC236}">
                <a16:creationId xmlns:a16="http://schemas.microsoft.com/office/drawing/2014/main" id="{8DE5AFA3-4DB7-4CE9-B256-806245B602BA}"/>
              </a:ext>
            </a:extLst>
          </p:cNvPr>
          <p:cNvSpPr>
            <a:spLocks noGrp="1" noChangeArrowheads="1"/>
          </p:cNvSpPr>
          <p:nvPr>
            <p:ph type="body" idx="1"/>
          </p:nvPr>
        </p:nvSpPr>
        <p:spPr>
          <a:xfrm>
            <a:off x="457200" y="1371600"/>
            <a:ext cx="8305800" cy="4648200"/>
          </a:xfrm>
        </p:spPr>
        <p:txBody>
          <a:bodyPr/>
          <a:lstStyle/>
          <a:p>
            <a:r>
              <a:rPr lang="es-ES" altLang="en-US" dirty="0"/>
              <a:t>Pronunciado
(</a:t>
            </a:r>
            <a:r>
              <a:rPr lang="es-ES" altLang="en-US" dirty="0" err="1"/>
              <a:t>dye</a:t>
            </a:r>
            <a:r>
              <a:rPr lang="es-ES" altLang="en-US" dirty="0"/>
              <a:t>-ver-TIK-</a:t>
            </a:r>
            <a:r>
              <a:rPr lang="es-ES" altLang="en-US" dirty="0" err="1"/>
              <a:t>yoo</a:t>
            </a:r>
            <a:r>
              <a:rPr lang="es-ES" altLang="en-US" dirty="0"/>
              <a:t>-lar </a:t>
            </a:r>
            <a:r>
              <a:rPr lang="es-ES" altLang="en-US" dirty="0" err="1"/>
              <a:t>dih</a:t>
            </a:r>
            <a:r>
              <a:rPr lang="es-ES" altLang="en-US" dirty="0"/>
              <a:t>-ZEEZ)
Definido
Expresión utilizada para caracterizar tanto la diverticulosis como la diverticulitis
Diverticulosis - </a:t>
            </a:r>
            <a:r>
              <a:rPr lang="es-ES" altLang="en-US" dirty="0" err="1"/>
              <a:t>outpouchings</a:t>
            </a:r>
            <a:r>
              <a:rPr lang="es-ES" altLang="en-US" dirty="0"/>
              <a:t> no inflamados o hernias de la capa muscular de los intestinos, típicamente el colon sigmoide
Diverticulitis - inflamación de estas bolsas</a:t>
            </a:r>
            <a:endParaRPr lang="en-US" altLang="en-US" dirty="0">
              <a:solidFill>
                <a:srgbClr val="0066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E319FBF0-F26F-4BCE-9092-B98610D5FE54}"/>
              </a:ext>
            </a:extLst>
          </p:cNvPr>
          <p:cNvSpPr>
            <a:spLocks noGrp="1" noChangeArrowheads="1"/>
          </p:cNvSpPr>
          <p:nvPr>
            <p:ph type="title"/>
          </p:nvPr>
        </p:nvSpPr>
        <p:spPr/>
        <p:txBody>
          <a:bodyPr/>
          <a:lstStyle/>
          <a:p>
            <a:r>
              <a:rPr lang="en-US" altLang="en-US"/>
              <a:t>Esophageal Varices</a:t>
            </a:r>
          </a:p>
        </p:txBody>
      </p:sp>
      <p:sp>
        <p:nvSpPr>
          <p:cNvPr id="97283" name="Rectangle 3">
            <a:extLst>
              <a:ext uri="{FF2B5EF4-FFF2-40B4-BE49-F238E27FC236}">
                <a16:creationId xmlns:a16="http://schemas.microsoft.com/office/drawing/2014/main" id="{E7D6B9D7-F2BD-4FCF-B099-769B2D1C0B71}"/>
              </a:ext>
            </a:extLst>
          </p:cNvPr>
          <p:cNvSpPr>
            <a:spLocks noGrp="1" noChangeArrowheads="1"/>
          </p:cNvSpPr>
          <p:nvPr>
            <p:ph type="body" idx="1"/>
          </p:nvPr>
        </p:nvSpPr>
        <p:spPr>
          <a:xfrm>
            <a:off x="457200" y="1701800"/>
            <a:ext cx="8229600" cy="4318000"/>
          </a:xfrm>
        </p:spPr>
        <p:txBody>
          <a:bodyPr/>
          <a:lstStyle/>
          <a:p>
            <a:r>
              <a:rPr lang="es-ES" altLang="en-US" dirty="0"/>
              <a:t>Pronunciado
(eh-</a:t>
            </a:r>
            <a:r>
              <a:rPr lang="es-ES" altLang="en-US" dirty="0" err="1"/>
              <a:t>soff</a:t>
            </a:r>
            <a:r>
              <a:rPr lang="es-ES" altLang="en-US" dirty="0"/>
              <a:t>-ah-JEE-al VAIR-</a:t>
            </a:r>
            <a:r>
              <a:rPr lang="es-ES" altLang="en-US" dirty="0" err="1"/>
              <a:t>ih</a:t>
            </a:r>
            <a:r>
              <a:rPr lang="es-ES" altLang="en-US" dirty="0"/>
              <a:t>-</a:t>
            </a:r>
            <a:r>
              <a:rPr lang="es-ES" altLang="en-US" dirty="0" err="1"/>
              <a:t>seez</a:t>
            </a:r>
            <a:r>
              <a:rPr lang="es-ES" altLang="en-US" dirty="0"/>
              <a:t>)
Definido
Venas hinchadas y retorcidas (tortuosas) situadas en el extremo distal del esófago
</a:t>
            </a:r>
            <a:endParaRPr lang="en-US" altLang="en-US" dirty="0">
              <a:solidFill>
                <a:schemeClr val="accent2"/>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DCB2D575-11C4-4E46-BA24-04AB13C8CD9C}"/>
              </a:ext>
            </a:extLst>
          </p:cNvPr>
          <p:cNvSpPr>
            <a:spLocks noGrp="1" noChangeArrowheads="1"/>
          </p:cNvSpPr>
          <p:nvPr>
            <p:ph type="title"/>
          </p:nvPr>
        </p:nvSpPr>
        <p:spPr/>
        <p:txBody>
          <a:bodyPr/>
          <a:lstStyle/>
          <a:p>
            <a:r>
              <a:rPr lang="en-US" altLang="en-US"/>
              <a:t>Gallstones (Cholelithiasis)</a:t>
            </a:r>
          </a:p>
        </p:txBody>
      </p:sp>
      <p:sp>
        <p:nvSpPr>
          <p:cNvPr id="99331" name="Rectangle 3">
            <a:extLst>
              <a:ext uri="{FF2B5EF4-FFF2-40B4-BE49-F238E27FC236}">
                <a16:creationId xmlns:a16="http://schemas.microsoft.com/office/drawing/2014/main" id="{96FF80C8-3F64-4F72-A305-93FFE8F1C530}"/>
              </a:ext>
            </a:extLst>
          </p:cNvPr>
          <p:cNvSpPr>
            <a:spLocks noGrp="1" noChangeArrowheads="1"/>
          </p:cNvSpPr>
          <p:nvPr>
            <p:ph type="body" idx="1"/>
          </p:nvPr>
        </p:nvSpPr>
        <p:spPr>
          <a:xfrm>
            <a:off x="457200" y="1701800"/>
            <a:ext cx="8229600" cy="4318000"/>
          </a:xfrm>
        </p:spPr>
        <p:txBody>
          <a:bodyPr/>
          <a:lstStyle/>
          <a:p>
            <a:r>
              <a:rPr lang="es-ES" altLang="en-US" dirty="0"/>
              <a:t>Pronunciado
(</a:t>
            </a:r>
            <a:r>
              <a:rPr lang="es-ES" altLang="en-US" dirty="0" err="1"/>
              <a:t>koh</a:t>
            </a:r>
            <a:r>
              <a:rPr lang="es-ES" altLang="en-US" dirty="0"/>
              <a:t>-lee-</a:t>
            </a:r>
            <a:r>
              <a:rPr lang="es-ES" altLang="en-US" dirty="0" err="1"/>
              <a:t>lih</a:t>
            </a:r>
            <a:r>
              <a:rPr lang="es-ES" altLang="en-US" dirty="0"/>
              <a:t>-THIGH-ah-</a:t>
            </a:r>
            <a:r>
              <a:rPr lang="es-ES" altLang="en-US" dirty="0" err="1"/>
              <a:t>sis</a:t>
            </a:r>
            <a:r>
              <a:rPr lang="es-ES" altLang="en-US" dirty="0"/>
              <a:t>)
Definido
Piedras de colesterol pigmentadas o endurecidas formadas como resultado de la cristalización de la bilis
</a:t>
            </a:r>
            <a:endParaRPr lang="en-US" altLang="en-US" dirty="0">
              <a:solidFill>
                <a:schemeClr val="accent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FB9F383F-FED2-42EC-A876-E274EDF38106}"/>
              </a:ext>
            </a:extLst>
          </p:cNvPr>
          <p:cNvSpPr>
            <a:spLocks noGrp="1" noChangeArrowheads="1"/>
          </p:cNvSpPr>
          <p:nvPr>
            <p:ph type="title"/>
          </p:nvPr>
        </p:nvSpPr>
        <p:spPr/>
        <p:txBody>
          <a:bodyPr/>
          <a:lstStyle/>
          <a:p>
            <a:r>
              <a:rPr lang="en-US" altLang="en-US"/>
              <a:t>Hemorrhoids</a:t>
            </a:r>
          </a:p>
        </p:txBody>
      </p:sp>
      <p:sp>
        <p:nvSpPr>
          <p:cNvPr id="101379" name="Rectangle 3">
            <a:extLst>
              <a:ext uri="{FF2B5EF4-FFF2-40B4-BE49-F238E27FC236}">
                <a16:creationId xmlns:a16="http://schemas.microsoft.com/office/drawing/2014/main" id="{D80904C2-CDC2-4DB8-A3E7-3ACD24E9F292}"/>
              </a:ext>
            </a:extLst>
          </p:cNvPr>
          <p:cNvSpPr>
            <a:spLocks noGrp="1" noChangeArrowheads="1"/>
          </p:cNvSpPr>
          <p:nvPr>
            <p:ph type="body" idx="1"/>
          </p:nvPr>
        </p:nvSpPr>
        <p:spPr/>
        <p:txBody>
          <a:bodyPr/>
          <a:lstStyle/>
          <a:p>
            <a:r>
              <a:rPr lang="es-ES" altLang="en-US" dirty="0"/>
              <a:t>Pronunciado
(HEM-oh-</a:t>
            </a:r>
            <a:r>
              <a:rPr lang="es-ES" altLang="en-US" dirty="0" err="1"/>
              <a:t>roydz</a:t>
            </a:r>
            <a:r>
              <a:rPr lang="es-ES" altLang="en-US" dirty="0"/>
              <a:t>)
Definido
La hemorroide es una vena distendida o hinchada (varicosidad) en el recto distal o el ano
</a:t>
            </a:r>
            <a:endParaRPr lang="en-US" altLang="en-US" dirty="0">
              <a:solidFill>
                <a:schemeClr val="accent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007353F9-22CE-4700-A32D-49A3AC80DF0F}"/>
              </a:ext>
            </a:extLst>
          </p:cNvPr>
          <p:cNvSpPr>
            <a:spLocks noGrp="1" noChangeArrowheads="1"/>
          </p:cNvSpPr>
          <p:nvPr>
            <p:ph type="title"/>
          </p:nvPr>
        </p:nvSpPr>
        <p:spPr/>
        <p:txBody>
          <a:bodyPr/>
          <a:lstStyle/>
          <a:p>
            <a:r>
              <a:rPr lang="en-US" altLang="en-US"/>
              <a:t>Hepatitis</a:t>
            </a:r>
          </a:p>
        </p:txBody>
      </p:sp>
      <p:sp>
        <p:nvSpPr>
          <p:cNvPr id="103427" name="Rectangle 3">
            <a:extLst>
              <a:ext uri="{FF2B5EF4-FFF2-40B4-BE49-F238E27FC236}">
                <a16:creationId xmlns:a16="http://schemas.microsoft.com/office/drawing/2014/main" id="{570203CB-5323-4A07-B933-39C5FD040836}"/>
              </a:ext>
            </a:extLst>
          </p:cNvPr>
          <p:cNvSpPr>
            <a:spLocks noGrp="1" noChangeArrowheads="1"/>
          </p:cNvSpPr>
          <p:nvPr>
            <p:ph type="body" idx="1"/>
          </p:nvPr>
        </p:nvSpPr>
        <p:spPr/>
        <p:txBody>
          <a:bodyPr/>
          <a:lstStyle/>
          <a:p>
            <a:r>
              <a:rPr lang="en-US" altLang="en-US" dirty="0" err="1"/>
              <a:t>Pronunciado</a:t>
            </a:r>
            <a:r>
              <a:rPr lang="en-US" altLang="en-US" dirty="0"/>
              <a:t>
(hep-ah-TYE-tis)
</a:t>
            </a:r>
            <a:r>
              <a:rPr lang="en-US" altLang="en-US" dirty="0" err="1"/>
              <a:t>Definido</a:t>
            </a:r>
            <a:r>
              <a:rPr lang="en-US" altLang="en-US" dirty="0"/>
              <a:t>
</a:t>
            </a:r>
            <a:r>
              <a:rPr lang="en-US" altLang="en-US" dirty="0" err="1"/>
              <a:t>Inflamación</a:t>
            </a:r>
            <a:r>
              <a:rPr lang="en-US" altLang="en-US" dirty="0"/>
              <a:t> </a:t>
            </a:r>
            <a:r>
              <a:rPr lang="en-US" altLang="en-US" dirty="0" err="1"/>
              <a:t>aguda</a:t>
            </a:r>
            <a:r>
              <a:rPr lang="en-US" altLang="en-US" dirty="0"/>
              <a:t> o </a:t>
            </a:r>
            <a:r>
              <a:rPr lang="en-US" altLang="en-US" dirty="0" err="1"/>
              <a:t>crónica</a:t>
            </a:r>
            <a:r>
              <a:rPr lang="en-US" altLang="en-US" dirty="0"/>
              <a:t> del </a:t>
            </a:r>
            <a:r>
              <a:rPr lang="en-US" altLang="en-US" dirty="0" err="1"/>
              <a:t>hígado</a:t>
            </a:r>
            <a:r>
              <a:rPr lang="en-US" altLang="en-US" dirty="0"/>
              <a:t> </a:t>
            </a:r>
            <a:r>
              <a:rPr lang="en-US" altLang="en-US" dirty="0" err="1"/>
              <a:t>debido</a:t>
            </a:r>
            <a:r>
              <a:rPr lang="en-US" altLang="en-US" dirty="0"/>
              <a:t> a una </a:t>
            </a:r>
            <a:r>
              <a:rPr lang="en-US" altLang="en-US" dirty="0" err="1"/>
              <a:t>infección</a:t>
            </a:r>
            <a:r>
              <a:rPr lang="en-US" altLang="en-US" dirty="0"/>
              <a:t> viral o </a:t>
            </a:r>
            <a:r>
              <a:rPr lang="en-US" altLang="en-US" dirty="0" err="1"/>
              <a:t>bacteriana</a:t>
            </a:r>
            <a:r>
              <a:rPr lang="en-US" altLang="en-US" dirty="0"/>
              <a:t>, </a:t>
            </a:r>
            <a:r>
              <a:rPr lang="en-US" altLang="en-US" dirty="0" err="1"/>
              <a:t>drogas</a:t>
            </a:r>
            <a:r>
              <a:rPr lang="en-US" altLang="en-US" dirty="0"/>
              <a:t>, alcohol, </a:t>
            </a:r>
            <a:r>
              <a:rPr lang="en-US" altLang="en-US" dirty="0" err="1"/>
              <a:t>toxinas</a:t>
            </a:r>
            <a:r>
              <a:rPr lang="en-US" altLang="en-US" dirty="0"/>
              <a:t> o </a:t>
            </a:r>
            <a:r>
              <a:rPr lang="en-US" altLang="en-US" dirty="0" err="1"/>
              <a:t>parásitos</a:t>
            </a:r>
            <a:r>
              <a:rPr lang="en-US" altLang="en-US" dirty="0"/>
              <a:t>
</a:t>
            </a:r>
            <a:endParaRPr lang="en-US" altLang="en-US" dirty="0">
              <a:solidFill>
                <a:schemeClr val="accent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151C4A4-9309-4D95-B2FE-D5C5FC573829}"/>
              </a:ext>
            </a:extLst>
          </p:cNvPr>
          <p:cNvSpPr>
            <a:spLocks noGrp="1" noChangeArrowheads="1"/>
          </p:cNvSpPr>
          <p:nvPr>
            <p:ph type="title"/>
          </p:nvPr>
        </p:nvSpPr>
        <p:spPr/>
        <p:txBody>
          <a:bodyPr/>
          <a:lstStyle/>
          <a:p>
            <a:r>
              <a:rPr lang="en-US" altLang="en-US"/>
              <a:t>Hernia</a:t>
            </a:r>
          </a:p>
        </p:txBody>
      </p:sp>
      <p:sp>
        <p:nvSpPr>
          <p:cNvPr id="105475" name="Rectangle 3">
            <a:extLst>
              <a:ext uri="{FF2B5EF4-FFF2-40B4-BE49-F238E27FC236}">
                <a16:creationId xmlns:a16="http://schemas.microsoft.com/office/drawing/2014/main" id="{35A82EDD-8AAC-4896-9C38-35AC65B370A8}"/>
              </a:ext>
            </a:extLst>
          </p:cNvPr>
          <p:cNvSpPr>
            <a:spLocks noGrp="1" noChangeArrowheads="1"/>
          </p:cNvSpPr>
          <p:nvPr>
            <p:ph type="body" idx="1"/>
          </p:nvPr>
        </p:nvSpPr>
        <p:spPr/>
        <p:txBody>
          <a:bodyPr/>
          <a:lstStyle/>
          <a:p>
            <a:r>
              <a:rPr lang="es-ES" altLang="en-US" dirty="0"/>
              <a:t>Pronunciado
(HER-</a:t>
            </a:r>
            <a:r>
              <a:rPr lang="es-ES" altLang="en-US" dirty="0" err="1"/>
              <a:t>nee</a:t>
            </a:r>
            <a:r>
              <a:rPr lang="es-ES" altLang="en-US" dirty="0"/>
              <a:t>-ah)
Definido
Protuberancia irregular de tejido, órgano o una porción de un órgano a través de una rotura anormal en la pared muscular de la cavidad circundante
</a:t>
            </a:r>
            <a:endParaRPr lang="en-US" altLang="en-US" dirty="0">
              <a:solidFill>
                <a:schemeClr val="accent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16D01E38-D8E2-4F25-994B-1298642A6989}"/>
              </a:ext>
            </a:extLst>
          </p:cNvPr>
          <p:cNvSpPr>
            <a:spLocks noGrp="1" noChangeArrowheads="1"/>
          </p:cNvSpPr>
          <p:nvPr>
            <p:ph type="title"/>
          </p:nvPr>
        </p:nvSpPr>
        <p:spPr/>
        <p:txBody>
          <a:bodyPr/>
          <a:lstStyle/>
          <a:p>
            <a:r>
              <a:rPr lang="en-US" altLang="en-US"/>
              <a:t>Herpetic Stomatitis</a:t>
            </a:r>
          </a:p>
        </p:txBody>
      </p:sp>
      <p:sp>
        <p:nvSpPr>
          <p:cNvPr id="107523" name="Rectangle 3">
            <a:extLst>
              <a:ext uri="{FF2B5EF4-FFF2-40B4-BE49-F238E27FC236}">
                <a16:creationId xmlns:a16="http://schemas.microsoft.com/office/drawing/2014/main" id="{4D43F917-527D-4482-9703-EB0E1C8BB855}"/>
              </a:ext>
            </a:extLst>
          </p:cNvPr>
          <p:cNvSpPr>
            <a:spLocks noGrp="1" noChangeArrowheads="1"/>
          </p:cNvSpPr>
          <p:nvPr>
            <p:ph type="body" idx="1"/>
          </p:nvPr>
        </p:nvSpPr>
        <p:spPr/>
        <p:txBody>
          <a:bodyPr/>
          <a:lstStyle/>
          <a:p>
            <a:r>
              <a:rPr lang="es-ES" altLang="en-US" dirty="0"/>
              <a:t>Pronunciado
(</a:t>
            </a:r>
            <a:r>
              <a:rPr lang="es-ES" altLang="en-US" dirty="0" err="1"/>
              <a:t>her</a:t>
            </a:r>
            <a:r>
              <a:rPr lang="es-ES" altLang="en-US" dirty="0"/>
              <a:t>-PEH-tic </a:t>
            </a:r>
            <a:r>
              <a:rPr lang="es-ES" altLang="en-US" dirty="0" err="1"/>
              <a:t>stoh</a:t>
            </a:r>
            <a:r>
              <a:rPr lang="es-ES" altLang="en-US" dirty="0"/>
              <a:t>-</a:t>
            </a:r>
            <a:r>
              <a:rPr lang="es-ES" altLang="en-US" dirty="0" err="1"/>
              <a:t>mah</a:t>
            </a:r>
            <a:r>
              <a:rPr lang="es-ES" altLang="en-US" dirty="0"/>
              <a:t>-TYE-</a:t>
            </a:r>
            <a:r>
              <a:rPr lang="es-ES" altLang="en-US" dirty="0" err="1"/>
              <a:t>tis</a:t>
            </a:r>
            <a:r>
              <a:rPr lang="es-ES" altLang="en-US" dirty="0"/>
              <a:t>)
Definido
Lesiones infecciosas inflamatorias en o en la cavidad oral que ocurren como una infección viral primaria o secundaria causada por el herpes simple
</a:t>
            </a:r>
            <a:endParaRPr lang="en-US" altLang="en-US" dirty="0">
              <a:solidFill>
                <a:schemeClr val="accent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a:extLst>
              <a:ext uri="{FF2B5EF4-FFF2-40B4-BE49-F238E27FC236}">
                <a16:creationId xmlns:a16="http://schemas.microsoft.com/office/drawing/2014/main" id="{C321971E-A46D-4CC6-AFA3-CD43317D26C6}"/>
              </a:ext>
            </a:extLst>
          </p:cNvPr>
          <p:cNvSpPr>
            <a:spLocks noGrp="1" noChangeArrowheads="1"/>
          </p:cNvSpPr>
          <p:nvPr>
            <p:ph type="body" idx="1"/>
          </p:nvPr>
        </p:nvSpPr>
        <p:spPr>
          <a:xfrm>
            <a:off x="457200" y="1752600"/>
            <a:ext cx="8229600" cy="4191000"/>
          </a:xfrm>
        </p:spPr>
        <p:txBody>
          <a:bodyPr/>
          <a:lstStyle/>
          <a:p>
            <a:r>
              <a:rPr lang="es-ES" altLang="en-US" dirty="0"/>
              <a:t>Pronunciado
(HIRSH-</a:t>
            </a:r>
            <a:r>
              <a:rPr lang="es-ES" altLang="en-US" dirty="0" err="1"/>
              <a:t>sprungz</a:t>
            </a:r>
            <a:r>
              <a:rPr lang="es-ES" altLang="en-US" dirty="0"/>
              <a:t> </a:t>
            </a:r>
            <a:r>
              <a:rPr lang="es-ES" altLang="en-US" dirty="0" err="1"/>
              <a:t>dih</a:t>
            </a:r>
            <a:r>
              <a:rPr lang="es-ES" altLang="en-US" dirty="0"/>
              <a:t>-ZEEZ)
(</a:t>
            </a:r>
            <a:r>
              <a:rPr lang="es-ES" altLang="en-US" dirty="0" err="1"/>
              <a:t>kon</a:t>
            </a:r>
            <a:r>
              <a:rPr lang="es-ES" altLang="en-US" dirty="0"/>
              <a:t>-JEN-</a:t>
            </a:r>
            <a:r>
              <a:rPr lang="es-ES" altLang="en-US" dirty="0" err="1"/>
              <a:t>ih</a:t>
            </a:r>
            <a:r>
              <a:rPr lang="es-ES" altLang="en-US" dirty="0"/>
              <a:t>-tal </a:t>
            </a:r>
            <a:r>
              <a:rPr lang="es-ES" altLang="en-US" dirty="0" err="1"/>
              <a:t>meg</a:t>
            </a:r>
            <a:r>
              <a:rPr lang="es-ES" altLang="en-US" dirty="0"/>
              <a:t>-ah-KOH-</a:t>
            </a:r>
            <a:r>
              <a:rPr lang="es-ES" altLang="en-US" dirty="0" err="1"/>
              <a:t>lon</a:t>
            </a:r>
            <a:r>
              <a:rPr lang="es-ES" altLang="en-US" dirty="0"/>
              <a:t>)
Definido
Ausencia al nacer de los ganglios autónomos en un segmento de la pared muscular lisa intestinal que normalmente estimula la peristalsis
</a:t>
            </a:r>
            <a:endParaRPr lang="en-US" altLang="en-US" dirty="0">
              <a:solidFill>
                <a:schemeClr val="accent2"/>
              </a:solidFill>
            </a:endParaRPr>
          </a:p>
        </p:txBody>
      </p:sp>
      <p:sp>
        <p:nvSpPr>
          <p:cNvPr id="109572" name="Rectangle 4">
            <a:extLst>
              <a:ext uri="{FF2B5EF4-FFF2-40B4-BE49-F238E27FC236}">
                <a16:creationId xmlns:a16="http://schemas.microsoft.com/office/drawing/2014/main" id="{C0A6C808-0659-4479-BA2B-54D76153DB5E}"/>
              </a:ext>
            </a:extLst>
          </p:cNvPr>
          <p:cNvSpPr>
            <a:spLocks noGrp="1" noChangeArrowheads="1"/>
          </p:cNvSpPr>
          <p:nvPr>
            <p:ph type="title"/>
          </p:nvPr>
        </p:nvSpPr>
        <p:spPr>
          <a:xfrm>
            <a:off x="457200" y="304800"/>
            <a:ext cx="8305800" cy="1143000"/>
          </a:xfrm>
        </p:spPr>
        <p:txBody>
          <a:bodyPr>
            <a:normAutofit fontScale="90000"/>
          </a:bodyPr>
          <a:lstStyle/>
          <a:p>
            <a:r>
              <a:rPr lang="en-US" altLang="en-US"/>
              <a:t>Hirschsprung’s Disease </a:t>
            </a:r>
            <a:br>
              <a:rPr lang="en-US" altLang="en-US"/>
            </a:br>
            <a:r>
              <a:rPr lang="en-US" altLang="en-US"/>
              <a:t>(Congenital Megacolon)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3">
            <a:extLst>
              <a:ext uri="{FF2B5EF4-FFF2-40B4-BE49-F238E27FC236}">
                <a16:creationId xmlns:a16="http://schemas.microsoft.com/office/drawing/2014/main" id="{D14E3954-F2C1-4954-9C8A-9225702A769E}"/>
              </a:ext>
            </a:extLst>
          </p:cNvPr>
          <p:cNvSpPr>
            <a:spLocks noGrp="1" noChangeArrowheads="1"/>
          </p:cNvSpPr>
          <p:nvPr>
            <p:ph type="body" idx="1"/>
          </p:nvPr>
        </p:nvSpPr>
        <p:spPr/>
        <p:txBody>
          <a:bodyPr/>
          <a:lstStyle/>
          <a:p>
            <a:r>
              <a:rPr lang="es-ES" altLang="en-US" dirty="0"/>
              <a:t>Pronunciado
(ILL-</a:t>
            </a:r>
            <a:r>
              <a:rPr lang="es-ES" altLang="en-US" dirty="0" err="1"/>
              <a:t>ee</a:t>
            </a:r>
            <a:r>
              <a:rPr lang="es-ES" altLang="en-US" dirty="0"/>
              <a:t>-</a:t>
            </a:r>
            <a:r>
              <a:rPr lang="es-ES" altLang="en-US" dirty="0" err="1"/>
              <a:t>us</a:t>
            </a:r>
            <a:r>
              <a:rPr lang="es-ES" altLang="en-US" dirty="0"/>
              <a:t>)
Definido
Obstrucción del intestino
Puede ocurrir debido a torsión del intestino, ausencia de peristalsis o presencia de adherencias o tumores
</a:t>
            </a:r>
            <a:endParaRPr lang="en-US" altLang="en-US" dirty="0">
              <a:solidFill>
                <a:schemeClr val="accent2"/>
              </a:solidFill>
            </a:endParaRPr>
          </a:p>
        </p:txBody>
      </p:sp>
      <p:sp>
        <p:nvSpPr>
          <p:cNvPr id="113668" name="Rectangle 4">
            <a:extLst>
              <a:ext uri="{FF2B5EF4-FFF2-40B4-BE49-F238E27FC236}">
                <a16:creationId xmlns:a16="http://schemas.microsoft.com/office/drawing/2014/main" id="{C8C479C7-9ED0-4410-A054-A74377B9C5C0}"/>
              </a:ext>
            </a:extLst>
          </p:cNvPr>
          <p:cNvSpPr>
            <a:spLocks noGrp="1" noChangeArrowheads="1"/>
          </p:cNvSpPr>
          <p:nvPr>
            <p:ph type="title"/>
          </p:nvPr>
        </p:nvSpPr>
        <p:spPr/>
        <p:txBody>
          <a:bodyPr/>
          <a:lstStyle/>
          <a:p>
            <a:r>
              <a:rPr lang="en-US" altLang="en-US"/>
              <a:t>Ileus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A54ACC1A-12BD-4351-BAF7-19D1E5C4C05A}"/>
              </a:ext>
            </a:extLst>
          </p:cNvPr>
          <p:cNvSpPr>
            <a:spLocks noGrp="1" noChangeArrowheads="1"/>
          </p:cNvSpPr>
          <p:nvPr>
            <p:ph type="title"/>
          </p:nvPr>
        </p:nvSpPr>
        <p:spPr/>
        <p:txBody>
          <a:bodyPr/>
          <a:lstStyle/>
          <a:p>
            <a:r>
              <a:rPr lang="en-US" altLang="en-US"/>
              <a:t>Intestinal Obstruction</a:t>
            </a:r>
          </a:p>
        </p:txBody>
      </p:sp>
      <p:sp>
        <p:nvSpPr>
          <p:cNvPr id="115715" name="Rectangle 3">
            <a:extLst>
              <a:ext uri="{FF2B5EF4-FFF2-40B4-BE49-F238E27FC236}">
                <a16:creationId xmlns:a16="http://schemas.microsoft.com/office/drawing/2014/main" id="{6868F9D8-AC49-442A-A77D-0992420D40B9}"/>
              </a:ext>
            </a:extLst>
          </p:cNvPr>
          <p:cNvSpPr>
            <a:spLocks noGrp="1" noChangeArrowheads="1"/>
          </p:cNvSpPr>
          <p:nvPr>
            <p:ph type="body" idx="1"/>
          </p:nvPr>
        </p:nvSpPr>
        <p:spPr/>
        <p:txBody>
          <a:bodyPr/>
          <a:lstStyle/>
          <a:p>
            <a:r>
              <a:rPr lang="es-ES" altLang="en-US" dirty="0"/>
              <a:t>Pronunciado
(in-TESS-</a:t>
            </a:r>
            <a:r>
              <a:rPr lang="es-ES" altLang="en-US" dirty="0" err="1"/>
              <a:t>tin</a:t>
            </a:r>
            <a:r>
              <a:rPr lang="es-ES" altLang="en-US" dirty="0"/>
              <a:t>-al </a:t>
            </a:r>
            <a:r>
              <a:rPr lang="es-ES" altLang="en-US" dirty="0" err="1"/>
              <a:t>ob</a:t>
            </a:r>
            <a:r>
              <a:rPr lang="es-ES" altLang="en-US" dirty="0"/>
              <a:t>-STRUCK-</a:t>
            </a:r>
            <a:r>
              <a:rPr lang="es-ES" altLang="en-US" dirty="0" err="1"/>
              <a:t>shun</a:t>
            </a:r>
            <a:r>
              <a:rPr lang="es-ES" altLang="en-US" dirty="0"/>
              <a:t>)
Definido
Alteración completa o parcial en el flujo hacia adelante del contenido en los intestinos pequeños o grandes
</a:t>
            </a:r>
            <a:endParaRPr lang="en-US" altLang="en-US" dirty="0">
              <a:solidFill>
                <a:schemeClr val="accent2"/>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67137CE1-3651-4FD7-88D6-4247F4236F24}"/>
              </a:ext>
            </a:extLst>
          </p:cNvPr>
          <p:cNvSpPr>
            <a:spLocks noGrp="1" noChangeArrowheads="1"/>
          </p:cNvSpPr>
          <p:nvPr>
            <p:ph type="body" idx="1"/>
          </p:nvPr>
        </p:nvSpPr>
        <p:spPr>
          <a:xfrm>
            <a:off x="685800" y="1447800"/>
            <a:ext cx="8001000" cy="4495800"/>
          </a:xfrm>
        </p:spPr>
        <p:txBody>
          <a:bodyPr/>
          <a:lstStyle/>
          <a:p>
            <a:r>
              <a:rPr lang="es-ES" altLang="en-US" dirty="0"/>
              <a:t>Pronunciado
(</a:t>
            </a:r>
            <a:r>
              <a:rPr lang="es-ES" altLang="en-US" dirty="0" err="1"/>
              <a:t>in-tuh-suh-SEP-shun</a:t>
            </a:r>
            <a:r>
              <a:rPr lang="es-ES" altLang="en-US" dirty="0"/>
              <a:t>)
Definido
Telescopio de una porción del intestino proximal en el intestino distal generalmente en la región ileocecal causando una obstrucción
Por lo general ocurre en bebés y niños pequeños
</a:t>
            </a:r>
            <a:endParaRPr lang="en-US" altLang="en-US" dirty="0">
              <a:solidFill>
                <a:srgbClr val="006600"/>
              </a:solidFill>
            </a:endParaRPr>
          </a:p>
        </p:txBody>
      </p:sp>
      <p:sp>
        <p:nvSpPr>
          <p:cNvPr id="117764" name="Rectangle 4">
            <a:extLst>
              <a:ext uri="{FF2B5EF4-FFF2-40B4-BE49-F238E27FC236}">
                <a16:creationId xmlns:a16="http://schemas.microsoft.com/office/drawing/2014/main" id="{3AB25A21-8A4E-4254-AB26-1AE9AABCC75E}"/>
              </a:ext>
            </a:extLst>
          </p:cNvPr>
          <p:cNvSpPr>
            <a:spLocks noGrp="1" noChangeArrowheads="1"/>
          </p:cNvSpPr>
          <p:nvPr>
            <p:ph type="title"/>
          </p:nvPr>
        </p:nvSpPr>
        <p:spPr/>
        <p:txBody>
          <a:bodyPr/>
          <a:lstStyle/>
          <a:p>
            <a:r>
              <a:rPr lang="en-US" altLang="en-US"/>
              <a:t>Intussusception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a:extLst>
              <a:ext uri="{FF2B5EF4-FFF2-40B4-BE49-F238E27FC236}">
                <a16:creationId xmlns:a16="http://schemas.microsoft.com/office/drawing/2014/main" id="{755406FF-23E9-46AB-B440-1840191DAF04}"/>
              </a:ext>
            </a:extLst>
          </p:cNvPr>
          <p:cNvSpPr>
            <a:spLocks noGrp="1" noChangeArrowheads="1"/>
          </p:cNvSpPr>
          <p:nvPr>
            <p:ph type="body" idx="1"/>
          </p:nvPr>
        </p:nvSpPr>
        <p:spPr>
          <a:xfrm>
            <a:off x="457200" y="1752600"/>
            <a:ext cx="8229600" cy="4191000"/>
          </a:xfrm>
        </p:spPr>
        <p:txBody>
          <a:bodyPr/>
          <a:lstStyle/>
          <a:p>
            <a:r>
              <a:rPr lang="es-ES" altLang="en-US" dirty="0"/>
              <a:t>Pronunciado
(EAR-</a:t>
            </a:r>
            <a:r>
              <a:rPr lang="es-ES" altLang="en-US" dirty="0" err="1"/>
              <a:t>it</a:t>
            </a:r>
            <a:r>
              <a:rPr lang="es-ES" altLang="en-US" dirty="0"/>
              <a:t>-ah-</a:t>
            </a:r>
            <a:r>
              <a:rPr lang="es-ES" altLang="en-US" dirty="0" err="1"/>
              <a:t>b'l</a:t>
            </a:r>
            <a:r>
              <a:rPr lang="es-ES" altLang="en-US" dirty="0"/>
              <a:t> BOW-el SIN-</a:t>
            </a:r>
            <a:r>
              <a:rPr lang="es-ES" altLang="en-US" dirty="0" err="1"/>
              <a:t>drom</a:t>
            </a:r>
            <a:r>
              <a:rPr lang="es-ES" altLang="en-US" dirty="0"/>
              <a:t>)
(SPAS-</a:t>
            </a:r>
            <a:r>
              <a:rPr lang="es-ES" altLang="en-US" dirty="0" err="1"/>
              <a:t>tik</a:t>
            </a:r>
            <a:r>
              <a:rPr lang="es-ES" altLang="en-US" dirty="0"/>
              <a:t> COH-</a:t>
            </a:r>
            <a:r>
              <a:rPr lang="es-ES" altLang="en-US" dirty="0" err="1"/>
              <a:t>lon</a:t>
            </a:r>
            <a:r>
              <a:rPr lang="es-ES" altLang="en-US" dirty="0"/>
              <a:t>)
Definido
Aumento de la motilidad de la pared intestinal pequeña o grande que resulta en dolor abdominal, flatulencia, náuseas, anorexia y la captura de gas en los intestinos
</a:t>
            </a:r>
            <a:endParaRPr lang="en-US" altLang="en-US" dirty="0">
              <a:solidFill>
                <a:schemeClr val="accent2"/>
              </a:solidFill>
            </a:endParaRPr>
          </a:p>
        </p:txBody>
      </p:sp>
      <p:sp>
        <p:nvSpPr>
          <p:cNvPr id="119812" name="Rectangle 4">
            <a:extLst>
              <a:ext uri="{FF2B5EF4-FFF2-40B4-BE49-F238E27FC236}">
                <a16:creationId xmlns:a16="http://schemas.microsoft.com/office/drawing/2014/main" id="{87B050AD-D4F6-4817-B2F8-9AF59B18C12F}"/>
              </a:ext>
            </a:extLst>
          </p:cNvPr>
          <p:cNvSpPr>
            <a:spLocks noGrp="1" noChangeArrowheads="1"/>
          </p:cNvSpPr>
          <p:nvPr>
            <p:ph type="title"/>
          </p:nvPr>
        </p:nvSpPr>
        <p:spPr>
          <a:xfrm>
            <a:off x="457200" y="381000"/>
            <a:ext cx="8229600" cy="1143000"/>
          </a:xfrm>
        </p:spPr>
        <p:txBody>
          <a:bodyPr>
            <a:normAutofit fontScale="90000"/>
          </a:bodyPr>
          <a:lstStyle/>
          <a:p>
            <a:r>
              <a:rPr lang="en-US" altLang="en-US"/>
              <a:t>Irritable Bowel </a:t>
            </a:r>
            <a:br>
              <a:rPr lang="en-US" altLang="en-US"/>
            </a:br>
            <a:r>
              <a:rPr lang="en-US" altLang="en-US"/>
              <a:t>Syndrome Spastic Colon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47F7E4BC-3421-4B3C-8BEC-09D97D67EC18}"/>
              </a:ext>
            </a:extLst>
          </p:cNvPr>
          <p:cNvSpPr>
            <a:spLocks noGrp="1" noChangeArrowheads="1"/>
          </p:cNvSpPr>
          <p:nvPr>
            <p:ph type="title"/>
          </p:nvPr>
        </p:nvSpPr>
        <p:spPr/>
        <p:txBody>
          <a:bodyPr/>
          <a:lstStyle/>
          <a:p>
            <a:r>
              <a:rPr lang="en-US" altLang="en-US"/>
              <a:t>Oral Leukoplakia</a:t>
            </a:r>
          </a:p>
        </p:txBody>
      </p:sp>
      <p:sp>
        <p:nvSpPr>
          <p:cNvPr id="120835" name="Rectangle 3">
            <a:extLst>
              <a:ext uri="{FF2B5EF4-FFF2-40B4-BE49-F238E27FC236}">
                <a16:creationId xmlns:a16="http://schemas.microsoft.com/office/drawing/2014/main" id="{2B89D0A1-F119-4B1A-AA9F-3CE1827199E7}"/>
              </a:ext>
            </a:extLst>
          </p:cNvPr>
          <p:cNvSpPr>
            <a:spLocks noGrp="1" noChangeArrowheads="1"/>
          </p:cNvSpPr>
          <p:nvPr>
            <p:ph type="body" idx="1"/>
          </p:nvPr>
        </p:nvSpPr>
        <p:spPr/>
        <p:txBody>
          <a:bodyPr/>
          <a:lstStyle/>
          <a:p>
            <a:r>
              <a:rPr lang="es-ES" altLang="en-US" dirty="0"/>
              <a:t>Pronunciado
(OR-al </a:t>
            </a:r>
            <a:r>
              <a:rPr lang="es-ES" altLang="en-US" dirty="0" err="1"/>
              <a:t>loo</a:t>
            </a:r>
            <a:r>
              <a:rPr lang="es-ES" altLang="en-US" dirty="0"/>
              <a:t>-</a:t>
            </a:r>
            <a:r>
              <a:rPr lang="es-ES" altLang="en-US" dirty="0" err="1"/>
              <a:t>koh</a:t>
            </a:r>
            <a:r>
              <a:rPr lang="es-ES" altLang="en-US" dirty="0"/>
              <a:t>-PLAY-</a:t>
            </a:r>
            <a:r>
              <a:rPr lang="es-ES" altLang="en-US" dirty="0" err="1"/>
              <a:t>kee</a:t>
            </a:r>
            <a:r>
              <a:rPr lang="es-ES" altLang="en-US" dirty="0"/>
              <a:t>-ah)
Definido
Lesión precancerosa que ocurre en cualquier parte de la boca
</a:t>
            </a:r>
            <a:endParaRPr lang="en-US" altLang="en-US" dirty="0">
              <a:solidFill>
                <a:schemeClr val="accent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2BFC181A-258F-4390-A06B-963F37D5E6A0}"/>
              </a:ext>
            </a:extLst>
          </p:cNvPr>
          <p:cNvSpPr>
            <a:spLocks noGrp="1" noChangeArrowheads="1"/>
          </p:cNvSpPr>
          <p:nvPr>
            <p:ph type="title"/>
          </p:nvPr>
        </p:nvSpPr>
        <p:spPr/>
        <p:txBody>
          <a:bodyPr/>
          <a:lstStyle/>
          <a:p>
            <a:r>
              <a:rPr lang="en-US" altLang="en-US"/>
              <a:t>Pancreatitis</a:t>
            </a:r>
          </a:p>
        </p:txBody>
      </p:sp>
      <p:sp>
        <p:nvSpPr>
          <p:cNvPr id="129027" name="Rectangle 3">
            <a:extLst>
              <a:ext uri="{FF2B5EF4-FFF2-40B4-BE49-F238E27FC236}">
                <a16:creationId xmlns:a16="http://schemas.microsoft.com/office/drawing/2014/main" id="{0EDB5D15-36C7-4AB2-A0F4-6C1DB9A22744}"/>
              </a:ext>
            </a:extLst>
          </p:cNvPr>
          <p:cNvSpPr>
            <a:spLocks noGrp="1" noChangeArrowheads="1"/>
          </p:cNvSpPr>
          <p:nvPr>
            <p:ph type="body" idx="1"/>
          </p:nvPr>
        </p:nvSpPr>
        <p:spPr/>
        <p:txBody>
          <a:bodyPr/>
          <a:lstStyle/>
          <a:p>
            <a:r>
              <a:rPr lang="en-US" altLang="en-US" dirty="0" err="1"/>
              <a:t>Pronunciado</a:t>
            </a:r>
            <a:r>
              <a:rPr lang="en-US" altLang="en-US" dirty="0"/>
              <a:t>
(pan-</a:t>
            </a:r>
            <a:r>
              <a:rPr lang="en-US" altLang="en-US" dirty="0" err="1"/>
              <a:t>kree</a:t>
            </a:r>
            <a:r>
              <a:rPr lang="en-US" altLang="en-US" dirty="0"/>
              <a:t>-ah-TYE-tis)
</a:t>
            </a:r>
            <a:r>
              <a:rPr lang="en-US" altLang="en-US" dirty="0" err="1"/>
              <a:t>Definido</a:t>
            </a:r>
            <a:r>
              <a:rPr lang="en-US" altLang="en-US" dirty="0"/>
              <a:t>
</a:t>
            </a:r>
            <a:r>
              <a:rPr lang="en-US" altLang="en-US" dirty="0" err="1"/>
              <a:t>Enfermedad</a:t>
            </a:r>
            <a:r>
              <a:rPr lang="en-US" altLang="en-US" dirty="0"/>
              <a:t> </a:t>
            </a:r>
            <a:r>
              <a:rPr lang="en-US" altLang="en-US" dirty="0" err="1"/>
              <a:t>inflamatoria</a:t>
            </a:r>
            <a:r>
              <a:rPr lang="en-US" altLang="en-US" dirty="0"/>
              <a:t> </a:t>
            </a:r>
            <a:r>
              <a:rPr lang="en-US" altLang="en-US" dirty="0" err="1"/>
              <a:t>destructiva</a:t>
            </a:r>
            <a:r>
              <a:rPr lang="en-US" altLang="en-US" dirty="0"/>
              <a:t> </a:t>
            </a:r>
            <a:r>
              <a:rPr lang="en-US" altLang="en-US" dirty="0" err="1"/>
              <a:t>aguda</a:t>
            </a:r>
            <a:r>
              <a:rPr lang="en-US" altLang="en-US" dirty="0"/>
              <a:t> o </a:t>
            </a:r>
            <a:r>
              <a:rPr lang="en-US" altLang="en-US" dirty="0" err="1"/>
              <a:t>crónica</a:t>
            </a:r>
            <a:r>
              <a:rPr lang="en-US" altLang="en-US" dirty="0"/>
              <a:t> del </a:t>
            </a:r>
            <a:r>
              <a:rPr lang="en-US" altLang="en-US" dirty="0" err="1"/>
              <a:t>páncreas</a:t>
            </a:r>
            <a:r>
              <a:rPr lang="en-US" altLang="en-US" dirty="0"/>
              <a:t>
</a:t>
            </a:r>
            <a:r>
              <a:rPr lang="en-US" altLang="en-US" dirty="0" err="1"/>
              <a:t>Puede</a:t>
            </a:r>
            <a:r>
              <a:rPr lang="en-US" altLang="en-US" dirty="0"/>
              <a:t> ser </a:t>
            </a:r>
            <a:r>
              <a:rPr lang="en-US" altLang="en-US" dirty="0" err="1"/>
              <a:t>agudo</a:t>
            </a:r>
            <a:r>
              <a:rPr lang="en-US" altLang="en-US" dirty="0"/>
              <a:t> o </a:t>
            </a:r>
            <a:r>
              <a:rPr lang="en-US" altLang="en-US" dirty="0" err="1"/>
              <a:t>crónico</a:t>
            </a:r>
            <a:r>
              <a:rPr lang="en-US" altLang="en-US" dirty="0"/>
              <a:t>
</a:t>
            </a:r>
            <a:endParaRPr lang="en-US" altLang="en-US" dirty="0">
              <a:solidFill>
                <a:srgbClr val="006600"/>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a:extLst>
              <a:ext uri="{FF2B5EF4-FFF2-40B4-BE49-F238E27FC236}">
                <a16:creationId xmlns:a16="http://schemas.microsoft.com/office/drawing/2014/main" id="{C0B8F34A-5A1B-4FB8-9140-F2BFF72EA6ED}"/>
              </a:ext>
            </a:extLst>
          </p:cNvPr>
          <p:cNvSpPr>
            <a:spLocks noGrp="1" noChangeArrowheads="1"/>
          </p:cNvSpPr>
          <p:nvPr>
            <p:ph type="body" idx="1"/>
          </p:nvPr>
        </p:nvSpPr>
        <p:spPr>
          <a:xfrm>
            <a:off x="457200" y="1676400"/>
            <a:ext cx="8229600" cy="4419600"/>
          </a:xfrm>
        </p:spPr>
        <p:txBody>
          <a:bodyPr/>
          <a:lstStyle/>
          <a:p>
            <a:r>
              <a:rPr lang="es-ES" altLang="en-US" dirty="0"/>
              <a:t>Pronunciado
(PEP-</a:t>
            </a:r>
            <a:r>
              <a:rPr lang="es-ES" altLang="en-US" dirty="0" err="1"/>
              <a:t>tik</a:t>
            </a:r>
            <a:r>
              <a:rPr lang="es-ES" altLang="en-US" dirty="0"/>
              <a:t> ULL-sir)
(GAS-</a:t>
            </a:r>
            <a:r>
              <a:rPr lang="es-ES" altLang="en-US" dirty="0" err="1"/>
              <a:t>tric</a:t>
            </a:r>
            <a:r>
              <a:rPr lang="es-ES" altLang="en-US" dirty="0"/>
              <a:t>, </a:t>
            </a:r>
            <a:r>
              <a:rPr lang="es-ES" altLang="en-US" dirty="0" err="1"/>
              <a:t>doo</a:t>
            </a:r>
            <a:r>
              <a:rPr lang="es-ES" altLang="en-US" dirty="0"/>
              <a:t>-oh-DEE-</a:t>
            </a:r>
            <a:r>
              <a:rPr lang="es-ES" altLang="en-US" dirty="0" err="1"/>
              <a:t>nal</a:t>
            </a:r>
            <a:r>
              <a:rPr lang="es-ES" altLang="en-US" dirty="0"/>
              <a:t>, PER-</a:t>
            </a:r>
            <a:r>
              <a:rPr lang="es-ES" altLang="en-US" dirty="0" err="1"/>
              <a:t>foh</a:t>
            </a:r>
            <a:r>
              <a:rPr lang="es-ES" altLang="en-US" dirty="0"/>
              <a:t>-</a:t>
            </a:r>
            <a:r>
              <a:rPr lang="es-ES" altLang="en-US" dirty="0" err="1"/>
              <a:t>ray-ted</a:t>
            </a:r>
            <a:r>
              <a:rPr lang="es-ES" altLang="en-US" dirty="0"/>
              <a:t>)
Definido
Ruptura en la continuidad del revestimiento de la membrana mucosa del tracto gastrointestinal como resultado de la hiperacidez o la bacteria, </a:t>
            </a:r>
            <a:r>
              <a:rPr lang="es-ES" altLang="en-US" dirty="0" err="1"/>
              <a:t>Helicobacter</a:t>
            </a:r>
            <a:r>
              <a:rPr lang="es-ES" altLang="en-US" dirty="0"/>
              <a:t> pylori
</a:t>
            </a:r>
            <a:endParaRPr lang="en-US" altLang="en-US" i="1" dirty="0">
              <a:solidFill>
                <a:schemeClr val="accent2"/>
              </a:solidFill>
            </a:endParaRPr>
          </a:p>
        </p:txBody>
      </p:sp>
      <p:sp>
        <p:nvSpPr>
          <p:cNvPr id="122884" name="Rectangle 4">
            <a:extLst>
              <a:ext uri="{FF2B5EF4-FFF2-40B4-BE49-F238E27FC236}">
                <a16:creationId xmlns:a16="http://schemas.microsoft.com/office/drawing/2014/main" id="{D42D5272-0AA9-41C8-A972-C254B2B3803A}"/>
              </a:ext>
            </a:extLst>
          </p:cNvPr>
          <p:cNvSpPr>
            <a:spLocks noGrp="1" noChangeArrowheads="1"/>
          </p:cNvSpPr>
          <p:nvPr>
            <p:ph type="title"/>
          </p:nvPr>
        </p:nvSpPr>
        <p:spPr>
          <a:xfrm>
            <a:off x="457200" y="304800"/>
            <a:ext cx="8229600" cy="1066800"/>
          </a:xfrm>
        </p:spPr>
        <p:txBody>
          <a:bodyPr>
            <a:normAutofit fontScale="90000"/>
          </a:bodyPr>
          <a:lstStyle/>
          <a:p>
            <a:r>
              <a:rPr lang="en-US" altLang="en-US"/>
              <a:t>Peptic Ulcers</a:t>
            </a:r>
            <a:br>
              <a:rPr lang="en-US" altLang="en-US"/>
            </a:br>
            <a:r>
              <a:rPr lang="en-US" altLang="en-US" sz="4000"/>
              <a:t>(Gastric, Duodenal, Perforated)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65EB5A80-9263-4236-8692-EC49275435FD}"/>
              </a:ext>
            </a:extLst>
          </p:cNvPr>
          <p:cNvSpPr>
            <a:spLocks noGrp="1" noChangeArrowheads="1"/>
          </p:cNvSpPr>
          <p:nvPr>
            <p:ph type="title"/>
          </p:nvPr>
        </p:nvSpPr>
        <p:spPr/>
        <p:txBody>
          <a:bodyPr/>
          <a:lstStyle/>
          <a:p>
            <a:r>
              <a:rPr lang="en-US" altLang="en-US"/>
              <a:t>Peptic Ulcers</a:t>
            </a:r>
          </a:p>
        </p:txBody>
      </p:sp>
      <p:sp>
        <p:nvSpPr>
          <p:cNvPr id="123907" name="Rectangle 3">
            <a:extLst>
              <a:ext uri="{FF2B5EF4-FFF2-40B4-BE49-F238E27FC236}">
                <a16:creationId xmlns:a16="http://schemas.microsoft.com/office/drawing/2014/main" id="{B123E00D-AE58-4225-A106-26D5784BA67B}"/>
              </a:ext>
            </a:extLst>
          </p:cNvPr>
          <p:cNvSpPr>
            <a:spLocks noGrp="1" noChangeArrowheads="1"/>
          </p:cNvSpPr>
          <p:nvPr>
            <p:ph type="body" idx="1"/>
          </p:nvPr>
        </p:nvSpPr>
        <p:spPr>
          <a:xfrm>
            <a:off x="457200" y="1295400"/>
            <a:ext cx="8229600" cy="4648200"/>
          </a:xfrm>
        </p:spPr>
        <p:txBody>
          <a:bodyPr/>
          <a:lstStyle/>
          <a:p>
            <a:pPr>
              <a:lnSpc>
                <a:spcPct val="90000"/>
              </a:lnSpc>
            </a:pPr>
            <a:r>
              <a:rPr lang="en-US" altLang="en-US" dirty="0"/>
              <a:t>Peptic ulcer descriptions</a:t>
            </a:r>
          </a:p>
          <a:p>
            <a:pPr lvl="1">
              <a:lnSpc>
                <a:spcPct val="90000"/>
              </a:lnSpc>
            </a:pPr>
            <a:r>
              <a:rPr lang="pt-BR" altLang="en-US" dirty="0">
                <a:solidFill>
                  <a:schemeClr val="accent2"/>
                </a:solidFill>
              </a:rPr>
              <a:t>Agudo o crónico
Singular o agrupado
Superficial o profundo
</a:t>
            </a:r>
            <a:r>
              <a:rPr lang="en-US" altLang="en-US" dirty="0"/>
              <a:t>Symptoms of an ulcer</a:t>
            </a:r>
          </a:p>
          <a:p>
            <a:pPr lvl="1">
              <a:lnSpc>
                <a:spcPct val="90000"/>
              </a:lnSpc>
            </a:pPr>
            <a:r>
              <a:rPr lang="es-ES" altLang="en-US" dirty="0">
                <a:solidFill>
                  <a:schemeClr val="accent2"/>
                </a:solidFill>
              </a:rPr>
              <a:t>Dolor epigástrico de la siesta
Acidez estomacal o indigestión
Náuseas y vómitos
Sensación de hinchazón después de comer
</a:t>
            </a:r>
            <a:endParaRPr lang="en-US" altLang="en-US" dirty="0">
              <a:solidFill>
                <a:schemeClr val="accent2"/>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AD3B489E-DF2B-4B59-9FC3-F102A2E7E6DC}"/>
              </a:ext>
            </a:extLst>
          </p:cNvPr>
          <p:cNvSpPr>
            <a:spLocks noGrp="1" noChangeArrowheads="1"/>
          </p:cNvSpPr>
          <p:nvPr>
            <p:ph type="title"/>
          </p:nvPr>
        </p:nvSpPr>
        <p:spPr/>
        <p:txBody>
          <a:bodyPr/>
          <a:lstStyle/>
          <a:p>
            <a:r>
              <a:rPr lang="en-US" altLang="en-US"/>
              <a:t>Periodontal Disease</a:t>
            </a:r>
          </a:p>
        </p:txBody>
      </p:sp>
      <p:sp>
        <p:nvSpPr>
          <p:cNvPr id="125955" name="Rectangle 3">
            <a:extLst>
              <a:ext uri="{FF2B5EF4-FFF2-40B4-BE49-F238E27FC236}">
                <a16:creationId xmlns:a16="http://schemas.microsoft.com/office/drawing/2014/main" id="{CCCAAECC-9B58-4051-915D-9A004BA25104}"/>
              </a:ext>
            </a:extLst>
          </p:cNvPr>
          <p:cNvSpPr>
            <a:spLocks noGrp="1" noChangeArrowheads="1"/>
          </p:cNvSpPr>
          <p:nvPr>
            <p:ph type="body" idx="1"/>
          </p:nvPr>
        </p:nvSpPr>
        <p:spPr/>
        <p:txBody>
          <a:bodyPr/>
          <a:lstStyle/>
          <a:p>
            <a:r>
              <a:rPr lang="en-US" altLang="en-US" dirty="0"/>
              <a:t>Pronounced</a:t>
            </a:r>
          </a:p>
          <a:p>
            <a:pPr lvl="1"/>
            <a:r>
              <a:rPr lang="en-US" altLang="en-US" dirty="0">
                <a:solidFill>
                  <a:schemeClr val="accent2"/>
                </a:solidFill>
              </a:rPr>
              <a:t>(pair-</a:t>
            </a:r>
            <a:r>
              <a:rPr lang="en-US" altLang="en-US" dirty="0" err="1">
                <a:solidFill>
                  <a:schemeClr val="accent2"/>
                </a:solidFill>
              </a:rPr>
              <a:t>ee</a:t>
            </a:r>
            <a:r>
              <a:rPr lang="en-US" altLang="en-US" dirty="0">
                <a:solidFill>
                  <a:schemeClr val="accent2"/>
                </a:solidFill>
              </a:rPr>
              <a:t>-oh-DON-</a:t>
            </a:r>
            <a:r>
              <a:rPr lang="en-US" altLang="en-US" dirty="0" err="1">
                <a:solidFill>
                  <a:schemeClr val="accent2"/>
                </a:solidFill>
              </a:rPr>
              <a:t>tal</a:t>
            </a:r>
            <a:r>
              <a:rPr lang="en-US" altLang="en-US" dirty="0">
                <a:solidFill>
                  <a:schemeClr val="accent2"/>
                </a:solidFill>
              </a:rPr>
              <a:t> </a:t>
            </a:r>
            <a:r>
              <a:rPr lang="en-US" altLang="en-US" dirty="0" err="1">
                <a:solidFill>
                  <a:schemeClr val="accent2"/>
                </a:solidFill>
              </a:rPr>
              <a:t>dih</a:t>
            </a:r>
            <a:r>
              <a:rPr lang="en-US" altLang="en-US" dirty="0">
                <a:solidFill>
                  <a:schemeClr val="accent2"/>
                </a:solidFill>
              </a:rPr>
              <a:t>-ZEEZ)
</a:t>
            </a:r>
            <a:r>
              <a:rPr lang="en-US" altLang="en-US" dirty="0"/>
              <a:t>Defined</a:t>
            </a:r>
          </a:p>
          <a:p>
            <a:pPr lvl="1"/>
            <a:r>
              <a:rPr lang="es-ES" altLang="en-US" dirty="0">
                <a:solidFill>
                  <a:schemeClr val="accent2"/>
                </a:solidFill>
              </a:rPr>
              <a:t>Grupo de trastornos inflamatorios de las encías
Puede conducir a la degeneración de dientes, encías, y a veces los huesos circundantes
</a:t>
            </a:r>
            <a:endParaRPr lang="en-US" altLang="en-US" dirty="0">
              <a:solidFill>
                <a:schemeClr val="accent2"/>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7DC013E9-8B72-4E79-BB67-D87EA59BFC32}"/>
              </a:ext>
            </a:extLst>
          </p:cNvPr>
          <p:cNvSpPr>
            <a:spLocks noGrp="1" noChangeArrowheads="1"/>
          </p:cNvSpPr>
          <p:nvPr>
            <p:ph type="title"/>
          </p:nvPr>
        </p:nvSpPr>
        <p:spPr/>
        <p:txBody>
          <a:bodyPr/>
          <a:lstStyle/>
          <a:p>
            <a:r>
              <a:rPr lang="en-US" altLang="en-US"/>
              <a:t>Polyps, Colorectal</a:t>
            </a:r>
          </a:p>
        </p:txBody>
      </p:sp>
      <p:sp>
        <p:nvSpPr>
          <p:cNvPr id="187395" name="Rectangle 3">
            <a:extLst>
              <a:ext uri="{FF2B5EF4-FFF2-40B4-BE49-F238E27FC236}">
                <a16:creationId xmlns:a16="http://schemas.microsoft.com/office/drawing/2014/main" id="{16F69150-A50E-4661-8971-9C9165AF4E33}"/>
              </a:ext>
            </a:extLst>
          </p:cNvPr>
          <p:cNvSpPr>
            <a:spLocks noGrp="1" noChangeArrowheads="1"/>
          </p:cNvSpPr>
          <p:nvPr>
            <p:ph type="body" idx="1"/>
          </p:nvPr>
        </p:nvSpPr>
        <p:spPr/>
        <p:txBody>
          <a:bodyPr/>
          <a:lstStyle/>
          <a:p>
            <a:r>
              <a:rPr lang="es-ES" altLang="en-US" dirty="0"/>
              <a:t>Pronunciado
(PALL-</a:t>
            </a:r>
            <a:r>
              <a:rPr lang="es-ES" altLang="en-US" dirty="0" err="1"/>
              <a:t>ips</a:t>
            </a:r>
            <a:r>
              <a:rPr lang="es-ES" altLang="en-US" dirty="0"/>
              <a:t> </a:t>
            </a:r>
            <a:r>
              <a:rPr lang="es-ES" altLang="en-US" dirty="0" err="1"/>
              <a:t>koh</a:t>
            </a:r>
            <a:r>
              <a:rPr lang="es-ES" altLang="en-US" dirty="0"/>
              <a:t>-</a:t>
            </a:r>
            <a:r>
              <a:rPr lang="es-ES" altLang="en-US" dirty="0" err="1"/>
              <a:t>loh</a:t>
            </a:r>
            <a:r>
              <a:rPr lang="es-ES" altLang="en-US" dirty="0"/>
              <a:t>-REK-tal)
Definido
Pequeños crecimientos que se proyectan desde la membrana mucosa del colon o el recto
Puede ser sésil (adjunto por una base) o pedunculado (adjunto por un tallo)
Puede variar en tamaño y puede ser benigno o precanceroso</a:t>
            </a:r>
            <a:r>
              <a:rPr lang="en-US" altLang="en-US" dirty="0">
                <a:solidFill>
                  <a:srgbClr val="006600"/>
                </a:solidFill>
              </a:rPr>
              <a:t>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42C7A787-BC4A-484A-A370-6B2074438BC8}"/>
              </a:ext>
            </a:extLst>
          </p:cNvPr>
          <p:cNvSpPr>
            <a:spLocks noGrp="1" noChangeArrowheads="1"/>
          </p:cNvSpPr>
          <p:nvPr>
            <p:ph type="title"/>
          </p:nvPr>
        </p:nvSpPr>
        <p:spPr/>
        <p:txBody>
          <a:bodyPr/>
          <a:lstStyle/>
          <a:p>
            <a:r>
              <a:rPr lang="en-US" altLang="en-US"/>
              <a:t>Thrush</a:t>
            </a:r>
          </a:p>
        </p:txBody>
      </p:sp>
      <p:sp>
        <p:nvSpPr>
          <p:cNvPr id="128003" name="Rectangle 3">
            <a:extLst>
              <a:ext uri="{FF2B5EF4-FFF2-40B4-BE49-F238E27FC236}">
                <a16:creationId xmlns:a16="http://schemas.microsoft.com/office/drawing/2014/main" id="{77BDC597-3FE1-4ED1-84FB-9A9CF923663E}"/>
              </a:ext>
            </a:extLst>
          </p:cNvPr>
          <p:cNvSpPr>
            <a:spLocks noGrp="1" noChangeArrowheads="1"/>
          </p:cNvSpPr>
          <p:nvPr>
            <p:ph type="body" idx="1"/>
          </p:nvPr>
        </p:nvSpPr>
        <p:spPr>
          <a:xfrm>
            <a:off x="685800" y="1447800"/>
            <a:ext cx="7924800" cy="4572000"/>
          </a:xfrm>
        </p:spPr>
        <p:txBody>
          <a:bodyPr/>
          <a:lstStyle/>
          <a:p>
            <a:r>
              <a:rPr lang="es-ES" altLang="en-US" dirty="0"/>
              <a:t>Pronunciado
(CEPILLO)
Definido
Infección fúngica en la boca y la garganta produciendo manchas de color blanco cremoso, ligeramente elevadas en la lengua y otras superficies mucosas orales
Causado por </a:t>
            </a:r>
            <a:r>
              <a:rPr lang="es-ES" altLang="en-US" dirty="0" err="1"/>
              <a:t>Candida</a:t>
            </a:r>
            <a:r>
              <a:rPr lang="es-ES" altLang="en-US" dirty="0"/>
              <a:t> </a:t>
            </a:r>
            <a:r>
              <a:rPr lang="es-ES" altLang="en-US" dirty="0" err="1"/>
              <a:t>albicans</a:t>
            </a:r>
            <a:endParaRPr lang="en-US" alt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a:extLst>
              <a:ext uri="{FF2B5EF4-FFF2-40B4-BE49-F238E27FC236}">
                <a16:creationId xmlns:a16="http://schemas.microsoft.com/office/drawing/2014/main" id="{1A59AC10-251A-48DC-BE86-AE7797E59D14}"/>
              </a:ext>
            </a:extLst>
          </p:cNvPr>
          <p:cNvSpPr>
            <a:spLocks noGrp="1" noChangeArrowheads="1"/>
          </p:cNvSpPr>
          <p:nvPr>
            <p:ph type="body" idx="1"/>
          </p:nvPr>
        </p:nvSpPr>
        <p:spPr>
          <a:xfrm>
            <a:off x="609600" y="1295400"/>
            <a:ext cx="8077200" cy="4876800"/>
          </a:xfrm>
        </p:spPr>
        <p:txBody>
          <a:bodyPr/>
          <a:lstStyle/>
          <a:p>
            <a:r>
              <a:rPr lang="es-ES" altLang="en-US" dirty="0"/>
              <a:t>Pronunciado 
(ULL-sir-ah-tiv </a:t>
            </a:r>
            <a:r>
              <a:rPr lang="es-ES" altLang="en-US" dirty="0" err="1"/>
              <a:t>koh</a:t>
            </a:r>
            <a:r>
              <a:rPr lang="es-ES" altLang="en-US" dirty="0"/>
              <a:t>-LYE-</a:t>
            </a:r>
            <a:r>
              <a:rPr lang="es-ES" altLang="en-US" dirty="0" err="1"/>
              <a:t>tis</a:t>
            </a:r>
            <a:r>
              <a:rPr lang="es-ES" altLang="en-US" dirty="0"/>
              <a:t>)
Definido
Enfermedad inflamatoria crónica que resulta en una ruptura en la continuidad del revestimiento de la membrana mucosa del colon en forma de úlceras
Caracterizado por grandes heces diarreicos acuosas que contienen moco, pus o sangre
</a:t>
            </a:r>
            <a:endParaRPr lang="en-US" altLang="en-US" dirty="0">
              <a:solidFill>
                <a:srgbClr val="006600"/>
              </a:solidFill>
            </a:endParaRPr>
          </a:p>
        </p:txBody>
      </p:sp>
      <p:sp>
        <p:nvSpPr>
          <p:cNvPr id="132100" name="Rectangle 4">
            <a:extLst>
              <a:ext uri="{FF2B5EF4-FFF2-40B4-BE49-F238E27FC236}">
                <a16:creationId xmlns:a16="http://schemas.microsoft.com/office/drawing/2014/main" id="{1C4455C4-4885-46FA-8BF5-172B11246E6D}"/>
              </a:ext>
            </a:extLst>
          </p:cNvPr>
          <p:cNvSpPr>
            <a:spLocks noGrp="1" noChangeArrowheads="1"/>
          </p:cNvSpPr>
          <p:nvPr>
            <p:ph type="title"/>
          </p:nvPr>
        </p:nvSpPr>
        <p:spPr/>
        <p:txBody>
          <a:bodyPr/>
          <a:lstStyle/>
          <a:p>
            <a:r>
              <a:rPr lang="en-US" altLang="en-US"/>
              <a:t>Ulcerative Colitis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9A096500-6907-48A4-B563-CE043607FAC0}"/>
              </a:ext>
            </a:extLst>
          </p:cNvPr>
          <p:cNvSpPr>
            <a:spLocks noGrp="1" noChangeArrowheads="1"/>
          </p:cNvSpPr>
          <p:nvPr>
            <p:ph type="title"/>
          </p:nvPr>
        </p:nvSpPr>
        <p:spPr/>
        <p:txBody>
          <a:bodyPr/>
          <a:lstStyle/>
          <a:p>
            <a:r>
              <a:rPr lang="en-US" altLang="en-US"/>
              <a:t>Volvulus</a:t>
            </a:r>
          </a:p>
        </p:txBody>
      </p:sp>
      <p:sp>
        <p:nvSpPr>
          <p:cNvPr id="134147" name="Rectangle 3">
            <a:extLst>
              <a:ext uri="{FF2B5EF4-FFF2-40B4-BE49-F238E27FC236}">
                <a16:creationId xmlns:a16="http://schemas.microsoft.com/office/drawing/2014/main" id="{53607D80-9CFE-4583-8133-31520AEC6971}"/>
              </a:ext>
            </a:extLst>
          </p:cNvPr>
          <p:cNvSpPr>
            <a:spLocks noGrp="1" noChangeArrowheads="1"/>
          </p:cNvSpPr>
          <p:nvPr>
            <p:ph type="body" idx="1"/>
          </p:nvPr>
        </p:nvSpPr>
        <p:spPr/>
        <p:txBody>
          <a:bodyPr/>
          <a:lstStyle/>
          <a:p>
            <a:r>
              <a:rPr lang="es-ES" altLang="en-US" dirty="0"/>
              <a:t>Pronunciado
(VOL-</a:t>
            </a:r>
            <a:r>
              <a:rPr lang="es-ES" altLang="en-US" dirty="0" err="1"/>
              <a:t>vyoo</a:t>
            </a:r>
            <a:r>
              <a:rPr lang="es-ES" altLang="en-US" dirty="0"/>
              <a:t>-</a:t>
            </a:r>
            <a:r>
              <a:rPr lang="es-ES" altLang="en-US" dirty="0" err="1"/>
              <a:t>lus</a:t>
            </a:r>
            <a:r>
              <a:rPr lang="es-ES" altLang="en-US" dirty="0"/>
              <a:t>)
Definido
Rotación de los lazos intestinales causando una torsión en sí misma que resulta en una obstrucción intestinal
</a:t>
            </a:r>
            <a:endParaRPr lang="en-US" altLang="en-US" dirty="0">
              <a:solidFill>
                <a:schemeClr val="accent2"/>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FFE67FD6-03C5-44A4-810C-3829D4CE66A9}"/>
              </a:ext>
            </a:extLst>
          </p:cNvPr>
          <p:cNvSpPr>
            <a:spLocks noGrp="1" noChangeArrowheads="1"/>
          </p:cNvSpPr>
          <p:nvPr>
            <p:ph type="ctrTitle"/>
          </p:nvPr>
        </p:nvSpPr>
        <p:spPr/>
        <p:txBody>
          <a:bodyPr>
            <a:normAutofit fontScale="90000"/>
          </a:bodyPr>
          <a:lstStyle/>
          <a:p>
            <a:r>
              <a:rPr lang="es-ES" altLang="en-US" dirty="0"/>
              <a:t>TECNIQUES, TRATAMIENTOS Y PROCEDIMIENTOS DIAGNOSTICOS
</a:t>
            </a:r>
            <a:endParaRPr lang="en-US" altLang="en-US" dirty="0"/>
          </a:p>
        </p:txBody>
      </p:sp>
      <p:sp>
        <p:nvSpPr>
          <p:cNvPr id="195587" name="Rectangle 3">
            <a:extLst>
              <a:ext uri="{FF2B5EF4-FFF2-40B4-BE49-F238E27FC236}">
                <a16:creationId xmlns:a16="http://schemas.microsoft.com/office/drawing/2014/main" id="{B0215DD9-7AAE-4D28-8D15-6410117258D8}"/>
              </a:ext>
            </a:extLst>
          </p:cNvPr>
          <p:cNvSpPr>
            <a:spLocks noGrp="1" noChangeArrowheads="1"/>
          </p:cNvSpPr>
          <p:nvPr>
            <p:ph type="subTitle" idx="1"/>
          </p:nvPr>
        </p:nvSpPr>
        <p:spPr>
          <a:xfrm>
            <a:off x="3124200" y="3429000"/>
            <a:ext cx="5638800" cy="1660525"/>
          </a:xfrm>
        </p:spPr>
        <p:txBody>
          <a:bodyPr/>
          <a:lstStyle/>
          <a:p>
            <a:r>
              <a:rPr lang="en-US" altLang="en-US"/>
              <a:t>Digestive System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E375FAAE-2CF7-4E7A-A18B-7A96A6C7AAD2}"/>
              </a:ext>
            </a:extLst>
          </p:cNvPr>
          <p:cNvSpPr>
            <a:spLocks noGrp="1" noChangeArrowheads="1"/>
          </p:cNvSpPr>
          <p:nvPr>
            <p:ph type="title"/>
          </p:nvPr>
        </p:nvSpPr>
        <p:spPr>
          <a:xfrm>
            <a:off x="457200" y="304800"/>
            <a:ext cx="8229600" cy="1295400"/>
          </a:xfrm>
        </p:spPr>
        <p:txBody>
          <a:bodyPr>
            <a:normAutofit fontScale="90000"/>
          </a:bodyPr>
          <a:lstStyle/>
          <a:p>
            <a:r>
              <a:rPr lang="en-US" altLang="en-US"/>
              <a:t>Diagnostic Techniques, Treatments, and Procedures</a:t>
            </a:r>
          </a:p>
        </p:txBody>
      </p:sp>
      <p:sp>
        <p:nvSpPr>
          <p:cNvPr id="136195" name="Rectangle 3">
            <a:extLst>
              <a:ext uri="{FF2B5EF4-FFF2-40B4-BE49-F238E27FC236}">
                <a16:creationId xmlns:a16="http://schemas.microsoft.com/office/drawing/2014/main" id="{16FB1A17-EC93-47B7-9519-2DBF18210057}"/>
              </a:ext>
            </a:extLst>
          </p:cNvPr>
          <p:cNvSpPr>
            <a:spLocks noGrp="1" noChangeArrowheads="1"/>
          </p:cNvSpPr>
          <p:nvPr>
            <p:ph type="body" idx="1"/>
          </p:nvPr>
        </p:nvSpPr>
        <p:spPr>
          <a:xfrm>
            <a:off x="381000" y="1676400"/>
            <a:ext cx="8458200" cy="4343400"/>
          </a:xfrm>
        </p:spPr>
        <p:txBody>
          <a:bodyPr/>
          <a:lstStyle/>
          <a:p>
            <a:r>
              <a:rPr lang="en-US" altLang="en-US" sz="2800" dirty="0"/>
              <a:t>Abdominal ultrasound</a:t>
            </a:r>
          </a:p>
          <a:p>
            <a:pPr lvl="1"/>
            <a:r>
              <a:rPr lang="es-ES" altLang="en-US" sz="2400" dirty="0">
                <a:solidFill>
                  <a:schemeClr val="accent2"/>
                </a:solidFill>
              </a:rPr>
              <a:t>Ondas sonoras de alta frecuencia para proporcionar visualización de los órganos internos del abdomen (hígado, vesícula biliar, conductos biliares, páncreas, riñones, vejiga y uréteres</a:t>
            </a:r>
            <a:r>
              <a:rPr lang="en-US" altLang="en-US" sz="2400" dirty="0">
                <a:solidFill>
                  <a:schemeClr val="accent2"/>
                </a:solidFill>
              </a:rPr>
              <a:t>)</a:t>
            </a:r>
            <a:endParaRPr lang="en-US" altLang="en-US" sz="2400" dirty="0"/>
          </a:p>
          <a:p>
            <a:r>
              <a:rPr lang="en-US" altLang="en-US" sz="2800" dirty="0" err="1"/>
              <a:t>Abdominocentesis</a:t>
            </a:r>
            <a:r>
              <a:rPr lang="en-US" altLang="en-US" sz="2800" dirty="0"/>
              <a:t> (Paracentesis)</a:t>
            </a:r>
          </a:p>
          <a:p>
            <a:pPr lvl="1"/>
            <a:r>
              <a:rPr lang="es-ES" altLang="en-US" sz="2400" dirty="0">
                <a:solidFill>
                  <a:schemeClr val="accent2"/>
                </a:solidFill>
              </a:rPr>
              <a:t>Inserción de una aguja o trocara en la cavidad abdominal para eliminar el exceso de líquido
La persona está en una posición sentada
</a:t>
            </a:r>
            <a:endParaRPr lang="en-US" altLang="en-US" sz="2400" dirty="0">
              <a:solidFill>
                <a:srgbClr val="0066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a:extLst>
              <a:ext uri="{FF2B5EF4-FFF2-40B4-BE49-F238E27FC236}">
                <a16:creationId xmlns:a16="http://schemas.microsoft.com/office/drawing/2014/main" id="{3B4B66A7-10E5-4748-B6BF-3E6EB68DA192}"/>
              </a:ext>
            </a:extLst>
          </p:cNvPr>
          <p:cNvSpPr>
            <a:spLocks noGrp="1" noChangeArrowheads="1"/>
          </p:cNvSpPr>
          <p:nvPr>
            <p:ph type="body" idx="1"/>
          </p:nvPr>
        </p:nvSpPr>
        <p:spPr>
          <a:xfrm>
            <a:off x="533400" y="1752600"/>
            <a:ext cx="8229600" cy="4191000"/>
          </a:xfrm>
        </p:spPr>
        <p:txBody>
          <a:bodyPr/>
          <a:lstStyle/>
          <a:p>
            <a:r>
              <a:rPr lang="en-US" altLang="en-US" dirty="0"/>
              <a:t>Alanine Aminotransferase (ALT)</a:t>
            </a:r>
          </a:p>
          <a:p>
            <a:pPr lvl="1"/>
            <a:r>
              <a:rPr lang="es-ES" altLang="en-US" dirty="0">
                <a:solidFill>
                  <a:schemeClr val="accent2"/>
                </a:solidFill>
              </a:rPr>
              <a:t>Enzima hepatocelular liberada en cantidades elevadas debido a la disfunción hepática
También conocido como suero glutámico </a:t>
            </a:r>
            <a:r>
              <a:rPr lang="es-ES" altLang="en-US" dirty="0" err="1">
                <a:solidFill>
                  <a:schemeClr val="accent2"/>
                </a:solidFill>
              </a:rPr>
              <a:t>piruvic</a:t>
            </a:r>
            <a:r>
              <a:rPr lang="es-ES" altLang="en-US" dirty="0">
                <a:solidFill>
                  <a:schemeClr val="accent2"/>
                </a:solidFill>
              </a:rPr>
              <a:t> transaminasa (SGPT)
</a:t>
            </a:r>
            <a:endParaRPr lang="en-US" altLang="en-US" sz="2800" dirty="0">
              <a:solidFill>
                <a:schemeClr val="accent2"/>
              </a:solidFill>
            </a:endParaRPr>
          </a:p>
        </p:txBody>
      </p:sp>
      <p:sp>
        <p:nvSpPr>
          <p:cNvPr id="139268" name="Rectangle 4">
            <a:extLst>
              <a:ext uri="{FF2B5EF4-FFF2-40B4-BE49-F238E27FC236}">
                <a16:creationId xmlns:a16="http://schemas.microsoft.com/office/drawing/2014/main" id="{0CBBEAA1-58DE-4B19-8ABF-0F1D76F50C1D}"/>
              </a:ext>
            </a:extLst>
          </p:cNvPr>
          <p:cNvSpPr>
            <a:spLocks noGrp="1" noChangeArrowheads="1"/>
          </p:cNvSpPr>
          <p:nvPr>
            <p:ph type="title"/>
          </p:nvPr>
        </p:nvSpPr>
        <p:spPr>
          <a:xfrm>
            <a:off x="457200" y="304800"/>
            <a:ext cx="8229600" cy="12192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BB3E6156-5EB5-4D79-ABCE-73D84644AB7D}"/>
              </a:ext>
            </a:extLst>
          </p:cNvPr>
          <p:cNvSpPr>
            <a:spLocks noGrp="1" noChangeArrowheads="1"/>
          </p:cNvSpPr>
          <p:nvPr>
            <p:ph type="title"/>
          </p:nvPr>
        </p:nvSpPr>
        <p:spPr>
          <a:xfrm>
            <a:off x="457200" y="304800"/>
            <a:ext cx="8305800" cy="1066800"/>
          </a:xfrm>
        </p:spPr>
        <p:txBody>
          <a:bodyPr>
            <a:normAutofit fontScale="90000"/>
          </a:bodyPr>
          <a:lstStyle/>
          <a:p>
            <a:r>
              <a:rPr lang="en-US" altLang="en-US"/>
              <a:t>Diagnostic Techniques, </a:t>
            </a:r>
            <a:br>
              <a:rPr lang="en-US" altLang="en-US"/>
            </a:br>
            <a:r>
              <a:rPr lang="en-US" altLang="en-US"/>
              <a:t>Treatments, and Procedures</a:t>
            </a:r>
          </a:p>
        </p:txBody>
      </p:sp>
      <p:sp>
        <p:nvSpPr>
          <p:cNvPr id="141315" name="Rectangle 3">
            <a:extLst>
              <a:ext uri="{FF2B5EF4-FFF2-40B4-BE49-F238E27FC236}">
                <a16:creationId xmlns:a16="http://schemas.microsoft.com/office/drawing/2014/main" id="{20B39FC3-F380-4B18-ABFD-4B6A09AA191D}"/>
              </a:ext>
            </a:extLst>
          </p:cNvPr>
          <p:cNvSpPr>
            <a:spLocks noGrp="1" noChangeArrowheads="1"/>
          </p:cNvSpPr>
          <p:nvPr>
            <p:ph type="body" idx="1"/>
          </p:nvPr>
        </p:nvSpPr>
        <p:spPr>
          <a:xfrm>
            <a:off x="457200" y="1600200"/>
            <a:ext cx="8229600" cy="4572000"/>
          </a:xfrm>
        </p:spPr>
        <p:txBody>
          <a:bodyPr/>
          <a:lstStyle/>
          <a:p>
            <a:r>
              <a:rPr lang="en-US" altLang="en-US" dirty="0"/>
              <a:t>Alkaline Phosphatase (ALP)</a:t>
            </a:r>
          </a:p>
          <a:p>
            <a:pPr lvl="1"/>
            <a:r>
              <a:rPr lang="es-ES" altLang="en-US" dirty="0">
                <a:solidFill>
                  <a:schemeClr val="accent2"/>
                </a:solidFill>
              </a:rPr>
              <a:t>Enzima encontrada en las concentraciones más altas en hígado, tracto biliar y hueso
</a:t>
            </a:r>
            <a:r>
              <a:rPr lang="en-US" altLang="en-US" dirty="0"/>
              <a:t>Amylase</a:t>
            </a:r>
          </a:p>
          <a:p>
            <a:pPr lvl="1"/>
            <a:r>
              <a:rPr lang="es-ES" altLang="en-US" dirty="0">
                <a:solidFill>
                  <a:schemeClr val="accent2"/>
                </a:solidFill>
              </a:rPr>
              <a:t>Enzima secretada normalmente de células pancreáticas que viaja al duodeno a través del conducto pancreático
Ayudas en la digestión
</a:t>
            </a:r>
            <a:endParaRPr lang="en-US" altLang="en-US" dirty="0">
              <a:solidFill>
                <a:schemeClr val="accent2"/>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EA79FFC0-F8ED-4EA4-925D-F81385160626}"/>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Treatments, and Procedures</a:t>
            </a:r>
          </a:p>
        </p:txBody>
      </p:sp>
      <p:sp>
        <p:nvSpPr>
          <p:cNvPr id="189443" name="Rectangle 3">
            <a:extLst>
              <a:ext uri="{FF2B5EF4-FFF2-40B4-BE49-F238E27FC236}">
                <a16:creationId xmlns:a16="http://schemas.microsoft.com/office/drawing/2014/main" id="{B46EE4DC-CA02-46C3-B15F-8C7BB60CA4D7}"/>
              </a:ext>
            </a:extLst>
          </p:cNvPr>
          <p:cNvSpPr>
            <a:spLocks noGrp="1" noChangeArrowheads="1"/>
          </p:cNvSpPr>
          <p:nvPr>
            <p:ph type="body" idx="1"/>
          </p:nvPr>
        </p:nvSpPr>
        <p:spPr>
          <a:xfrm>
            <a:off x="457200" y="1676400"/>
            <a:ext cx="8229600" cy="4343400"/>
          </a:xfrm>
        </p:spPr>
        <p:txBody>
          <a:bodyPr/>
          <a:lstStyle/>
          <a:p>
            <a:r>
              <a:rPr lang="en-US" altLang="en-US" dirty="0"/>
              <a:t>Appendectomy</a:t>
            </a:r>
          </a:p>
          <a:p>
            <a:pPr lvl="1"/>
            <a:r>
              <a:rPr lang="es-ES" altLang="en-US" dirty="0">
                <a:solidFill>
                  <a:schemeClr val="accent2"/>
                </a:solidFill>
              </a:rPr>
              <a:t>Extirpación quirúrgica de un apéndice inflamado
Se puede extirpar por laparoscopio si no se ha producido ninguna ruptura
</a:t>
            </a:r>
            <a:endParaRPr lang="en-US" altLang="en-US" dirty="0">
              <a:solidFill>
                <a:schemeClr val="accent2"/>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a:extLst>
              <a:ext uri="{FF2B5EF4-FFF2-40B4-BE49-F238E27FC236}">
                <a16:creationId xmlns:a16="http://schemas.microsoft.com/office/drawing/2014/main" id="{8DF16707-D13F-471F-BFE9-46CA52D455A1}"/>
              </a:ext>
            </a:extLst>
          </p:cNvPr>
          <p:cNvSpPr>
            <a:spLocks noGrp="1" noChangeArrowheads="1"/>
          </p:cNvSpPr>
          <p:nvPr>
            <p:ph type="body" idx="1"/>
          </p:nvPr>
        </p:nvSpPr>
        <p:spPr>
          <a:xfrm>
            <a:off x="685800" y="1676400"/>
            <a:ext cx="7772400" cy="4724400"/>
          </a:xfrm>
        </p:spPr>
        <p:txBody>
          <a:bodyPr/>
          <a:lstStyle/>
          <a:p>
            <a:r>
              <a:rPr lang="en-US" altLang="en-US" dirty="0"/>
              <a:t>Barium Enema (BE)</a:t>
            </a:r>
          </a:p>
          <a:p>
            <a:pPr lvl="1"/>
            <a:r>
              <a:rPr lang="es-ES" altLang="en-US" dirty="0">
                <a:solidFill>
                  <a:schemeClr val="accent2"/>
                </a:solidFill>
              </a:rPr>
              <a:t>Infusión de un medio de contraste radiopaco, sulfato de bario, en el recto y mantenido en el tracto intestinal inferior, mientras que las películas de rayos X se obtienen del tracto gastrointestinal inferior
</a:t>
            </a:r>
            <a:endParaRPr lang="en-US" altLang="en-US" dirty="0">
              <a:solidFill>
                <a:schemeClr val="accent2"/>
              </a:solidFill>
            </a:endParaRPr>
          </a:p>
        </p:txBody>
      </p:sp>
      <p:sp>
        <p:nvSpPr>
          <p:cNvPr id="144388" name="Rectangle 4">
            <a:extLst>
              <a:ext uri="{FF2B5EF4-FFF2-40B4-BE49-F238E27FC236}">
                <a16:creationId xmlns:a16="http://schemas.microsoft.com/office/drawing/2014/main" id="{862305F4-22E2-4B79-B766-BC5C40E952B7}"/>
              </a:ext>
            </a:extLst>
          </p:cNvPr>
          <p:cNvSpPr>
            <a:spLocks noGrp="1" noChangeArrowheads="1"/>
          </p:cNvSpPr>
          <p:nvPr>
            <p:ph type="title"/>
          </p:nvPr>
        </p:nvSpPr>
        <p:spPr>
          <a:xfrm>
            <a:off x="457200" y="304800"/>
            <a:ext cx="8305800" cy="1066800"/>
          </a:xfrm>
        </p:spPr>
        <p:txBody>
          <a:bodyPr>
            <a:normAutofit fontScale="90000"/>
          </a:bodyPr>
          <a:lstStyle/>
          <a:p>
            <a:r>
              <a:rPr lang="en-US" altLang="en-US"/>
              <a:t>Diagnostic Techniques,</a:t>
            </a:r>
            <a:br>
              <a:rPr lang="en-US" altLang="en-US"/>
            </a:br>
            <a:r>
              <a:rPr lang="en-US" altLang="en-US"/>
              <a:t> Treatments, and Procedures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121847B0-1F6B-40D8-A008-46EF939C2273}"/>
              </a:ext>
            </a:extLst>
          </p:cNvPr>
          <p:cNvSpPr>
            <a:spLocks noGrp="1" noChangeArrowheads="1"/>
          </p:cNvSpPr>
          <p:nvPr>
            <p:ph type="body" idx="1"/>
          </p:nvPr>
        </p:nvSpPr>
        <p:spPr>
          <a:xfrm>
            <a:off x="457200" y="1828800"/>
            <a:ext cx="8001000" cy="4267200"/>
          </a:xfrm>
        </p:spPr>
        <p:txBody>
          <a:bodyPr/>
          <a:lstStyle/>
          <a:p>
            <a:r>
              <a:rPr lang="en-US" altLang="en-US" dirty="0"/>
              <a:t>Barium Swallow (Upper GI Series)</a:t>
            </a:r>
          </a:p>
          <a:p>
            <a:pPr lvl="1"/>
            <a:r>
              <a:rPr lang="es-ES" altLang="en-US" dirty="0">
                <a:solidFill>
                  <a:schemeClr val="accent2"/>
                </a:solidFill>
              </a:rPr>
              <a:t>Implica la administración oral de un medio de contraste radiopaco, sulfato de bario, que fluye hacia el esófago a medida que la persona traga
</a:t>
            </a:r>
            <a:endParaRPr lang="en-US" altLang="en-US" dirty="0">
              <a:solidFill>
                <a:schemeClr val="accent2"/>
              </a:solidFill>
            </a:endParaRPr>
          </a:p>
        </p:txBody>
      </p:sp>
      <p:sp>
        <p:nvSpPr>
          <p:cNvPr id="194563" name="Rectangle 3">
            <a:extLst>
              <a:ext uri="{FF2B5EF4-FFF2-40B4-BE49-F238E27FC236}">
                <a16:creationId xmlns:a16="http://schemas.microsoft.com/office/drawing/2014/main" id="{52D31D12-ED58-47AA-A1F4-D0557DF659FC}"/>
              </a:ext>
            </a:extLst>
          </p:cNvPr>
          <p:cNvSpPr>
            <a:spLocks noGrp="1" noChangeArrowheads="1"/>
          </p:cNvSpPr>
          <p:nvPr>
            <p:ph type="title"/>
          </p:nvPr>
        </p:nvSpPr>
        <p:spPr>
          <a:xfrm>
            <a:off x="457200" y="381000"/>
            <a:ext cx="8229600" cy="1143000"/>
          </a:xfrm>
        </p:spPr>
        <p:txBody>
          <a:bodyPr>
            <a:normAutofit fontScale="90000"/>
          </a:bodyPr>
          <a:lstStyle/>
          <a:p>
            <a:r>
              <a:rPr lang="en-US" altLang="en-US"/>
              <a:t>Diagnostic Techniques,</a:t>
            </a:r>
            <a:br>
              <a:rPr lang="en-US" altLang="en-US"/>
            </a:br>
            <a:r>
              <a:rPr lang="en-US" altLang="en-US"/>
              <a:t> Treatments, and Procedures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a:extLst>
              <a:ext uri="{FF2B5EF4-FFF2-40B4-BE49-F238E27FC236}">
                <a16:creationId xmlns:a16="http://schemas.microsoft.com/office/drawing/2014/main" id="{69056D32-8CD5-4003-A0AF-B7E6D672B579}"/>
              </a:ext>
            </a:extLst>
          </p:cNvPr>
          <p:cNvSpPr>
            <a:spLocks noGrp="1" noChangeArrowheads="1"/>
          </p:cNvSpPr>
          <p:nvPr>
            <p:ph type="body" idx="1"/>
          </p:nvPr>
        </p:nvSpPr>
        <p:spPr>
          <a:xfrm>
            <a:off x="457200" y="1600200"/>
            <a:ext cx="8305800" cy="4419600"/>
          </a:xfrm>
        </p:spPr>
        <p:txBody>
          <a:bodyPr/>
          <a:lstStyle/>
          <a:p>
            <a:pPr>
              <a:lnSpc>
                <a:spcPct val="90000"/>
              </a:lnSpc>
            </a:pPr>
            <a:r>
              <a:rPr lang="en-US" altLang="en-US" dirty="0"/>
              <a:t>Cheiloplasty</a:t>
            </a:r>
          </a:p>
          <a:p>
            <a:pPr lvl="1">
              <a:lnSpc>
                <a:spcPct val="90000"/>
              </a:lnSpc>
            </a:pPr>
            <a:r>
              <a:rPr lang="es-ES" altLang="en-US" dirty="0">
                <a:solidFill>
                  <a:schemeClr val="accent2"/>
                </a:solidFill>
              </a:rPr>
              <a:t>Corrección quirúrgica de un defecto del labio
</a:t>
            </a:r>
            <a:r>
              <a:rPr lang="en-US" altLang="en-US" dirty="0"/>
              <a:t>Cholecystectomy</a:t>
            </a:r>
          </a:p>
          <a:p>
            <a:pPr lvl="1">
              <a:lnSpc>
                <a:spcPct val="90000"/>
              </a:lnSpc>
            </a:pPr>
            <a:r>
              <a:rPr lang="es-ES" altLang="en-US" dirty="0">
                <a:solidFill>
                  <a:schemeClr val="accent2"/>
                </a:solidFill>
              </a:rPr>
              <a:t>Extirpación quirúrgica de la vesícula biliar
</a:t>
            </a:r>
            <a:r>
              <a:rPr lang="en-US" altLang="en-US" dirty="0"/>
              <a:t>Cholecystography (Oral)</a:t>
            </a:r>
          </a:p>
          <a:p>
            <a:pPr lvl="1">
              <a:lnSpc>
                <a:spcPct val="90000"/>
              </a:lnSpc>
            </a:pPr>
            <a:r>
              <a:rPr lang="es-ES" altLang="en-US" dirty="0">
                <a:solidFill>
                  <a:schemeClr val="accent2"/>
                </a:solidFill>
              </a:rPr>
              <a:t>Visualización de la vesícula biliar a través de rayos X tras la ingestión oral de píldoras que contienen un tinte yodado radiopaco
</a:t>
            </a:r>
            <a:endParaRPr lang="en-US" altLang="en-US" dirty="0">
              <a:solidFill>
                <a:schemeClr val="accent2"/>
              </a:solidFill>
            </a:endParaRPr>
          </a:p>
        </p:txBody>
      </p:sp>
      <p:sp>
        <p:nvSpPr>
          <p:cNvPr id="146436" name="Rectangle 4">
            <a:extLst>
              <a:ext uri="{FF2B5EF4-FFF2-40B4-BE49-F238E27FC236}">
                <a16:creationId xmlns:a16="http://schemas.microsoft.com/office/drawing/2014/main" id="{FD03E54D-7FA6-4A3A-AC0A-E0AF1DC222B2}"/>
              </a:ext>
            </a:extLst>
          </p:cNvPr>
          <p:cNvSpPr>
            <a:spLocks noGrp="1" noChangeArrowheads="1"/>
          </p:cNvSpPr>
          <p:nvPr>
            <p:ph type="title"/>
          </p:nvPr>
        </p:nvSpPr>
        <p:spPr>
          <a:xfrm>
            <a:off x="457200" y="304800"/>
            <a:ext cx="8229600" cy="990600"/>
          </a:xfrm>
        </p:spPr>
        <p:txBody>
          <a:bodyPr>
            <a:normAutofit fontScale="90000"/>
          </a:bodyPr>
          <a:lstStyle/>
          <a:p>
            <a:r>
              <a:rPr lang="en-US" altLang="en-US"/>
              <a:t>Diagnostic Techniques,</a:t>
            </a:r>
            <a:br>
              <a:rPr lang="en-US" altLang="en-US"/>
            </a:br>
            <a:r>
              <a:rPr lang="en-US" altLang="en-US"/>
              <a:t>Treatments, and Procedures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a:extLst>
              <a:ext uri="{FF2B5EF4-FFF2-40B4-BE49-F238E27FC236}">
                <a16:creationId xmlns:a16="http://schemas.microsoft.com/office/drawing/2014/main" id="{80D39E5E-6101-4174-A41E-1CC1FB213BB3}"/>
              </a:ext>
            </a:extLst>
          </p:cNvPr>
          <p:cNvSpPr>
            <a:spLocks noGrp="1" noChangeArrowheads="1"/>
          </p:cNvSpPr>
          <p:nvPr>
            <p:ph type="body" idx="1"/>
          </p:nvPr>
        </p:nvSpPr>
        <p:spPr>
          <a:xfrm>
            <a:off x="457200" y="1676400"/>
            <a:ext cx="8229600" cy="4495800"/>
          </a:xfrm>
        </p:spPr>
        <p:txBody>
          <a:bodyPr/>
          <a:lstStyle/>
          <a:p>
            <a:r>
              <a:rPr lang="en-US" altLang="en-US" dirty="0"/>
              <a:t>Colonoscopy</a:t>
            </a:r>
          </a:p>
          <a:p>
            <a:pPr lvl="1"/>
            <a:r>
              <a:rPr lang="es-ES" altLang="en-US" dirty="0">
                <a:solidFill>
                  <a:schemeClr val="accent2"/>
                </a:solidFill>
              </a:rPr>
              <a:t>Visualización del revestimiento del intestino grueso mediante un colonoscopio de fibra óptica
</a:t>
            </a:r>
            <a:r>
              <a:rPr lang="en-US" altLang="en-US" dirty="0"/>
              <a:t>Colostomy</a:t>
            </a:r>
          </a:p>
          <a:p>
            <a:pPr lvl="1"/>
            <a:r>
              <a:rPr lang="es-ES" altLang="en-US" dirty="0">
                <a:solidFill>
                  <a:schemeClr val="accent2"/>
                </a:solidFill>
              </a:rPr>
              <a:t>Creación quirúrgica de una nueva abertura en la pared abdominal a través de la cual las heces serán expulsadas, sacando el colon incisivo a la superficie abdominal
Ano de pared abdominal
</a:t>
            </a:r>
            <a:endParaRPr lang="en-US" altLang="en-US" dirty="0">
              <a:solidFill>
                <a:srgbClr val="006600"/>
              </a:solidFill>
            </a:endParaRPr>
          </a:p>
        </p:txBody>
      </p:sp>
      <p:sp>
        <p:nvSpPr>
          <p:cNvPr id="148484" name="Rectangle 4">
            <a:extLst>
              <a:ext uri="{FF2B5EF4-FFF2-40B4-BE49-F238E27FC236}">
                <a16:creationId xmlns:a16="http://schemas.microsoft.com/office/drawing/2014/main" id="{CBDF30F8-A81B-4F24-B074-9BCAC771E489}"/>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3">
            <a:extLst>
              <a:ext uri="{FF2B5EF4-FFF2-40B4-BE49-F238E27FC236}">
                <a16:creationId xmlns:a16="http://schemas.microsoft.com/office/drawing/2014/main" id="{07E977BA-B9C5-4FF0-9580-2B8687783E2A}"/>
              </a:ext>
            </a:extLst>
          </p:cNvPr>
          <p:cNvSpPr>
            <a:spLocks noGrp="1" noChangeArrowheads="1"/>
          </p:cNvSpPr>
          <p:nvPr>
            <p:ph type="body" idx="1"/>
          </p:nvPr>
        </p:nvSpPr>
        <p:spPr>
          <a:xfrm>
            <a:off x="457200" y="1676400"/>
            <a:ext cx="8229600" cy="4165600"/>
          </a:xfrm>
        </p:spPr>
        <p:txBody>
          <a:bodyPr/>
          <a:lstStyle/>
          <a:p>
            <a:r>
              <a:rPr lang="en-US" altLang="en-US" dirty="0"/>
              <a:t>CT of the abdomen</a:t>
            </a:r>
          </a:p>
          <a:p>
            <a:pPr lvl="1"/>
            <a:r>
              <a:rPr lang="es-ES" altLang="en-US" dirty="0">
                <a:solidFill>
                  <a:schemeClr val="accent2"/>
                </a:solidFill>
              </a:rPr>
              <a:t>Procedimiento de rayos X indoloro y no invasivo
Produce una imagen creada por el ordenador que representa una sección transversal detallada de la estructura tisular dentro del abdomen
Tomografía computarizada (TC) del abdomen
</a:t>
            </a:r>
            <a:endParaRPr lang="en-US" altLang="en-US" dirty="0">
              <a:solidFill>
                <a:schemeClr val="accent2"/>
              </a:solidFill>
            </a:endParaRPr>
          </a:p>
        </p:txBody>
      </p:sp>
      <p:sp>
        <p:nvSpPr>
          <p:cNvPr id="150532" name="Rectangle 4">
            <a:extLst>
              <a:ext uri="{FF2B5EF4-FFF2-40B4-BE49-F238E27FC236}">
                <a16:creationId xmlns:a16="http://schemas.microsoft.com/office/drawing/2014/main" id="{5CC3CD51-E644-431C-8CFF-F00A87F79114}"/>
              </a:ext>
            </a:extLst>
          </p:cNvPr>
          <p:cNvSpPr>
            <a:spLocks noGrp="1" noChangeArrowheads="1"/>
          </p:cNvSpPr>
          <p:nvPr>
            <p:ph type="title"/>
          </p:nvPr>
        </p:nvSpPr>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a:extLst>
              <a:ext uri="{FF2B5EF4-FFF2-40B4-BE49-F238E27FC236}">
                <a16:creationId xmlns:a16="http://schemas.microsoft.com/office/drawing/2014/main" id="{1A964BDD-D951-4F6C-9BEA-DE879ECB2459}"/>
              </a:ext>
            </a:extLst>
          </p:cNvPr>
          <p:cNvSpPr>
            <a:spLocks noGrp="1" noChangeArrowheads="1"/>
          </p:cNvSpPr>
          <p:nvPr>
            <p:ph type="body" idx="1"/>
          </p:nvPr>
        </p:nvSpPr>
        <p:spPr>
          <a:xfrm>
            <a:off x="457200" y="1676400"/>
            <a:ext cx="8382000" cy="4114800"/>
          </a:xfrm>
        </p:spPr>
        <p:txBody>
          <a:bodyPr/>
          <a:lstStyle/>
          <a:p>
            <a:r>
              <a:rPr lang="en-US" altLang="en-US" dirty="0"/>
              <a:t>Endoscopic Retrograde Cholangiopancreatography</a:t>
            </a:r>
          </a:p>
          <a:p>
            <a:pPr lvl="1"/>
            <a:r>
              <a:rPr lang="es-ES" altLang="en-US" dirty="0">
                <a:solidFill>
                  <a:schemeClr val="accent2"/>
                </a:solidFill>
              </a:rPr>
              <a:t>Examina el tamaño y el llenado de los conductos pancreáticos y biliares a través de la visualización radiográfica directa con un endoscopio de fibra óptica
</a:t>
            </a:r>
            <a:endParaRPr lang="en-US" altLang="en-US" dirty="0">
              <a:solidFill>
                <a:schemeClr val="accent2"/>
              </a:solidFill>
            </a:endParaRPr>
          </a:p>
        </p:txBody>
      </p:sp>
      <p:sp>
        <p:nvSpPr>
          <p:cNvPr id="152580" name="Rectangle 4">
            <a:extLst>
              <a:ext uri="{FF2B5EF4-FFF2-40B4-BE49-F238E27FC236}">
                <a16:creationId xmlns:a16="http://schemas.microsoft.com/office/drawing/2014/main" id="{4047AF43-D606-4B9F-88F8-F94BBA6CD164}"/>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77F9201A-B589-4876-A009-9CF0E63A8E2D}"/>
              </a:ext>
            </a:extLst>
          </p:cNvPr>
          <p:cNvSpPr>
            <a:spLocks noGrp="1" noChangeArrowheads="1"/>
          </p:cNvSpPr>
          <p:nvPr>
            <p:ph type="title"/>
          </p:nvPr>
        </p:nvSpPr>
        <p:spPr>
          <a:xfrm>
            <a:off x="457200" y="304800"/>
            <a:ext cx="8305800" cy="1219200"/>
          </a:xfrm>
        </p:spPr>
        <p:txBody>
          <a:bodyPr>
            <a:normAutofit fontScale="90000"/>
          </a:bodyPr>
          <a:lstStyle/>
          <a:p>
            <a:r>
              <a:rPr lang="en-US" altLang="en-US"/>
              <a:t>Diagnostic Techniques, Treatments, and Procedures</a:t>
            </a:r>
          </a:p>
        </p:txBody>
      </p:sp>
      <p:sp>
        <p:nvSpPr>
          <p:cNvPr id="190467" name="Rectangle 3">
            <a:extLst>
              <a:ext uri="{FF2B5EF4-FFF2-40B4-BE49-F238E27FC236}">
                <a16:creationId xmlns:a16="http://schemas.microsoft.com/office/drawing/2014/main" id="{AFBEAE6D-013E-496F-9A92-5A674E404F27}"/>
              </a:ext>
            </a:extLst>
          </p:cNvPr>
          <p:cNvSpPr>
            <a:spLocks noGrp="1" noChangeArrowheads="1"/>
          </p:cNvSpPr>
          <p:nvPr>
            <p:ph type="body" idx="1"/>
          </p:nvPr>
        </p:nvSpPr>
        <p:spPr>
          <a:xfrm>
            <a:off x="457200" y="1752600"/>
            <a:ext cx="8229600" cy="4267200"/>
          </a:xfrm>
        </p:spPr>
        <p:txBody>
          <a:bodyPr/>
          <a:lstStyle/>
          <a:p>
            <a:r>
              <a:rPr lang="en-US" altLang="en-US" dirty="0"/>
              <a:t>Esophagogastroduodenoscopy (EGD)</a:t>
            </a:r>
          </a:p>
          <a:p>
            <a:pPr lvl="1"/>
            <a:r>
              <a:rPr lang="es-ES" altLang="en-US" dirty="0">
                <a:solidFill>
                  <a:schemeClr val="accent2"/>
                </a:solidFill>
              </a:rPr>
              <a:t>Proceso de visualización directa del esófago, estómago y duodeno utilizando un endoscopio de fibra óptica iluminado
También conocida como endoscopia superior
</a:t>
            </a:r>
            <a:endParaRPr lang="en-US" altLang="en-US" dirty="0">
              <a:solidFill>
                <a:srgbClr val="006600"/>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a:extLst>
              <a:ext uri="{FF2B5EF4-FFF2-40B4-BE49-F238E27FC236}">
                <a16:creationId xmlns:a16="http://schemas.microsoft.com/office/drawing/2014/main" id="{0262C86D-D02E-4836-8519-CFE6B76B8AD0}"/>
              </a:ext>
            </a:extLst>
          </p:cNvPr>
          <p:cNvSpPr>
            <a:spLocks noGrp="1" noChangeArrowheads="1"/>
          </p:cNvSpPr>
          <p:nvPr>
            <p:ph type="body" idx="1"/>
          </p:nvPr>
        </p:nvSpPr>
        <p:spPr>
          <a:xfrm>
            <a:off x="457200" y="1828800"/>
            <a:ext cx="8229600" cy="4343400"/>
          </a:xfrm>
        </p:spPr>
        <p:txBody>
          <a:bodyPr/>
          <a:lstStyle/>
          <a:p>
            <a:r>
              <a:rPr lang="en-US" altLang="en-US" dirty="0"/>
              <a:t>Extracorporeal Shock Wave Lithotripsy (ESWL)</a:t>
            </a:r>
          </a:p>
          <a:p>
            <a:pPr lvl="1"/>
            <a:r>
              <a:rPr lang="es-ES" altLang="en-US" dirty="0">
                <a:solidFill>
                  <a:schemeClr val="accent2"/>
                </a:solidFill>
              </a:rPr>
              <a:t>Tratamiento alternativo para cálculos biliares mediante ultrasonido para alinear el </a:t>
            </a:r>
            <a:r>
              <a:rPr lang="es-ES" altLang="en-US" dirty="0" err="1">
                <a:solidFill>
                  <a:schemeClr val="accent2"/>
                </a:solidFill>
              </a:rPr>
              <a:t>litotripter</a:t>
            </a:r>
            <a:r>
              <a:rPr lang="es-ES" altLang="en-US" dirty="0">
                <a:solidFill>
                  <a:schemeClr val="accent2"/>
                </a:solidFill>
              </a:rPr>
              <a:t> computarizado y la fuente de ondas de choque con las piedras
Para aplastar los cálculos biliares y así permitir la contracción de la vesícula biliar para eliminar fragmentos de piedra
</a:t>
            </a:r>
            <a:endParaRPr lang="en-US" altLang="en-US" dirty="0">
              <a:solidFill>
                <a:schemeClr val="accent2"/>
              </a:solidFill>
            </a:endParaRPr>
          </a:p>
        </p:txBody>
      </p:sp>
      <p:sp>
        <p:nvSpPr>
          <p:cNvPr id="154628" name="Rectangle 4">
            <a:extLst>
              <a:ext uri="{FF2B5EF4-FFF2-40B4-BE49-F238E27FC236}">
                <a16:creationId xmlns:a16="http://schemas.microsoft.com/office/drawing/2014/main" id="{048A4FFD-1667-445D-B6B4-BF09D13530FA}"/>
              </a:ext>
            </a:extLst>
          </p:cNvPr>
          <p:cNvSpPr>
            <a:spLocks noGrp="1" noChangeArrowheads="1"/>
          </p:cNvSpPr>
          <p:nvPr>
            <p:ph type="title"/>
          </p:nvPr>
        </p:nvSpPr>
        <p:spPr>
          <a:xfrm>
            <a:off x="457200" y="304800"/>
            <a:ext cx="8305800" cy="12192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a:extLst>
              <a:ext uri="{FF2B5EF4-FFF2-40B4-BE49-F238E27FC236}">
                <a16:creationId xmlns:a16="http://schemas.microsoft.com/office/drawing/2014/main" id="{02ACBE21-8DEB-49A8-AE95-5AA044BE802B}"/>
              </a:ext>
            </a:extLst>
          </p:cNvPr>
          <p:cNvSpPr>
            <a:spLocks noGrp="1" noChangeArrowheads="1"/>
          </p:cNvSpPr>
          <p:nvPr>
            <p:ph type="body" idx="1"/>
          </p:nvPr>
        </p:nvSpPr>
        <p:spPr>
          <a:xfrm>
            <a:off x="457200" y="1828800"/>
            <a:ext cx="8305800" cy="4343400"/>
          </a:xfrm>
        </p:spPr>
        <p:txBody>
          <a:bodyPr/>
          <a:lstStyle/>
          <a:p>
            <a:r>
              <a:rPr lang="en-US" altLang="en-US" dirty="0"/>
              <a:t>Fluoroscopy</a:t>
            </a:r>
          </a:p>
          <a:p>
            <a:pPr lvl="1"/>
            <a:r>
              <a:rPr lang="es-ES" altLang="en-US" dirty="0">
                <a:solidFill>
                  <a:schemeClr val="accent2"/>
                </a:solidFill>
              </a:rPr>
              <a:t>Técnica radiológica utilizada para examinar la función de un órgano o una parte del cuerpo utilizando un fluoroscopio
</a:t>
            </a:r>
            <a:r>
              <a:rPr lang="en-US" altLang="en-US" dirty="0"/>
              <a:t>Gastric analysis</a:t>
            </a:r>
          </a:p>
          <a:p>
            <a:pPr lvl="1"/>
            <a:r>
              <a:rPr lang="es-ES" altLang="en-US" dirty="0">
                <a:solidFill>
                  <a:schemeClr val="accent2"/>
                </a:solidFill>
              </a:rPr>
              <a:t>Estudio del contenido del estómago para determinar el contenido de ácido y detectar la presencia de sangre, bacterias, bilis y células anormales
</a:t>
            </a:r>
            <a:endParaRPr lang="en-US" altLang="en-US" dirty="0">
              <a:solidFill>
                <a:schemeClr val="accent2"/>
              </a:solidFill>
            </a:endParaRPr>
          </a:p>
        </p:txBody>
      </p:sp>
      <p:sp>
        <p:nvSpPr>
          <p:cNvPr id="156676" name="Rectangle 4">
            <a:extLst>
              <a:ext uri="{FF2B5EF4-FFF2-40B4-BE49-F238E27FC236}">
                <a16:creationId xmlns:a16="http://schemas.microsoft.com/office/drawing/2014/main" id="{7C90B75C-C70F-4606-9DCF-13440737BE02}"/>
              </a:ext>
            </a:extLst>
          </p:cNvPr>
          <p:cNvSpPr>
            <a:spLocks noGrp="1" noChangeArrowheads="1"/>
          </p:cNvSpPr>
          <p:nvPr>
            <p:ph type="title"/>
          </p:nvPr>
        </p:nvSpPr>
        <p:spPr>
          <a:xfrm>
            <a:off x="457200" y="304800"/>
            <a:ext cx="8305800" cy="1219200"/>
          </a:xfrm>
        </p:spPr>
        <p:txBody>
          <a:bodyPr>
            <a:normAutofit fontScale="90000"/>
          </a:bodyPr>
          <a:lstStyle/>
          <a:p>
            <a:r>
              <a:rPr lang="en-US" altLang="en-US"/>
              <a:t>Diagnostic Techniques,</a:t>
            </a:r>
            <a:br>
              <a:rPr lang="en-US" altLang="en-US"/>
            </a:br>
            <a:r>
              <a:rPr lang="en-US" altLang="en-US"/>
              <a:t> Treatments, and Procedures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a:extLst>
              <a:ext uri="{FF2B5EF4-FFF2-40B4-BE49-F238E27FC236}">
                <a16:creationId xmlns:a16="http://schemas.microsoft.com/office/drawing/2014/main" id="{A416DCCC-E672-4987-81B6-097849CA488C}"/>
              </a:ext>
            </a:extLst>
          </p:cNvPr>
          <p:cNvSpPr>
            <a:spLocks noGrp="1" noChangeArrowheads="1"/>
          </p:cNvSpPr>
          <p:nvPr>
            <p:ph type="body" idx="1"/>
          </p:nvPr>
        </p:nvSpPr>
        <p:spPr>
          <a:xfrm>
            <a:off x="685800" y="1676400"/>
            <a:ext cx="8001000" cy="4267200"/>
          </a:xfrm>
        </p:spPr>
        <p:txBody>
          <a:bodyPr/>
          <a:lstStyle/>
          <a:p>
            <a:r>
              <a:rPr lang="en-US" altLang="en-US" dirty="0"/>
              <a:t>Gastric Lavage</a:t>
            </a:r>
            <a:endParaRPr lang="en-US" altLang="en-US" dirty="0">
              <a:solidFill>
                <a:schemeClr val="accent2"/>
              </a:solidFill>
            </a:endParaRPr>
          </a:p>
          <a:p>
            <a:pPr lvl="1"/>
            <a:r>
              <a:rPr lang="es-ES" altLang="en-US" dirty="0">
                <a:solidFill>
                  <a:schemeClr val="accent2"/>
                </a:solidFill>
              </a:rPr>
              <a:t>Riego, o lavado, del estómago con agua estéril o una solución salina
</a:t>
            </a:r>
            <a:endParaRPr lang="en-US" altLang="en-US" dirty="0">
              <a:solidFill>
                <a:schemeClr val="accent2"/>
              </a:solidFill>
            </a:endParaRPr>
          </a:p>
        </p:txBody>
      </p:sp>
      <p:sp>
        <p:nvSpPr>
          <p:cNvPr id="158724" name="Rectangle 4">
            <a:extLst>
              <a:ext uri="{FF2B5EF4-FFF2-40B4-BE49-F238E27FC236}">
                <a16:creationId xmlns:a16="http://schemas.microsoft.com/office/drawing/2014/main" id="{4B8A876A-ACBC-4FFA-ACB6-C16039AD7EAD}"/>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a:extLst>
              <a:ext uri="{FF2B5EF4-FFF2-40B4-BE49-F238E27FC236}">
                <a16:creationId xmlns:a16="http://schemas.microsoft.com/office/drawing/2014/main" id="{7FBC7BE4-40E9-45AF-94EC-F1FBAA159B31}"/>
              </a:ext>
            </a:extLst>
          </p:cNvPr>
          <p:cNvSpPr>
            <a:spLocks noGrp="1" noChangeArrowheads="1"/>
          </p:cNvSpPr>
          <p:nvPr>
            <p:ph type="body" idx="1"/>
          </p:nvPr>
        </p:nvSpPr>
        <p:spPr>
          <a:xfrm>
            <a:off x="457200" y="1676400"/>
            <a:ext cx="8229600" cy="4191000"/>
          </a:xfrm>
        </p:spPr>
        <p:txBody>
          <a:bodyPr/>
          <a:lstStyle/>
          <a:p>
            <a:r>
              <a:rPr lang="en-US" altLang="en-US" dirty="0"/>
              <a:t>Herniorrhaphy</a:t>
            </a:r>
          </a:p>
          <a:p>
            <a:pPr lvl="1"/>
            <a:r>
              <a:rPr lang="es-ES" altLang="en-US" dirty="0">
                <a:solidFill>
                  <a:schemeClr val="accent2"/>
                </a:solidFill>
              </a:rPr>
              <a:t>Reparación quirúrgica de una hernia cerrando el defecto usando suturas, malla o alambre
</a:t>
            </a:r>
            <a:r>
              <a:rPr lang="en-US" altLang="en-US" dirty="0"/>
              <a:t>Liver biopsy</a:t>
            </a:r>
          </a:p>
          <a:p>
            <a:pPr lvl="1"/>
            <a:r>
              <a:rPr lang="es-ES" altLang="en-US" dirty="0">
                <a:solidFill>
                  <a:schemeClr val="accent2"/>
                </a:solidFill>
              </a:rPr>
              <a:t>Pieza de tejido hepático obtenida para su examen mediante la inserción de una aguja especialmente diseñada en el hígado a través de la pared abdominal
</a:t>
            </a:r>
            <a:endParaRPr lang="en-US" altLang="en-US" dirty="0">
              <a:solidFill>
                <a:schemeClr val="accent2"/>
              </a:solidFill>
            </a:endParaRPr>
          </a:p>
        </p:txBody>
      </p:sp>
      <p:sp>
        <p:nvSpPr>
          <p:cNvPr id="160772" name="Rectangle 4">
            <a:extLst>
              <a:ext uri="{FF2B5EF4-FFF2-40B4-BE49-F238E27FC236}">
                <a16:creationId xmlns:a16="http://schemas.microsoft.com/office/drawing/2014/main" id="{23DDDA85-4D82-429A-A3B5-FC67A9FA7F51}"/>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a:t>
            </a:r>
            <a:br>
              <a:rPr lang="en-US" altLang="en-US"/>
            </a:br>
            <a:r>
              <a:rPr lang="en-US" altLang="en-US"/>
              <a:t>Treatments, and Procedures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3">
            <a:extLst>
              <a:ext uri="{FF2B5EF4-FFF2-40B4-BE49-F238E27FC236}">
                <a16:creationId xmlns:a16="http://schemas.microsoft.com/office/drawing/2014/main" id="{05B297AF-1E3A-4762-A97B-F5DA679E00F6}"/>
              </a:ext>
            </a:extLst>
          </p:cNvPr>
          <p:cNvSpPr>
            <a:spLocks noGrp="1" noChangeArrowheads="1"/>
          </p:cNvSpPr>
          <p:nvPr>
            <p:ph type="body" idx="1"/>
          </p:nvPr>
        </p:nvSpPr>
        <p:spPr>
          <a:xfrm>
            <a:off x="457200" y="1676400"/>
            <a:ext cx="8305800" cy="4419600"/>
          </a:xfrm>
        </p:spPr>
        <p:txBody>
          <a:bodyPr/>
          <a:lstStyle/>
          <a:p>
            <a:r>
              <a:rPr lang="en-US" altLang="en-US" dirty="0"/>
              <a:t>Liver scan</a:t>
            </a:r>
          </a:p>
          <a:p>
            <a:pPr lvl="1"/>
            <a:r>
              <a:rPr lang="es-ES" altLang="en-US" dirty="0">
                <a:solidFill>
                  <a:schemeClr val="accent2"/>
                </a:solidFill>
              </a:rPr>
              <a:t>Técnica de escaneo no invasivo
Permite la visualización de la forma, el tamaño y la consistencia del hígado después de la inyección intravenosa de un compuesto radiactivo
</a:t>
            </a:r>
            <a:r>
              <a:rPr lang="en-US" altLang="en-US" dirty="0"/>
              <a:t>Magnetic Resonance Imaging (MRI)</a:t>
            </a:r>
          </a:p>
          <a:p>
            <a:pPr lvl="1"/>
            <a:r>
              <a:rPr lang="es-ES" altLang="en-US" dirty="0">
                <a:solidFill>
                  <a:schemeClr val="accent2"/>
                </a:solidFill>
              </a:rPr>
              <a:t>Procedimiento de exploración no invasivo que proporciona visualización de fluidos, tejidos blandos y estructuras óseas sin el uso de radiación
</a:t>
            </a:r>
            <a:endParaRPr lang="en-US" altLang="en-US" dirty="0">
              <a:solidFill>
                <a:schemeClr val="accent2"/>
              </a:solidFill>
            </a:endParaRPr>
          </a:p>
        </p:txBody>
      </p:sp>
      <p:sp>
        <p:nvSpPr>
          <p:cNvPr id="162820" name="Rectangle 4">
            <a:extLst>
              <a:ext uri="{FF2B5EF4-FFF2-40B4-BE49-F238E27FC236}">
                <a16:creationId xmlns:a16="http://schemas.microsoft.com/office/drawing/2014/main" id="{D5082F12-89E1-469D-A470-70C3E4D67188}"/>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Rectangle 3">
            <a:extLst>
              <a:ext uri="{FF2B5EF4-FFF2-40B4-BE49-F238E27FC236}">
                <a16:creationId xmlns:a16="http://schemas.microsoft.com/office/drawing/2014/main" id="{4EF6D192-8179-4BE7-BCED-5F6B54C4065A}"/>
              </a:ext>
            </a:extLst>
          </p:cNvPr>
          <p:cNvSpPr>
            <a:spLocks noGrp="1" noChangeArrowheads="1"/>
          </p:cNvSpPr>
          <p:nvPr>
            <p:ph type="body" idx="1"/>
          </p:nvPr>
        </p:nvSpPr>
        <p:spPr>
          <a:xfrm>
            <a:off x="457200" y="1752600"/>
            <a:ext cx="8305800" cy="3911600"/>
          </a:xfrm>
        </p:spPr>
        <p:txBody>
          <a:bodyPr/>
          <a:lstStyle/>
          <a:p>
            <a:r>
              <a:rPr lang="en-US" altLang="en-US" dirty="0"/>
              <a:t>Nasogastric intubation</a:t>
            </a:r>
          </a:p>
          <a:p>
            <a:pPr lvl="1"/>
            <a:r>
              <a:rPr lang="es-ES" altLang="en-US" dirty="0">
                <a:solidFill>
                  <a:schemeClr val="accent2"/>
                </a:solidFill>
              </a:rPr>
              <a:t>Colocación de un tubo a través de la nariz hacia el estómago 
Para aliviar la distensión gástrica eliminando las secreciones gástricas, el gas o los alimentos
</a:t>
            </a:r>
            <a:endParaRPr lang="en-US" altLang="en-US" sz="2800" dirty="0"/>
          </a:p>
        </p:txBody>
      </p:sp>
      <p:sp>
        <p:nvSpPr>
          <p:cNvPr id="164868" name="Rectangle 4">
            <a:extLst>
              <a:ext uri="{FF2B5EF4-FFF2-40B4-BE49-F238E27FC236}">
                <a16:creationId xmlns:a16="http://schemas.microsoft.com/office/drawing/2014/main" id="{97213185-02EE-442D-8ADF-DD30A0702CC7}"/>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3" name="Rectangle 3">
            <a:extLst>
              <a:ext uri="{FF2B5EF4-FFF2-40B4-BE49-F238E27FC236}">
                <a16:creationId xmlns:a16="http://schemas.microsoft.com/office/drawing/2014/main" id="{5EDDB3AD-B4DF-4275-9ABB-0A30670C5717}"/>
              </a:ext>
            </a:extLst>
          </p:cNvPr>
          <p:cNvSpPr>
            <a:spLocks noGrp="1" noChangeArrowheads="1"/>
          </p:cNvSpPr>
          <p:nvPr>
            <p:ph type="body" idx="1"/>
          </p:nvPr>
        </p:nvSpPr>
        <p:spPr>
          <a:xfrm>
            <a:off x="457200" y="1676400"/>
            <a:ext cx="8229600" cy="4148138"/>
          </a:xfrm>
        </p:spPr>
        <p:txBody>
          <a:bodyPr/>
          <a:lstStyle/>
          <a:p>
            <a:r>
              <a:rPr lang="en-US" altLang="en-US" dirty="0"/>
              <a:t>Percutaneous Transhepatic Cholangiography (PTC) or (PTHC)</a:t>
            </a:r>
          </a:p>
          <a:p>
            <a:pPr lvl="1"/>
            <a:r>
              <a:rPr lang="es-ES" altLang="en-US" dirty="0">
                <a:solidFill>
                  <a:schemeClr val="accent2"/>
                </a:solidFill>
              </a:rPr>
              <a:t>Examen de la estructura del conducto biliar utilizando una aguja para pasar directamente a un conducto biliar intrahepático para inyectar un medio de contraste
</a:t>
            </a:r>
            <a:endParaRPr lang="en-US" altLang="en-US" sz="2400" dirty="0"/>
          </a:p>
        </p:txBody>
      </p:sp>
      <p:sp>
        <p:nvSpPr>
          <p:cNvPr id="168964" name="Rectangle 4">
            <a:extLst>
              <a:ext uri="{FF2B5EF4-FFF2-40B4-BE49-F238E27FC236}">
                <a16:creationId xmlns:a16="http://schemas.microsoft.com/office/drawing/2014/main" id="{C8CFB33A-3EAC-476F-B6A4-3F4ED3D51A2C}"/>
              </a:ext>
            </a:extLst>
          </p:cNvPr>
          <p:cNvSpPr>
            <a:spLocks noGrp="1" noChangeArrowheads="1"/>
          </p:cNvSpPr>
          <p:nvPr>
            <p:ph type="title"/>
          </p:nvPr>
        </p:nvSpPr>
        <p:spPr>
          <a:xfrm>
            <a:off x="457200" y="304800"/>
            <a:ext cx="8229600" cy="1219200"/>
          </a:xfrm>
        </p:spPr>
        <p:txBody>
          <a:bodyPr>
            <a:normAutofit fontScale="90000"/>
          </a:bodyPr>
          <a:lstStyle/>
          <a:p>
            <a:r>
              <a:rPr lang="en-US" altLang="en-US"/>
              <a:t>Diagnostic Techniques,</a:t>
            </a:r>
            <a:br>
              <a:rPr lang="en-US" altLang="en-US"/>
            </a:br>
            <a:r>
              <a:rPr lang="en-US" altLang="en-US"/>
              <a:t> Treatments, and Procedures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3" name="Rectangle 3">
            <a:extLst>
              <a:ext uri="{FF2B5EF4-FFF2-40B4-BE49-F238E27FC236}">
                <a16:creationId xmlns:a16="http://schemas.microsoft.com/office/drawing/2014/main" id="{FDFC86F3-9DF7-4F11-BC47-FA109BB01634}"/>
              </a:ext>
            </a:extLst>
          </p:cNvPr>
          <p:cNvSpPr>
            <a:spLocks noGrp="1" noChangeArrowheads="1"/>
          </p:cNvSpPr>
          <p:nvPr>
            <p:ph type="body" idx="1"/>
          </p:nvPr>
        </p:nvSpPr>
        <p:spPr>
          <a:xfrm>
            <a:off x="457200" y="1671638"/>
            <a:ext cx="8229600" cy="4500562"/>
          </a:xfrm>
        </p:spPr>
        <p:txBody>
          <a:bodyPr/>
          <a:lstStyle/>
          <a:p>
            <a:r>
              <a:rPr lang="en-US" altLang="en-US" dirty="0"/>
              <a:t>Serum Bilirubin</a:t>
            </a:r>
          </a:p>
          <a:p>
            <a:pPr lvl="1"/>
            <a:r>
              <a:rPr lang="es-ES" altLang="en-US" dirty="0">
                <a:solidFill>
                  <a:schemeClr val="accent2"/>
                </a:solidFill>
              </a:rPr>
              <a:t>Medición del nivel de bilirrubina en suero
Los niveles séricos de bilirrubina son el resultado de la descomposición de los glóbulos rojos
</a:t>
            </a:r>
            <a:r>
              <a:rPr lang="en-US" altLang="en-US" dirty="0"/>
              <a:t>Serum Glutamic-oxaloacetic Transaminase (SGOT)</a:t>
            </a:r>
          </a:p>
          <a:p>
            <a:pPr lvl="1"/>
            <a:r>
              <a:rPr lang="es-ES" altLang="en-US" dirty="0">
                <a:solidFill>
                  <a:schemeClr val="accent2"/>
                </a:solidFill>
              </a:rPr>
              <a:t>Enzima que tiene concentraciones muy altas en las células hepáticas
También conocido como aspartato aminotransferasa (AT)
</a:t>
            </a:r>
            <a:endParaRPr lang="en-US" altLang="en-US" dirty="0">
              <a:solidFill>
                <a:srgbClr val="006600"/>
              </a:solidFill>
            </a:endParaRPr>
          </a:p>
        </p:txBody>
      </p:sp>
      <p:sp>
        <p:nvSpPr>
          <p:cNvPr id="174084" name="Rectangle 4">
            <a:extLst>
              <a:ext uri="{FF2B5EF4-FFF2-40B4-BE49-F238E27FC236}">
                <a16:creationId xmlns:a16="http://schemas.microsoft.com/office/drawing/2014/main" id="{7D80CF6B-2DDA-47E8-803F-1679E2C53E0C}"/>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r>
              <a:rPr lang="en-US" altLang="en-US" sz="4000"/>
              <a:t> </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a:extLst>
              <a:ext uri="{FF2B5EF4-FFF2-40B4-BE49-F238E27FC236}">
                <a16:creationId xmlns:a16="http://schemas.microsoft.com/office/drawing/2014/main" id="{EA138EFA-4D15-4E39-B3A3-EBCB9DFFB407}"/>
              </a:ext>
            </a:extLst>
          </p:cNvPr>
          <p:cNvSpPr>
            <a:spLocks noGrp="1" noChangeArrowheads="1"/>
          </p:cNvSpPr>
          <p:nvPr>
            <p:ph type="body" idx="1"/>
          </p:nvPr>
        </p:nvSpPr>
        <p:spPr>
          <a:xfrm>
            <a:off x="533400" y="1746250"/>
            <a:ext cx="8153400" cy="4121150"/>
          </a:xfrm>
        </p:spPr>
        <p:txBody>
          <a:bodyPr/>
          <a:lstStyle/>
          <a:p>
            <a:r>
              <a:rPr lang="en-US" altLang="en-US" dirty="0"/>
              <a:t>Small bowel follow-through</a:t>
            </a:r>
          </a:p>
          <a:p>
            <a:pPr lvl="1"/>
            <a:r>
              <a:rPr lang="es-ES" altLang="en-US" dirty="0">
                <a:solidFill>
                  <a:schemeClr val="accent2"/>
                </a:solidFill>
              </a:rPr>
              <a:t>Administración oral de un medio de contraste radiopaco, sulfato de bario
Flujos a través del sistema de indicaciones geográficas
Las películas de rayos X se obtienen a intervalos cronometrados para observar la progresión del bario a través del intestino delgado
</a:t>
            </a:r>
            <a:endParaRPr lang="en-US" altLang="en-US" dirty="0">
              <a:solidFill>
                <a:schemeClr val="accent2"/>
              </a:solidFill>
            </a:endParaRPr>
          </a:p>
        </p:txBody>
      </p:sp>
      <p:sp>
        <p:nvSpPr>
          <p:cNvPr id="176132" name="Rectangle 4">
            <a:extLst>
              <a:ext uri="{FF2B5EF4-FFF2-40B4-BE49-F238E27FC236}">
                <a16:creationId xmlns:a16="http://schemas.microsoft.com/office/drawing/2014/main" id="{85B9B491-90C0-456D-97A0-A82E7401C846}"/>
              </a:ext>
            </a:extLst>
          </p:cNvPr>
          <p:cNvSpPr>
            <a:spLocks noGrp="1" noChangeArrowheads="1"/>
          </p:cNvSpPr>
          <p:nvPr>
            <p:ph type="title"/>
          </p:nvPr>
        </p:nvSpPr>
        <p:spPr>
          <a:xfrm>
            <a:off x="457200" y="304800"/>
            <a:ext cx="83058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9" name="Rectangle 3">
            <a:extLst>
              <a:ext uri="{FF2B5EF4-FFF2-40B4-BE49-F238E27FC236}">
                <a16:creationId xmlns:a16="http://schemas.microsoft.com/office/drawing/2014/main" id="{7DC941D6-1290-4969-96AA-963AB38B36B4}"/>
              </a:ext>
            </a:extLst>
          </p:cNvPr>
          <p:cNvSpPr>
            <a:spLocks noGrp="1" noChangeArrowheads="1"/>
          </p:cNvSpPr>
          <p:nvPr>
            <p:ph type="body" idx="1"/>
          </p:nvPr>
        </p:nvSpPr>
        <p:spPr>
          <a:xfrm>
            <a:off x="457200" y="1671638"/>
            <a:ext cx="8229600" cy="4318000"/>
          </a:xfrm>
        </p:spPr>
        <p:txBody>
          <a:bodyPr/>
          <a:lstStyle/>
          <a:p>
            <a:r>
              <a:rPr lang="en-US" altLang="en-US" dirty="0"/>
              <a:t>Stool analysis for occult blood</a:t>
            </a:r>
          </a:p>
          <a:p>
            <a:pPr lvl="1"/>
            <a:r>
              <a:rPr lang="es-ES" altLang="en-US" dirty="0">
                <a:solidFill>
                  <a:schemeClr val="accent2"/>
                </a:solidFill>
              </a:rPr>
              <a:t>Análisis de una muestra de heces para determinar la presencia de sangre no visible a simple vista
</a:t>
            </a:r>
            <a:r>
              <a:rPr lang="en-US" altLang="en-US" dirty="0"/>
              <a:t>Stool culture</a:t>
            </a:r>
          </a:p>
          <a:p>
            <a:pPr lvl="1"/>
            <a:r>
              <a:rPr lang="en-US" altLang="en-US" dirty="0" err="1">
                <a:solidFill>
                  <a:schemeClr val="accent2"/>
                </a:solidFill>
              </a:rPr>
              <a:t>Colección</a:t>
            </a:r>
            <a:r>
              <a:rPr lang="en-US" altLang="en-US" dirty="0">
                <a:solidFill>
                  <a:schemeClr val="accent2"/>
                </a:solidFill>
              </a:rPr>
              <a:t> de un </a:t>
            </a:r>
            <a:r>
              <a:rPr lang="en-US" altLang="en-US" dirty="0" err="1">
                <a:solidFill>
                  <a:schemeClr val="accent2"/>
                </a:solidFill>
              </a:rPr>
              <a:t>espécimen</a:t>
            </a:r>
            <a:r>
              <a:rPr lang="en-US" altLang="en-US" dirty="0">
                <a:solidFill>
                  <a:schemeClr val="accent2"/>
                </a:solidFill>
              </a:rPr>
              <a:t> de </a:t>
            </a:r>
            <a:r>
              <a:rPr lang="en-US" altLang="en-US" dirty="0" err="1">
                <a:solidFill>
                  <a:schemeClr val="accent2"/>
                </a:solidFill>
              </a:rPr>
              <a:t>heces</a:t>
            </a:r>
            <a:r>
              <a:rPr lang="en-US" altLang="en-US" dirty="0">
                <a:solidFill>
                  <a:schemeClr val="accent2"/>
                </a:solidFill>
              </a:rPr>
              <a:t> </a:t>
            </a:r>
            <a:r>
              <a:rPr lang="en-US" altLang="en-US" dirty="0" err="1">
                <a:solidFill>
                  <a:schemeClr val="accent2"/>
                </a:solidFill>
              </a:rPr>
              <a:t>colocado</a:t>
            </a:r>
            <a:r>
              <a:rPr lang="en-US" altLang="en-US" dirty="0">
                <a:solidFill>
                  <a:schemeClr val="accent2"/>
                </a:solidFill>
              </a:rPr>
              <a:t> </a:t>
            </a:r>
            <a:r>
              <a:rPr lang="en-US" altLang="en-US" dirty="0" err="1">
                <a:solidFill>
                  <a:schemeClr val="accent2"/>
                </a:solidFill>
              </a:rPr>
              <a:t>en</a:t>
            </a:r>
            <a:r>
              <a:rPr lang="en-US" altLang="en-US" dirty="0">
                <a:solidFill>
                  <a:schemeClr val="accent2"/>
                </a:solidFill>
              </a:rPr>
              <a:t> </a:t>
            </a:r>
            <a:r>
              <a:rPr lang="en-US" altLang="en-US" dirty="0" err="1">
                <a:solidFill>
                  <a:schemeClr val="accent2"/>
                </a:solidFill>
              </a:rPr>
              <a:t>uno</a:t>
            </a:r>
            <a:r>
              <a:rPr lang="en-US" altLang="en-US" dirty="0">
                <a:solidFill>
                  <a:schemeClr val="accent2"/>
                </a:solidFill>
              </a:rPr>
              <a:t> o </a:t>
            </a:r>
            <a:r>
              <a:rPr lang="en-US" altLang="en-US" dirty="0" err="1">
                <a:solidFill>
                  <a:schemeClr val="accent2"/>
                </a:solidFill>
              </a:rPr>
              <a:t>más</a:t>
            </a:r>
            <a:r>
              <a:rPr lang="en-US" altLang="en-US" dirty="0">
                <a:solidFill>
                  <a:schemeClr val="accent2"/>
                </a:solidFill>
              </a:rPr>
              <a:t> </a:t>
            </a:r>
            <a:r>
              <a:rPr lang="en-US" altLang="en-US" dirty="0" err="1">
                <a:solidFill>
                  <a:schemeClr val="accent2"/>
                </a:solidFill>
              </a:rPr>
              <a:t>medios</a:t>
            </a:r>
            <a:r>
              <a:rPr lang="en-US" altLang="en-US" dirty="0">
                <a:solidFill>
                  <a:schemeClr val="accent2"/>
                </a:solidFill>
              </a:rPr>
              <a:t> de </a:t>
            </a:r>
            <a:r>
              <a:rPr lang="en-US" altLang="en-US" dirty="0" err="1">
                <a:solidFill>
                  <a:schemeClr val="accent2"/>
                </a:solidFill>
              </a:rPr>
              <a:t>cultivo</a:t>
            </a:r>
            <a:r>
              <a:rPr lang="en-US" altLang="en-US" dirty="0">
                <a:solidFill>
                  <a:schemeClr val="accent2"/>
                </a:solidFill>
              </a:rPr>
              <a:t> 
</a:t>
            </a:r>
            <a:r>
              <a:rPr lang="en-US" altLang="en-US" dirty="0" err="1">
                <a:solidFill>
                  <a:schemeClr val="accent2"/>
                </a:solidFill>
              </a:rPr>
              <a:t>Permite</a:t>
            </a:r>
            <a:r>
              <a:rPr lang="en-US" altLang="en-US" dirty="0">
                <a:solidFill>
                  <a:schemeClr val="accent2"/>
                </a:solidFill>
              </a:rPr>
              <a:t> cultivar </a:t>
            </a:r>
            <a:r>
              <a:rPr lang="en-US" altLang="en-US" dirty="0" err="1">
                <a:solidFill>
                  <a:schemeClr val="accent2"/>
                </a:solidFill>
              </a:rPr>
              <a:t>colonias</a:t>
            </a:r>
            <a:r>
              <a:rPr lang="en-US" altLang="en-US" dirty="0">
                <a:solidFill>
                  <a:schemeClr val="accent2"/>
                </a:solidFill>
              </a:rPr>
              <a:t> de </a:t>
            </a:r>
            <a:r>
              <a:rPr lang="en-US" altLang="en-US" dirty="0" err="1">
                <a:solidFill>
                  <a:schemeClr val="accent2"/>
                </a:solidFill>
              </a:rPr>
              <a:t>microorganismos</a:t>
            </a:r>
            <a:r>
              <a:rPr lang="en-US" altLang="en-US" dirty="0">
                <a:solidFill>
                  <a:schemeClr val="accent2"/>
                </a:solidFill>
              </a:rPr>
              <a:t> para </a:t>
            </a:r>
            <a:r>
              <a:rPr lang="en-US" altLang="en-US" dirty="0" err="1">
                <a:solidFill>
                  <a:schemeClr val="accent2"/>
                </a:solidFill>
              </a:rPr>
              <a:t>identificar</a:t>
            </a:r>
            <a:r>
              <a:rPr lang="en-US" altLang="en-US" dirty="0">
                <a:solidFill>
                  <a:schemeClr val="accent2"/>
                </a:solidFill>
              </a:rPr>
              <a:t> </a:t>
            </a:r>
            <a:r>
              <a:rPr lang="en-US" altLang="en-US" dirty="0" err="1">
                <a:solidFill>
                  <a:schemeClr val="accent2"/>
                </a:solidFill>
              </a:rPr>
              <a:t>patógenos</a:t>
            </a:r>
            <a:r>
              <a:rPr lang="en-US" altLang="en-US" dirty="0">
                <a:solidFill>
                  <a:schemeClr val="accent2"/>
                </a:solidFill>
              </a:rPr>
              <a:t> </a:t>
            </a:r>
            <a:r>
              <a:rPr lang="en-US" altLang="en-US" dirty="0" err="1">
                <a:solidFill>
                  <a:schemeClr val="accent2"/>
                </a:solidFill>
              </a:rPr>
              <a:t>específicos</a:t>
            </a:r>
            <a:r>
              <a:rPr lang="en-US" altLang="en-US" dirty="0">
                <a:solidFill>
                  <a:schemeClr val="accent2"/>
                </a:solidFill>
              </a:rPr>
              <a:t>
</a:t>
            </a:r>
          </a:p>
        </p:txBody>
      </p:sp>
      <p:sp>
        <p:nvSpPr>
          <p:cNvPr id="178180" name="Rectangle 4">
            <a:extLst>
              <a:ext uri="{FF2B5EF4-FFF2-40B4-BE49-F238E27FC236}">
                <a16:creationId xmlns:a16="http://schemas.microsoft.com/office/drawing/2014/main" id="{00D5E92A-1A89-4874-994C-DC3A917E5E39}"/>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 </a:t>
            </a:r>
            <a:br>
              <a:rPr lang="en-US" altLang="en-US"/>
            </a:br>
            <a:r>
              <a:rPr lang="en-US" altLang="en-US"/>
              <a:t>Treatments, and Procedures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a:extLst>
              <a:ext uri="{FF2B5EF4-FFF2-40B4-BE49-F238E27FC236}">
                <a16:creationId xmlns:a16="http://schemas.microsoft.com/office/drawing/2014/main" id="{023B40F1-F784-4470-97D8-DFBD7CBA9F04}"/>
              </a:ext>
            </a:extLst>
          </p:cNvPr>
          <p:cNvSpPr>
            <a:spLocks noGrp="1" noChangeArrowheads="1"/>
          </p:cNvSpPr>
          <p:nvPr>
            <p:ph type="body" idx="1"/>
          </p:nvPr>
        </p:nvSpPr>
        <p:spPr>
          <a:xfrm>
            <a:off x="457200" y="1746250"/>
            <a:ext cx="8229600" cy="4273550"/>
          </a:xfrm>
        </p:spPr>
        <p:txBody>
          <a:bodyPr/>
          <a:lstStyle/>
          <a:p>
            <a:r>
              <a:rPr lang="en-US" altLang="en-US" dirty="0"/>
              <a:t>Stool Guaiac</a:t>
            </a:r>
          </a:p>
          <a:p>
            <a:pPr lvl="1"/>
            <a:r>
              <a:rPr lang="es-ES" altLang="en-US" dirty="0">
                <a:solidFill>
                  <a:schemeClr val="accent2"/>
                </a:solidFill>
              </a:rPr>
              <a:t>Prueba en una muestra de heces usando </a:t>
            </a:r>
            <a:r>
              <a:rPr lang="es-ES" altLang="en-US" dirty="0" err="1">
                <a:solidFill>
                  <a:schemeClr val="accent2"/>
                </a:solidFill>
              </a:rPr>
              <a:t>guaiac</a:t>
            </a:r>
            <a:r>
              <a:rPr lang="es-ES" altLang="en-US" dirty="0">
                <a:solidFill>
                  <a:schemeClr val="accent2"/>
                </a:solidFill>
              </a:rPr>
              <a:t> como reactivo
Identifica la presencia de sangre en las heces
</a:t>
            </a:r>
            <a:r>
              <a:rPr lang="en-US" altLang="en-US" dirty="0"/>
              <a:t>Urinary Bilirubin</a:t>
            </a:r>
          </a:p>
          <a:p>
            <a:pPr lvl="1"/>
            <a:r>
              <a:rPr lang="es-ES" altLang="en-US" dirty="0">
                <a:solidFill>
                  <a:schemeClr val="accent2"/>
                </a:solidFill>
              </a:rPr>
              <a:t>Pruebas de bilirrubina conjugada o directa en un espécimen de orina
</a:t>
            </a:r>
            <a:endParaRPr lang="en-US" altLang="en-US" dirty="0">
              <a:solidFill>
                <a:schemeClr val="accent2"/>
              </a:solidFill>
            </a:endParaRPr>
          </a:p>
        </p:txBody>
      </p:sp>
      <p:sp>
        <p:nvSpPr>
          <p:cNvPr id="180228" name="Rectangle 4">
            <a:extLst>
              <a:ext uri="{FF2B5EF4-FFF2-40B4-BE49-F238E27FC236}">
                <a16:creationId xmlns:a16="http://schemas.microsoft.com/office/drawing/2014/main" id="{36D116D1-5EC8-4E07-8126-846AAA499522}"/>
              </a:ext>
            </a:extLst>
          </p:cNvPr>
          <p:cNvSpPr>
            <a:spLocks noGrp="1" noChangeArrowheads="1"/>
          </p:cNvSpPr>
          <p:nvPr>
            <p:ph type="title"/>
          </p:nvPr>
        </p:nvSpPr>
        <p:spPr>
          <a:xfrm>
            <a:off x="457200" y="304800"/>
            <a:ext cx="8229600" cy="1143000"/>
          </a:xfrm>
        </p:spPr>
        <p:txBody>
          <a:bodyPr>
            <a:normAutofit fontScale="90000"/>
          </a:bodyPr>
          <a:lstStyle/>
          <a:p>
            <a:r>
              <a:rPr lang="en-US" altLang="en-US"/>
              <a:t>Diagnostic Techniques,</a:t>
            </a:r>
            <a:br>
              <a:rPr lang="en-US" altLang="en-US"/>
            </a:br>
            <a:r>
              <a:rPr lang="en-US" altLang="en-US"/>
              <a:t>Treatments, and Procedures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1025</TotalTime>
  <Words>1142</Words>
  <Application>Microsoft Office PowerPoint</Application>
  <PresentationFormat>On-screen Show (4:3)</PresentationFormat>
  <Paragraphs>368</Paragraphs>
  <Slides>87</Slides>
  <Notes>86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87</vt:i4>
      </vt:variant>
    </vt:vector>
  </HeadingPairs>
  <TitlesOfParts>
    <vt:vector size="93" baseType="lpstr">
      <vt:lpstr>Calibri</vt:lpstr>
      <vt:lpstr>Lucida Sans Unicode</vt:lpstr>
      <vt:lpstr>Verdana</vt:lpstr>
      <vt:lpstr>Wingdings 2</vt:lpstr>
      <vt:lpstr>Wingdings 3</vt:lpstr>
      <vt:lpstr>Concourse</vt:lpstr>
      <vt:lpstr>Medical Language</vt:lpstr>
      <vt:lpstr>Sistema digestivo
</vt:lpstr>
      <vt:lpstr>Digestive System Overview</vt:lpstr>
      <vt:lpstr>Digestive System Structures</vt:lpstr>
      <vt:lpstr>Digestive System Structures</vt:lpstr>
      <vt:lpstr>Digestive System Structures</vt:lpstr>
      <vt:lpstr>Digestive System Structures</vt:lpstr>
      <vt:lpstr>Digestive System Structures</vt:lpstr>
      <vt:lpstr>Digestive System Structures</vt:lpstr>
      <vt:lpstr>Digestive System Structures</vt:lpstr>
      <vt:lpstr>Digestive System Structures</vt:lpstr>
      <vt:lpstr>Digestive System Structures</vt:lpstr>
      <vt:lpstr>Accessory Organs of Digestion</vt:lpstr>
      <vt:lpstr>Accessory Organs of Digestion</vt:lpstr>
      <vt:lpstr>Accessory Organs of Digestion</vt:lpstr>
      <vt:lpstr>Accessory Organs of Digestion</vt:lpstr>
      <vt:lpstr>Accessory Organs of Digestion</vt:lpstr>
      <vt:lpstr>Accessory Organs of Digestion</vt:lpstr>
      <vt:lpstr>Accessory Organs of Digestion</vt:lpstr>
      <vt:lpstr>Accessory Organs of Digestion</vt:lpstr>
      <vt:lpstr>Accessory Organs of Digestion</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Common Signs and Symptoms</vt:lpstr>
      <vt:lpstr>CONDICIONES PATOLOGICAS
</vt:lpstr>
      <vt:lpstr>Achalasia</vt:lpstr>
      <vt:lpstr>Anal Fistula</vt:lpstr>
      <vt:lpstr>Aphthous Stomatitis</vt:lpstr>
      <vt:lpstr>Appendicitis</vt:lpstr>
      <vt:lpstr>Celiac Disease</vt:lpstr>
      <vt:lpstr>Cirrhosis</vt:lpstr>
      <vt:lpstr>Colorectal Cancer</vt:lpstr>
      <vt:lpstr>Constipation</vt:lpstr>
      <vt:lpstr>Crohn’s Disease</vt:lpstr>
      <vt:lpstr>Dental Caries</vt:lpstr>
      <vt:lpstr>Dysentery</vt:lpstr>
      <vt:lpstr>Diverticular Disease</vt:lpstr>
      <vt:lpstr>Esophageal Varices</vt:lpstr>
      <vt:lpstr>Gallstones (Cholelithiasis)</vt:lpstr>
      <vt:lpstr>Hemorrhoids</vt:lpstr>
      <vt:lpstr>Hepatitis</vt:lpstr>
      <vt:lpstr>Hernia</vt:lpstr>
      <vt:lpstr>Herpetic Stomatitis</vt:lpstr>
      <vt:lpstr>Hirschsprung’s Disease  (Congenital Megacolon)</vt:lpstr>
      <vt:lpstr>Ileus</vt:lpstr>
      <vt:lpstr>Intestinal Obstruction</vt:lpstr>
      <vt:lpstr>Intussusception</vt:lpstr>
      <vt:lpstr>Irritable Bowel  Syndrome Spastic Colon</vt:lpstr>
      <vt:lpstr>Oral Leukoplakia</vt:lpstr>
      <vt:lpstr>Pancreatitis</vt:lpstr>
      <vt:lpstr>Peptic Ulcers (Gastric, Duodenal, Perforated)</vt:lpstr>
      <vt:lpstr>Peptic Ulcers</vt:lpstr>
      <vt:lpstr>Periodontal Disease</vt:lpstr>
      <vt:lpstr>Polyps, Colorectal</vt:lpstr>
      <vt:lpstr>Thrush</vt:lpstr>
      <vt:lpstr>Ulcerative Colitis</vt:lpstr>
      <vt:lpstr>Volvulus</vt:lpstr>
      <vt:lpstr>TECNIQUES, TRATAMIENTOS Y PROCEDIMIENTOS DIAGNOSTICOS
</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vt:lpstr>
      <vt:lpstr>Diagnostic Techniques,  Treatments, and Procedures </vt:lpstr>
      <vt:lpstr>Diagnostic Techniques,  Treatments, and Procedures</vt:lpstr>
      <vt:lpstr>Diagnostic Techniques,  Treatments, and Procedures</vt:lpstr>
      <vt:lpstr>Diagnostic Techniques, Treatments, and Procedures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Languaje</dc:title>
  <dc:creator>Faculty</dc:creator>
  <cp:lastModifiedBy> </cp:lastModifiedBy>
  <cp:revision>83</cp:revision>
  <dcterms:created xsi:type="dcterms:W3CDTF">2013-10-05T00:33:30Z</dcterms:created>
  <dcterms:modified xsi:type="dcterms:W3CDTF">2020-04-21T21:18:33Z</dcterms:modified>
</cp:coreProperties>
</file>