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6"/>
  </p:notesMasterIdLst>
  <p:sldIdLst>
    <p:sldId id="256" r:id="rId2"/>
    <p:sldId id="257" r:id="rId3"/>
    <p:sldId id="258" r:id="rId4"/>
    <p:sldId id="259" r:id="rId5"/>
    <p:sldId id="260" r:id="rId6"/>
    <p:sldId id="300" r:id="rId7"/>
    <p:sldId id="301" r:id="rId8"/>
    <p:sldId id="302" r:id="rId9"/>
    <p:sldId id="303" r:id="rId10"/>
    <p:sldId id="304" r:id="rId11"/>
    <p:sldId id="305" r:id="rId12"/>
    <p:sldId id="306" r:id="rId13"/>
    <p:sldId id="307" r:id="rId14"/>
    <p:sldId id="308" r:id="rId15"/>
    <p:sldId id="309" r:id="rId16"/>
    <p:sldId id="310" r:id="rId17"/>
    <p:sldId id="311" r:id="rId18"/>
    <p:sldId id="312" r:id="rId19"/>
    <p:sldId id="313" r:id="rId20"/>
    <p:sldId id="314" r:id="rId21"/>
    <p:sldId id="315" r:id="rId22"/>
    <p:sldId id="316" r:id="rId23"/>
    <p:sldId id="317" r:id="rId24"/>
    <p:sldId id="318" r:id="rId25"/>
    <p:sldId id="261" r:id="rId26"/>
    <p:sldId id="262" r:id="rId27"/>
    <p:sldId id="263" r:id="rId28"/>
    <p:sldId id="264" r:id="rId29"/>
    <p:sldId id="265" r:id="rId30"/>
    <p:sldId id="272" r:id="rId31"/>
    <p:sldId id="266" r:id="rId32"/>
    <p:sldId id="267" r:id="rId33"/>
    <p:sldId id="268" r:id="rId34"/>
    <p:sldId id="269" r:id="rId35"/>
    <p:sldId id="270" r:id="rId36"/>
    <p:sldId id="271" r:id="rId37"/>
    <p:sldId id="273" r:id="rId38"/>
    <p:sldId id="274" r:id="rId39"/>
    <p:sldId id="275" r:id="rId40"/>
    <p:sldId id="276" r:id="rId41"/>
    <p:sldId id="277" r:id="rId42"/>
    <p:sldId id="278" r:id="rId43"/>
    <p:sldId id="279" r:id="rId44"/>
    <p:sldId id="280" r:id="rId45"/>
    <p:sldId id="281" r:id="rId46"/>
    <p:sldId id="282" r:id="rId47"/>
    <p:sldId id="283" r:id="rId48"/>
    <p:sldId id="284" r:id="rId49"/>
    <p:sldId id="285" r:id="rId50"/>
    <p:sldId id="286" r:id="rId51"/>
    <p:sldId id="287" r:id="rId52"/>
    <p:sldId id="288" r:id="rId53"/>
    <p:sldId id="289" r:id="rId54"/>
    <p:sldId id="290" r:id="rId55"/>
    <p:sldId id="291" r:id="rId56"/>
    <p:sldId id="292" r:id="rId57"/>
    <p:sldId id="293" r:id="rId58"/>
    <p:sldId id="319" r:id="rId59"/>
    <p:sldId id="294" r:id="rId60"/>
    <p:sldId id="295" r:id="rId61"/>
    <p:sldId id="296" r:id="rId62"/>
    <p:sldId id="297" r:id="rId63"/>
    <p:sldId id="298" r:id="rId64"/>
    <p:sldId id="299"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82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83CB29-0681-46FC-9419-0D612EEA7B0A}" type="datetimeFigureOut">
              <a:rPr lang="en-US" smtClean="0"/>
              <a:t>4/21/2020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5FFB13-A3D4-4ACA-9200-95A778163188}" type="slidenum">
              <a:rPr lang="en-US" smtClean="0"/>
              <a:t>‹#›</a:t>
            </a:fld>
            <a:endParaRPr lang="en-US"/>
          </a:p>
        </p:txBody>
      </p:sp>
    </p:spTree>
    <p:extLst>
      <p:ext uri="{BB962C8B-B14F-4D97-AF65-F5344CB8AC3E}">
        <p14:creationId xmlns:p14="http://schemas.microsoft.com/office/powerpoint/2010/main" val="1123951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499D50A-BD1A-44AE-9FD8-E863537AD69C}"/>
              </a:ext>
            </a:extLst>
          </p:cNvPr>
          <p:cNvSpPr>
            <a:spLocks noGrp="1" noChangeArrowheads="1"/>
          </p:cNvSpPr>
          <p:nvPr>
            <p:ph type="sldNum" sz="quarter" idx="5"/>
          </p:nvPr>
        </p:nvSpPr>
        <p:spPr>
          <a:ln/>
        </p:spPr>
        <p:txBody>
          <a:bodyPr/>
          <a:lstStyle/>
          <a:p>
            <a:fld id="{2B9ADA43-71E1-4457-A38E-4A6F706F4A2B}" type="slidenum">
              <a:rPr lang="en-US" altLang="en-US"/>
              <a:pPr/>
              <a:t>2</a:t>
            </a:fld>
            <a:endParaRPr lang="en-US" altLang="en-US"/>
          </a:p>
        </p:txBody>
      </p:sp>
      <p:sp>
        <p:nvSpPr>
          <p:cNvPr id="100354" name="Rectangle 2">
            <a:extLst>
              <a:ext uri="{FF2B5EF4-FFF2-40B4-BE49-F238E27FC236}">
                <a16:creationId xmlns:a16="http://schemas.microsoft.com/office/drawing/2014/main" id="{CB772170-4936-45F8-9F72-0A53796CBF30}"/>
              </a:ext>
            </a:extLst>
          </p:cNvPr>
          <p:cNvSpPr>
            <a:spLocks noGrp="1" noRot="1" noChangeAspect="1" noChangeArrowheads="1" noTextEdit="1"/>
          </p:cNvSpPr>
          <p:nvPr>
            <p:ph type="sldImg"/>
          </p:nvPr>
        </p:nvSpPr>
        <p:spPr>
          <a:ln/>
        </p:spPr>
      </p:sp>
      <p:sp>
        <p:nvSpPr>
          <p:cNvPr id="100355" name="Rectangle 3">
            <a:extLst>
              <a:ext uri="{FF2B5EF4-FFF2-40B4-BE49-F238E27FC236}">
                <a16:creationId xmlns:a16="http://schemas.microsoft.com/office/drawing/2014/main" id="{B396C3FE-F5BB-4F75-9340-638BF5A9A16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18713F3-5A35-4C07-BA6C-8DC5B9CFFB6A}"/>
              </a:ext>
            </a:extLst>
          </p:cNvPr>
          <p:cNvSpPr>
            <a:spLocks noGrp="1" noChangeArrowheads="1"/>
          </p:cNvSpPr>
          <p:nvPr>
            <p:ph type="sldNum" sz="quarter" idx="5"/>
          </p:nvPr>
        </p:nvSpPr>
        <p:spPr>
          <a:ln/>
        </p:spPr>
        <p:txBody>
          <a:bodyPr/>
          <a:lstStyle/>
          <a:p>
            <a:fld id="{2720D80A-92F2-4BF2-8B0A-21CD9A66502D}" type="slidenum">
              <a:rPr lang="en-US" altLang="en-US"/>
              <a:pPr/>
              <a:t>3</a:t>
            </a:fld>
            <a:endParaRPr lang="en-US" altLang="en-US"/>
          </a:p>
        </p:txBody>
      </p:sp>
      <p:sp>
        <p:nvSpPr>
          <p:cNvPr id="101378" name="Rectangle 2">
            <a:extLst>
              <a:ext uri="{FF2B5EF4-FFF2-40B4-BE49-F238E27FC236}">
                <a16:creationId xmlns:a16="http://schemas.microsoft.com/office/drawing/2014/main" id="{D6C7A1C1-189C-4679-A60B-BC7A6FAEF3C2}"/>
              </a:ext>
            </a:extLst>
          </p:cNvPr>
          <p:cNvSpPr>
            <a:spLocks noGrp="1" noRot="1" noChangeAspect="1" noChangeArrowheads="1" noTextEdit="1"/>
          </p:cNvSpPr>
          <p:nvPr>
            <p:ph type="sldImg"/>
          </p:nvPr>
        </p:nvSpPr>
        <p:spPr>
          <a:ln/>
        </p:spPr>
      </p:sp>
      <p:sp>
        <p:nvSpPr>
          <p:cNvPr id="101379" name="Rectangle 3">
            <a:extLst>
              <a:ext uri="{FF2B5EF4-FFF2-40B4-BE49-F238E27FC236}">
                <a16:creationId xmlns:a16="http://schemas.microsoft.com/office/drawing/2014/main" id="{8BE5D23C-F110-4F7E-9AF9-0E9693E23DE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EBD32F0-6685-47D5-A831-E59739D16698}"/>
              </a:ext>
            </a:extLst>
          </p:cNvPr>
          <p:cNvSpPr>
            <a:spLocks noGrp="1" noChangeArrowheads="1"/>
          </p:cNvSpPr>
          <p:nvPr>
            <p:ph type="sldNum" sz="quarter" idx="5"/>
          </p:nvPr>
        </p:nvSpPr>
        <p:spPr>
          <a:ln/>
        </p:spPr>
        <p:txBody>
          <a:bodyPr/>
          <a:lstStyle/>
          <a:p>
            <a:fld id="{4927B526-DF71-4C68-9222-6EBF3CA13D41}" type="slidenum">
              <a:rPr lang="en-US" altLang="en-US"/>
              <a:pPr/>
              <a:t>4</a:t>
            </a:fld>
            <a:endParaRPr lang="en-US" altLang="en-US"/>
          </a:p>
        </p:txBody>
      </p:sp>
      <p:sp>
        <p:nvSpPr>
          <p:cNvPr id="102402" name="Rectangle 2">
            <a:extLst>
              <a:ext uri="{FF2B5EF4-FFF2-40B4-BE49-F238E27FC236}">
                <a16:creationId xmlns:a16="http://schemas.microsoft.com/office/drawing/2014/main" id="{C638F267-0ED7-4EE6-830B-1D07FFC85290}"/>
              </a:ext>
            </a:extLst>
          </p:cNvPr>
          <p:cNvSpPr>
            <a:spLocks noGrp="1" noRot="1" noChangeAspect="1" noChangeArrowheads="1" noTextEdit="1"/>
          </p:cNvSpPr>
          <p:nvPr>
            <p:ph type="sldImg"/>
          </p:nvPr>
        </p:nvSpPr>
        <p:spPr>
          <a:ln/>
        </p:spPr>
      </p:sp>
      <p:sp>
        <p:nvSpPr>
          <p:cNvPr id="102403" name="Rectangle 3">
            <a:extLst>
              <a:ext uri="{FF2B5EF4-FFF2-40B4-BE49-F238E27FC236}">
                <a16:creationId xmlns:a16="http://schemas.microsoft.com/office/drawing/2014/main" id="{BEA27A5F-9E3D-4CD2-A2BA-AF37AAFA62A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046E27D-930B-4FA4-86CA-9127CD7797F9}"/>
              </a:ext>
            </a:extLst>
          </p:cNvPr>
          <p:cNvSpPr>
            <a:spLocks noGrp="1" noChangeArrowheads="1"/>
          </p:cNvSpPr>
          <p:nvPr>
            <p:ph type="sldNum" sz="quarter" idx="5"/>
          </p:nvPr>
        </p:nvSpPr>
        <p:spPr>
          <a:ln/>
        </p:spPr>
        <p:txBody>
          <a:bodyPr/>
          <a:lstStyle/>
          <a:p>
            <a:fld id="{D7445058-4075-4E37-AE83-90E1A81E3073}" type="slidenum">
              <a:rPr lang="en-US" altLang="en-US"/>
              <a:pPr/>
              <a:t>5</a:t>
            </a:fld>
            <a:endParaRPr lang="en-US" altLang="en-US"/>
          </a:p>
        </p:txBody>
      </p:sp>
      <p:sp>
        <p:nvSpPr>
          <p:cNvPr id="103426" name="Rectangle 2">
            <a:extLst>
              <a:ext uri="{FF2B5EF4-FFF2-40B4-BE49-F238E27FC236}">
                <a16:creationId xmlns:a16="http://schemas.microsoft.com/office/drawing/2014/main" id="{A1CD40BB-1B5E-4424-8BD4-E5853801F3C9}"/>
              </a:ext>
            </a:extLst>
          </p:cNvPr>
          <p:cNvSpPr>
            <a:spLocks noGrp="1" noRot="1" noChangeAspect="1" noChangeArrowheads="1" noTextEdit="1"/>
          </p:cNvSpPr>
          <p:nvPr>
            <p:ph type="sldImg"/>
          </p:nvPr>
        </p:nvSpPr>
        <p:spPr>
          <a:ln/>
        </p:spPr>
      </p:sp>
      <p:sp>
        <p:nvSpPr>
          <p:cNvPr id="103427" name="Rectangle 3">
            <a:extLst>
              <a:ext uri="{FF2B5EF4-FFF2-40B4-BE49-F238E27FC236}">
                <a16:creationId xmlns:a16="http://schemas.microsoft.com/office/drawing/2014/main" id="{B0DC7CA1-5484-49FB-B70F-481FD1A78BC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559AA20-C029-4266-A65F-9A6D2E822B3C}"/>
              </a:ext>
            </a:extLst>
          </p:cNvPr>
          <p:cNvSpPr>
            <a:spLocks noGrp="1" noChangeArrowheads="1"/>
          </p:cNvSpPr>
          <p:nvPr>
            <p:ph type="sldNum" sz="quarter" idx="5"/>
          </p:nvPr>
        </p:nvSpPr>
        <p:spPr>
          <a:ln/>
        </p:spPr>
        <p:txBody>
          <a:bodyPr/>
          <a:lstStyle/>
          <a:p>
            <a:fld id="{15E108D3-B310-436C-8253-70515B859B04}" type="slidenum">
              <a:rPr lang="en-US" altLang="en-US"/>
              <a:pPr/>
              <a:t>6</a:t>
            </a:fld>
            <a:endParaRPr lang="en-US" altLang="en-US"/>
          </a:p>
        </p:txBody>
      </p:sp>
      <p:sp>
        <p:nvSpPr>
          <p:cNvPr id="104450" name="Rectangle 2">
            <a:extLst>
              <a:ext uri="{FF2B5EF4-FFF2-40B4-BE49-F238E27FC236}">
                <a16:creationId xmlns:a16="http://schemas.microsoft.com/office/drawing/2014/main" id="{E99002FF-8795-41CF-AE83-F58C7C0D95E5}"/>
              </a:ext>
            </a:extLst>
          </p:cNvPr>
          <p:cNvSpPr>
            <a:spLocks noGrp="1" noRot="1" noChangeAspect="1" noChangeArrowheads="1" noTextEdit="1"/>
          </p:cNvSpPr>
          <p:nvPr>
            <p:ph type="sldImg"/>
          </p:nvPr>
        </p:nvSpPr>
        <p:spPr>
          <a:ln/>
        </p:spPr>
      </p:sp>
      <p:sp>
        <p:nvSpPr>
          <p:cNvPr id="104451" name="Rectangle 3">
            <a:extLst>
              <a:ext uri="{FF2B5EF4-FFF2-40B4-BE49-F238E27FC236}">
                <a16:creationId xmlns:a16="http://schemas.microsoft.com/office/drawing/2014/main" id="{9D35EEFE-9125-4921-8C4D-D56526D957D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9219B76-2ED1-41FB-A2AF-6C1176520024}"/>
              </a:ext>
            </a:extLst>
          </p:cNvPr>
          <p:cNvSpPr>
            <a:spLocks noGrp="1" noChangeArrowheads="1"/>
          </p:cNvSpPr>
          <p:nvPr>
            <p:ph type="sldNum" sz="quarter" idx="5"/>
          </p:nvPr>
        </p:nvSpPr>
        <p:spPr>
          <a:ln/>
        </p:spPr>
        <p:txBody>
          <a:bodyPr/>
          <a:lstStyle/>
          <a:p>
            <a:fld id="{7E41087D-5B26-430D-9F9D-8BFDB0C067D6}" type="slidenum">
              <a:rPr lang="en-US" altLang="en-US"/>
              <a:pPr/>
              <a:t>7</a:t>
            </a:fld>
            <a:endParaRPr lang="en-US" altLang="en-US"/>
          </a:p>
        </p:txBody>
      </p:sp>
      <p:sp>
        <p:nvSpPr>
          <p:cNvPr id="105474" name="Rectangle 2">
            <a:extLst>
              <a:ext uri="{FF2B5EF4-FFF2-40B4-BE49-F238E27FC236}">
                <a16:creationId xmlns:a16="http://schemas.microsoft.com/office/drawing/2014/main" id="{2DBAB85F-0A53-4839-977F-685B548DE1E0}"/>
              </a:ext>
            </a:extLst>
          </p:cNvPr>
          <p:cNvSpPr>
            <a:spLocks noGrp="1" noRot="1" noChangeAspect="1" noChangeArrowheads="1" noTextEdit="1"/>
          </p:cNvSpPr>
          <p:nvPr>
            <p:ph type="sldImg"/>
          </p:nvPr>
        </p:nvSpPr>
        <p:spPr>
          <a:ln/>
        </p:spPr>
      </p:sp>
      <p:sp>
        <p:nvSpPr>
          <p:cNvPr id="105475" name="Rectangle 3">
            <a:extLst>
              <a:ext uri="{FF2B5EF4-FFF2-40B4-BE49-F238E27FC236}">
                <a16:creationId xmlns:a16="http://schemas.microsoft.com/office/drawing/2014/main" id="{15E14FEF-507C-4E98-86FB-2530CA73E57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ED82225-1804-4856-9203-3F488845B033}"/>
              </a:ext>
            </a:extLst>
          </p:cNvPr>
          <p:cNvSpPr>
            <a:spLocks noGrp="1" noChangeArrowheads="1"/>
          </p:cNvSpPr>
          <p:nvPr>
            <p:ph type="sldNum" sz="quarter" idx="5"/>
          </p:nvPr>
        </p:nvSpPr>
        <p:spPr>
          <a:ln/>
        </p:spPr>
        <p:txBody>
          <a:bodyPr/>
          <a:lstStyle/>
          <a:p>
            <a:fld id="{285DB826-4DC6-4B5A-B450-9FF63B8700B3}" type="slidenum">
              <a:rPr lang="en-US" altLang="en-US"/>
              <a:pPr/>
              <a:t>8</a:t>
            </a:fld>
            <a:endParaRPr lang="en-US" altLang="en-US"/>
          </a:p>
        </p:txBody>
      </p:sp>
      <p:sp>
        <p:nvSpPr>
          <p:cNvPr id="106498" name="Rectangle 2">
            <a:extLst>
              <a:ext uri="{FF2B5EF4-FFF2-40B4-BE49-F238E27FC236}">
                <a16:creationId xmlns:a16="http://schemas.microsoft.com/office/drawing/2014/main" id="{DAA3FCDC-6993-4A17-973A-D46DD2BB8222}"/>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122FF0F8-2F44-4009-917A-1CC44D4A5B6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4BC77FE-E868-4462-8B98-6E31CD68B857}"/>
              </a:ext>
            </a:extLst>
          </p:cNvPr>
          <p:cNvSpPr>
            <a:spLocks noGrp="1" noChangeArrowheads="1"/>
          </p:cNvSpPr>
          <p:nvPr>
            <p:ph type="sldNum" sz="quarter" idx="5"/>
          </p:nvPr>
        </p:nvSpPr>
        <p:spPr>
          <a:ln/>
        </p:spPr>
        <p:txBody>
          <a:bodyPr/>
          <a:lstStyle/>
          <a:p>
            <a:fld id="{E8011EBE-6DE8-4C21-9561-D113C5E57DE9}" type="slidenum">
              <a:rPr lang="en-US" altLang="en-US"/>
              <a:pPr/>
              <a:t>9</a:t>
            </a:fld>
            <a:endParaRPr lang="en-US" altLang="en-US"/>
          </a:p>
        </p:txBody>
      </p:sp>
      <p:sp>
        <p:nvSpPr>
          <p:cNvPr id="107522" name="Rectangle 2">
            <a:extLst>
              <a:ext uri="{FF2B5EF4-FFF2-40B4-BE49-F238E27FC236}">
                <a16:creationId xmlns:a16="http://schemas.microsoft.com/office/drawing/2014/main" id="{0B3191AB-CA76-48BE-BBEE-9FCD53CDD09A}"/>
              </a:ext>
            </a:extLst>
          </p:cNvPr>
          <p:cNvSpPr>
            <a:spLocks noGrp="1" noRot="1" noChangeAspect="1" noChangeArrowheads="1" noTextEdit="1"/>
          </p:cNvSpPr>
          <p:nvPr>
            <p:ph type="sldImg"/>
          </p:nvPr>
        </p:nvSpPr>
        <p:spPr>
          <a:ln/>
        </p:spPr>
      </p:sp>
      <p:sp>
        <p:nvSpPr>
          <p:cNvPr id="107523" name="Rectangle 3">
            <a:extLst>
              <a:ext uri="{FF2B5EF4-FFF2-40B4-BE49-F238E27FC236}">
                <a16:creationId xmlns:a16="http://schemas.microsoft.com/office/drawing/2014/main" id="{BB2F6BC0-90DD-4B6C-8B61-FDE34DF2FCA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E6E5FE2-C335-4376-9CB3-3D17820305A6}"/>
              </a:ext>
            </a:extLst>
          </p:cNvPr>
          <p:cNvSpPr>
            <a:spLocks noGrp="1" noChangeArrowheads="1"/>
          </p:cNvSpPr>
          <p:nvPr>
            <p:ph type="sldNum" sz="quarter" idx="5"/>
          </p:nvPr>
        </p:nvSpPr>
        <p:spPr>
          <a:ln/>
        </p:spPr>
        <p:txBody>
          <a:bodyPr/>
          <a:lstStyle/>
          <a:p>
            <a:fld id="{BA102702-D42C-4364-A69B-257AA827AC59}" type="slidenum">
              <a:rPr lang="en-US" altLang="en-US"/>
              <a:pPr/>
              <a:t>10</a:t>
            </a:fld>
            <a:endParaRPr lang="en-US" altLang="en-US"/>
          </a:p>
        </p:txBody>
      </p:sp>
      <p:sp>
        <p:nvSpPr>
          <p:cNvPr id="108546" name="Rectangle 2">
            <a:extLst>
              <a:ext uri="{FF2B5EF4-FFF2-40B4-BE49-F238E27FC236}">
                <a16:creationId xmlns:a16="http://schemas.microsoft.com/office/drawing/2014/main" id="{A034179E-2B69-4FD3-952B-BCE747E00B70}"/>
              </a:ext>
            </a:extLst>
          </p:cNvPr>
          <p:cNvSpPr>
            <a:spLocks noGrp="1" noRot="1" noChangeAspect="1" noChangeArrowheads="1" noTextEdit="1"/>
          </p:cNvSpPr>
          <p:nvPr>
            <p:ph type="sldImg"/>
          </p:nvPr>
        </p:nvSpPr>
        <p:spPr>
          <a:ln/>
        </p:spPr>
      </p:sp>
      <p:sp>
        <p:nvSpPr>
          <p:cNvPr id="108547" name="Rectangle 3">
            <a:extLst>
              <a:ext uri="{FF2B5EF4-FFF2-40B4-BE49-F238E27FC236}">
                <a16:creationId xmlns:a16="http://schemas.microsoft.com/office/drawing/2014/main" id="{06A0AF9C-4086-4CC3-8F0B-ED1D8896C05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A99E4BA-8984-4D44-81AB-D3E8B8F6342A}"/>
              </a:ext>
            </a:extLst>
          </p:cNvPr>
          <p:cNvSpPr>
            <a:spLocks noGrp="1" noChangeArrowheads="1"/>
          </p:cNvSpPr>
          <p:nvPr>
            <p:ph type="sldNum" sz="quarter" idx="5"/>
          </p:nvPr>
        </p:nvSpPr>
        <p:spPr>
          <a:ln/>
        </p:spPr>
        <p:txBody>
          <a:bodyPr/>
          <a:lstStyle/>
          <a:p>
            <a:fld id="{A8D66842-1A24-4A75-85E9-3DFE8AEC99D4}" type="slidenum">
              <a:rPr lang="en-US" altLang="en-US"/>
              <a:pPr/>
              <a:t>11</a:t>
            </a:fld>
            <a:endParaRPr lang="en-US" altLang="en-US"/>
          </a:p>
        </p:txBody>
      </p:sp>
      <p:sp>
        <p:nvSpPr>
          <p:cNvPr id="109570" name="Rectangle 2">
            <a:extLst>
              <a:ext uri="{FF2B5EF4-FFF2-40B4-BE49-F238E27FC236}">
                <a16:creationId xmlns:a16="http://schemas.microsoft.com/office/drawing/2014/main" id="{6F733306-3C53-4DF0-BB7B-26CC1C7254C5}"/>
              </a:ext>
            </a:extLst>
          </p:cNvPr>
          <p:cNvSpPr>
            <a:spLocks noGrp="1" noRot="1" noChangeAspect="1" noChangeArrowheads="1" noTextEdit="1"/>
          </p:cNvSpPr>
          <p:nvPr>
            <p:ph type="sldImg"/>
          </p:nvPr>
        </p:nvSpPr>
        <p:spPr>
          <a:ln/>
        </p:spPr>
      </p:sp>
      <p:sp>
        <p:nvSpPr>
          <p:cNvPr id="109571" name="Rectangle 3">
            <a:extLst>
              <a:ext uri="{FF2B5EF4-FFF2-40B4-BE49-F238E27FC236}">
                <a16:creationId xmlns:a16="http://schemas.microsoft.com/office/drawing/2014/main" id="{EF0D533F-B432-40EE-A4AA-30DBFB11E77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AE4834C-7B86-4672-A1C0-588605325E4A}"/>
              </a:ext>
            </a:extLst>
          </p:cNvPr>
          <p:cNvSpPr>
            <a:spLocks noGrp="1" noChangeArrowheads="1"/>
          </p:cNvSpPr>
          <p:nvPr>
            <p:ph type="sldNum" sz="quarter" idx="5"/>
          </p:nvPr>
        </p:nvSpPr>
        <p:spPr>
          <a:ln/>
        </p:spPr>
        <p:txBody>
          <a:bodyPr/>
          <a:lstStyle/>
          <a:p>
            <a:fld id="{E9DD4111-619D-4037-931C-16217E4EFFCE}" type="slidenum">
              <a:rPr lang="en-US" altLang="en-US"/>
              <a:pPr/>
              <a:t>12</a:t>
            </a:fld>
            <a:endParaRPr lang="en-US" altLang="en-US"/>
          </a:p>
        </p:txBody>
      </p:sp>
      <p:sp>
        <p:nvSpPr>
          <p:cNvPr id="110594" name="Rectangle 2">
            <a:extLst>
              <a:ext uri="{FF2B5EF4-FFF2-40B4-BE49-F238E27FC236}">
                <a16:creationId xmlns:a16="http://schemas.microsoft.com/office/drawing/2014/main" id="{C88CAF47-9020-4D3E-9B71-5686D564AB91}"/>
              </a:ext>
            </a:extLst>
          </p:cNvPr>
          <p:cNvSpPr>
            <a:spLocks noGrp="1" noRot="1" noChangeAspect="1" noChangeArrowheads="1" noTextEdit="1"/>
          </p:cNvSpPr>
          <p:nvPr>
            <p:ph type="sldImg"/>
          </p:nvPr>
        </p:nvSpPr>
        <p:spPr>
          <a:ln/>
        </p:spPr>
      </p:sp>
      <p:sp>
        <p:nvSpPr>
          <p:cNvPr id="110595" name="Rectangle 3">
            <a:extLst>
              <a:ext uri="{FF2B5EF4-FFF2-40B4-BE49-F238E27FC236}">
                <a16:creationId xmlns:a16="http://schemas.microsoft.com/office/drawing/2014/main" id="{9A9B3F69-18BE-4E59-938D-643B2C88D23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544E5D9-A3E3-4867-AD65-7667C494A590}"/>
              </a:ext>
            </a:extLst>
          </p:cNvPr>
          <p:cNvSpPr>
            <a:spLocks noGrp="1" noChangeArrowheads="1"/>
          </p:cNvSpPr>
          <p:nvPr>
            <p:ph type="sldNum" sz="quarter" idx="5"/>
          </p:nvPr>
        </p:nvSpPr>
        <p:spPr>
          <a:ln/>
        </p:spPr>
        <p:txBody>
          <a:bodyPr/>
          <a:lstStyle/>
          <a:p>
            <a:fld id="{56BCB199-10FC-40F9-AAB6-D28846E14B6C}" type="slidenum">
              <a:rPr lang="en-US" altLang="en-US"/>
              <a:pPr/>
              <a:t>13</a:t>
            </a:fld>
            <a:endParaRPr lang="en-US" altLang="en-US"/>
          </a:p>
        </p:txBody>
      </p:sp>
      <p:sp>
        <p:nvSpPr>
          <p:cNvPr id="111618" name="Rectangle 2">
            <a:extLst>
              <a:ext uri="{FF2B5EF4-FFF2-40B4-BE49-F238E27FC236}">
                <a16:creationId xmlns:a16="http://schemas.microsoft.com/office/drawing/2014/main" id="{781D67D1-7A42-4F63-96F2-CF738FA9BF79}"/>
              </a:ext>
            </a:extLst>
          </p:cNvPr>
          <p:cNvSpPr>
            <a:spLocks noGrp="1" noRot="1" noChangeAspect="1" noChangeArrowheads="1" noTextEdit="1"/>
          </p:cNvSpPr>
          <p:nvPr>
            <p:ph type="sldImg"/>
          </p:nvPr>
        </p:nvSpPr>
        <p:spPr>
          <a:ln/>
        </p:spPr>
      </p:sp>
      <p:sp>
        <p:nvSpPr>
          <p:cNvPr id="111619" name="Rectangle 3">
            <a:extLst>
              <a:ext uri="{FF2B5EF4-FFF2-40B4-BE49-F238E27FC236}">
                <a16:creationId xmlns:a16="http://schemas.microsoft.com/office/drawing/2014/main" id="{D58B66C0-39BD-4EBF-8BB9-CE3A636FA5D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ED62F4D-1F16-406F-9BA9-86BEB54BC4CF}"/>
              </a:ext>
            </a:extLst>
          </p:cNvPr>
          <p:cNvSpPr>
            <a:spLocks noGrp="1" noChangeArrowheads="1"/>
          </p:cNvSpPr>
          <p:nvPr>
            <p:ph type="sldNum" sz="quarter" idx="5"/>
          </p:nvPr>
        </p:nvSpPr>
        <p:spPr>
          <a:ln/>
        </p:spPr>
        <p:txBody>
          <a:bodyPr/>
          <a:lstStyle/>
          <a:p>
            <a:fld id="{5BF73E15-962B-4D14-9F4E-84EF26BA27D5}" type="slidenum">
              <a:rPr lang="en-US" altLang="en-US"/>
              <a:pPr/>
              <a:t>14</a:t>
            </a:fld>
            <a:endParaRPr lang="en-US" altLang="en-US"/>
          </a:p>
        </p:txBody>
      </p:sp>
      <p:sp>
        <p:nvSpPr>
          <p:cNvPr id="112642" name="Rectangle 2">
            <a:extLst>
              <a:ext uri="{FF2B5EF4-FFF2-40B4-BE49-F238E27FC236}">
                <a16:creationId xmlns:a16="http://schemas.microsoft.com/office/drawing/2014/main" id="{5B74F76F-8DEE-4819-BD9A-BB04B39E992F}"/>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62438D08-BE9E-43C4-8B54-579A33300F0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51070A1-E871-484D-A568-9E1BB7C19834}"/>
              </a:ext>
            </a:extLst>
          </p:cNvPr>
          <p:cNvSpPr>
            <a:spLocks noGrp="1" noChangeArrowheads="1"/>
          </p:cNvSpPr>
          <p:nvPr>
            <p:ph type="sldNum" sz="quarter" idx="5"/>
          </p:nvPr>
        </p:nvSpPr>
        <p:spPr>
          <a:ln/>
        </p:spPr>
        <p:txBody>
          <a:bodyPr/>
          <a:lstStyle/>
          <a:p>
            <a:fld id="{F9DA301C-EA29-4B5E-B804-E21DA638230B}" type="slidenum">
              <a:rPr lang="en-US" altLang="en-US"/>
              <a:pPr/>
              <a:t>15</a:t>
            </a:fld>
            <a:endParaRPr lang="en-US" altLang="en-US"/>
          </a:p>
        </p:txBody>
      </p:sp>
      <p:sp>
        <p:nvSpPr>
          <p:cNvPr id="113666" name="Rectangle 2">
            <a:extLst>
              <a:ext uri="{FF2B5EF4-FFF2-40B4-BE49-F238E27FC236}">
                <a16:creationId xmlns:a16="http://schemas.microsoft.com/office/drawing/2014/main" id="{97885865-8D7A-4367-A562-3474CC769EEC}"/>
              </a:ext>
            </a:extLst>
          </p:cNvPr>
          <p:cNvSpPr>
            <a:spLocks noGrp="1" noRot="1" noChangeAspect="1" noChangeArrowheads="1" noTextEdit="1"/>
          </p:cNvSpPr>
          <p:nvPr>
            <p:ph type="sldImg"/>
          </p:nvPr>
        </p:nvSpPr>
        <p:spPr>
          <a:ln/>
        </p:spPr>
      </p:sp>
      <p:sp>
        <p:nvSpPr>
          <p:cNvPr id="113667" name="Rectangle 3">
            <a:extLst>
              <a:ext uri="{FF2B5EF4-FFF2-40B4-BE49-F238E27FC236}">
                <a16:creationId xmlns:a16="http://schemas.microsoft.com/office/drawing/2014/main" id="{28680F38-80D8-47DC-BF34-A69F082F1DB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9E67B52-35CC-4BB3-B347-23FFFD5CA4E1}"/>
              </a:ext>
            </a:extLst>
          </p:cNvPr>
          <p:cNvSpPr>
            <a:spLocks noGrp="1" noChangeArrowheads="1"/>
          </p:cNvSpPr>
          <p:nvPr>
            <p:ph type="sldNum" sz="quarter" idx="5"/>
          </p:nvPr>
        </p:nvSpPr>
        <p:spPr>
          <a:ln/>
        </p:spPr>
        <p:txBody>
          <a:bodyPr/>
          <a:lstStyle/>
          <a:p>
            <a:fld id="{CE0EBED0-E46C-4556-89A9-10B15363E9F0}" type="slidenum">
              <a:rPr lang="en-US" altLang="en-US"/>
              <a:pPr/>
              <a:t>16</a:t>
            </a:fld>
            <a:endParaRPr lang="en-US" altLang="en-US"/>
          </a:p>
        </p:txBody>
      </p:sp>
      <p:sp>
        <p:nvSpPr>
          <p:cNvPr id="114690" name="Rectangle 2">
            <a:extLst>
              <a:ext uri="{FF2B5EF4-FFF2-40B4-BE49-F238E27FC236}">
                <a16:creationId xmlns:a16="http://schemas.microsoft.com/office/drawing/2014/main" id="{2F3D4745-870D-4018-B5B8-B499B2F109B8}"/>
              </a:ext>
            </a:extLst>
          </p:cNvPr>
          <p:cNvSpPr>
            <a:spLocks noGrp="1" noRot="1" noChangeAspect="1" noChangeArrowheads="1" noTextEdit="1"/>
          </p:cNvSpPr>
          <p:nvPr>
            <p:ph type="sldImg"/>
          </p:nvPr>
        </p:nvSpPr>
        <p:spPr>
          <a:ln/>
        </p:spPr>
      </p:sp>
      <p:sp>
        <p:nvSpPr>
          <p:cNvPr id="114691" name="Rectangle 3">
            <a:extLst>
              <a:ext uri="{FF2B5EF4-FFF2-40B4-BE49-F238E27FC236}">
                <a16:creationId xmlns:a16="http://schemas.microsoft.com/office/drawing/2014/main" id="{67C466D9-D71B-46D8-B239-A095F92EE39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3DE036B-6E39-45C7-9431-2603C8C49ACA}"/>
              </a:ext>
            </a:extLst>
          </p:cNvPr>
          <p:cNvSpPr>
            <a:spLocks noGrp="1" noChangeArrowheads="1"/>
          </p:cNvSpPr>
          <p:nvPr>
            <p:ph type="sldNum" sz="quarter" idx="5"/>
          </p:nvPr>
        </p:nvSpPr>
        <p:spPr>
          <a:ln/>
        </p:spPr>
        <p:txBody>
          <a:bodyPr/>
          <a:lstStyle/>
          <a:p>
            <a:fld id="{2F35C784-390E-4500-B9EE-80198469961B}" type="slidenum">
              <a:rPr lang="en-US" altLang="en-US"/>
              <a:pPr/>
              <a:t>17</a:t>
            </a:fld>
            <a:endParaRPr lang="en-US" altLang="en-US"/>
          </a:p>
        </p:txBody>
      </p:sp>
      <p:sp>
        <p:nvSpPr>
          <p:cNvPr id="115714" name="Rectangle 2">
            <a:extLst>
              <a:ext uri="{FF2B5EF4-FFF2-40B4-BE49-F238E27FC236}">
                <a16:creationId xmlns:a16="http://schemas.microsoft.com/office/drawing/2014/main" id="{0E4439A2-29B3-4277-AD22-0ED4D02F1EDE}"/>
              </a:ext>
            </a:extLst>
          </p:cNvPr>
          <p:cNvSpPr>
            <a:spLocks noGrp="1" noRot="1" noChangeAspect="1" noChangeArrowheads="1" noTextEdit="1"/>
          </p:cNvSpPr>
          <p:nvPr>
            <p:ph type="sldImg"/>
          </p:nvPr>
        </p:nvSpPr>
        <p:spPr>
          <a:ln/>
        </p:spPr>
      </p:sp>
      <p:sp>
        <p:nvSpPr>
          <p:cNvPr id="115715" name="Rectangle 3">
            <a:extLst>
              <a:ext uri="{FF2B5EF4-FFF2-40B4-BE49-F238E27FC236}">
                <a16:creationId xmlns:a16="http://schemas.microsoft.com/office/drawing/2014/main" id="{884E4DA7-BEB2-43ED-941F-474190D4BCB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0DCBD87-BB75-46B0-88B8-8ADE2F06B449}"/>
              </a:ext>
            </a:extLst>
          </p:cNvPr>
          <p:cNvSpPr>
            <a:spLocks noGrp="1" noChangeArrowheads="1"/>
          </p:cNvSpPr>
          <p:nvPr>
            <p:ph type="sldNum" sz="quarter" idx="5"/>
          </p:nvPr>
        </p:nvSpPr>
        <p:spPr>
          <a:ln/>
        </p:spPr>
        <p:txBody>
          <a:bodyPr/>
          <a:lstStyle/>
          <a:p>
            <a:fld id="{A2E0F761-8F51-4F98-A950-2D63441E546A}" type="slidenum">
              <a:rPr lang="en-US" altLang="en-US"/>
              <a:pPr/>
              <a:t>18</a:t>
            </a:fld>
            <a:endParaRPr lang="en-US" altLang="en-US"/>
          </a:p>
        </p:txBody>
      </p:sp>
      <p:sp>
        <p:nvSpPr>
          <p:cNvPr id="116738" name="Rectangle 2">
            <a:extLst>
              <a:ext uri="{FF2B5EF4-FFF2-40B4-BE49-F238E27FC236}">
                <a16:creationId xmlns:a16="http://schemas.microsoft.com/office/drawing/2014/main" id="{F9EF7465-6F09-4E4B-8D9C-ECD7505E07C0}"/>
              </a:ext>
            </a:extLst>
          </p:cNvPr>
          <p:cNvSpPr>
            <a:spLocks noGrp="1" noRot="1" noChangeAspect="1" noChangeArrowheads="1" noTextEdit="1"/>
          </p:cNvSpPr>
          <p:nvPr>
            <p:ph type="sldImg"/>
          </p:nvPr>
        </p:nvSpPr>
        <p:spPr>
          <a:ln/>
        </p:spPr>
      </p:sp>
      <p:sp>
        <p:nvSpPr>
          <p:cNvPr id="116739" name="Rectangle 3">
            <a:extLst>
              <a:ext uri="{FF2B5EF4-FFF2-40B4-BE49-F238E27FC236}">
                <a16:creationId xmlns:a16="http://schemas.microsoft.com/office/drawing/2014/main" id="{0AF23F16-273C-4230-9F00-411E51C2617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198977D-E809-42B2-B6C7-1EC3929C8AFC}"/>
              </a:ext>
            </a:extLst>
          </p:cNvPr>
          <p:cNvSpPr>
            <a:spLocks noGrp="1" noChangeArrowheads="1"/>
          </p:cNvSpPr>
          <p:nvPr>
            <p:ph type="sldNum" sz="quarter" idx="5"/>
          </p:nvPr>
        </p:nvSpPr>
        <p:spPr>
          <a:ln/>
        </p:spPr>
        <p:txBody>
          <a:bodyPr/>
          <a:lstStyle/>
          <a:p>
            <a:fld id="{9C56302A-BDF7-4E59-89B4-B8B271DE35BD}" type="slidenum">
              <a:rPr lang="en-US" altLang="en-US"/>
              <a:pPr/>
              <a:t>19</a:t>
            </a:fld>
            <a:endParaRPr lang="en-US" altLang="en-US"/>
          </a:p>
        </p:txBody>
      </p:sp>
      <p:sp>
        <p:nvSpPr>
          <p:cNvPr id="117762" name="Rectangle 2">
            <a:extLst>
              <a:ext uri="{FF2B5EF4-FFF2-40B4-BE49-F238E27FC236}">
                <a16:creationId xmlns:a16="http://schemas.microsoft.com/office/drawing/2014/main" id="{DD6F4547-0604-4D7F-A01A-DC8A67241BFD}"/>
              </a:ext>
            </a:extLst>
          </p:cNvPr>
          <p:cNvSpPr>
            <a:spLocks noGrp="1" noRot="1" noChangeAspect="1" noChangeArrowheads="1" noTextEdit="1"/>
          </p:cNvSpPr>
          <p:nvPr>
            <p:ph type="sldImg"/>
          </p:nvPr>
        </p:nvSpPr>
        <p:spPr>
          <a:ln/>
        </p:spPr>
      </p:sp>
      <p:sp>
        <p:nvSpPr>
          <p:cNvPr id="117763" name="Rectangle 3">
            <a:extLst>
              <a:ext uri="{FF2B5EF4-FFF2-40B4-BE49-F238E27FC236}">
                <a16:creationId xmlns:a16="http://schemas.microsoft.com/office/drawing/2014/main" id="{8ACF36D3-99E8-4211-B979-3423988B1F6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A142592-4265-42A2-9436-426A37C959C3}"/>
              </a:ext>
            </a:extLst>
          </p:cNvPr>
          <p:cNvSpPr>
            <a:spLocks noGrp="1" noChangeArrowheads="1"/>
          </p:cNvSpPr>
          <p:nvPr>
            <p:ph type="sldNum" sz="quarter" idx="5"/>
          </p:nvPr>
        </p:nvSpPr>
        <p:spPr>
          <a:ln/>
        </p:spPr>
        <p:txBody>
          <a:bodyPr/>
          <a:lstStyle/>
          <a:p>
            <a:fld id="{1F047FE2-6D91-4E39-AE64-71B8ADA3ABEE}" type="slidenum">
              <a:rPr lang="en-US" altLang="en-US"/>
              <a:pPr/>
              <a:t>20</a:t>
            </a:fld>
            <a:endParaRPr lang="en-US" altLang="en-US"/>
          </a:p>
        </p:txBody>
      </p:sp>
      <p:sp>
        <p:nvSpPr>
          <p:cNvPr id="118786" name="Rectangle 2">
            <a:extLst>
              <a:ext uri="{FF2B5EF4-FFF2-40B4-BE49-F238E27FC236}">
                <a16:creationId xmlns:a16="http://schemas.microsoft.com/office/drawing/2014/main" id="{7FE2B170-1209-4791-9F34-1DF6191D94A8}"/>
              </a:ext>
            </a:extLst>
          </p:cNvPr>
          <p:cNvSpPr>
            <a:spLocks noGrp="1" noRot="1" noChangeAspect="1" noChangeArrowheads="1" noTextEdit="1"/>
          </p:cNvSpPr>
          <p:nvPr>
            <p:ph type="sldImg"/>
          </p:nvPr>
        </p:nvSpPr>
        <p:spPr>
          <a:ln/>
        </p:spPr>
      </p:sp>
      <p:sp>
        <p:nvSpPr>
          <p:cNvPr id="118787" name="Rectangle 3">
            <a:extLst>
              <a:ext uri="{FF2B5EF4-FFF2-40B4-BE49-F238E27FC236}">
                <a16:creationId xmlns:a16="http://schemas.microsoft.com/office/drawing/2014/main" id="{DFD6FDAE-B338-4159-AC2D-1141B6F3562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9C7300D-5B6C-42B8-A694-971990A65041}"/>
              </a:ext>
            </a:extLst>
          </p:cNvPr>
          <p:cNvSpPr>
            <a:spLocks noGrp="1" noChangeArrowheads="1"/>
          </p:cNvSpPr>
          <p:nvPr>
            <p:ph type="sldNum" sz="quarter" idx="5"/>
          </p:nvPr>
        </p:nvSpPr>
        <p:spPr>
          <a:ln/>
        </p:spPr>
        <p:txBody>
          <a:bodyPr/>
          <a:lstStyle/>
          <a:p>
            <a:fld id="{3FB998B4-5F24-445A-B7F8-8394728E11EF}" type="slidenum">
              <a:rPr lang="en-US" altLang="en-US"/>
              <a:pPr/>
              <a:t>21</a:t>
            </a:fld>
            <a:endParaRPr lang="en-US" altLang="en-US"/>
          </a:p>
        </p:txBody>
      </p:sp>
      <p:sp>
        <p:nvSpPr>
          <p:cNvPr id="119810" name="Rectangle 2">
            <a:extLst>
              <a:ext uri="{FF2B5EF4-FFF2-40B4-BE49-F238E27FC236}">
                <a16:creationId xmlns:a16="http://schemas.microsoft.com/office/drawing/2014/main" id="{7AE1F632-1348-4C3A-B069-AE68850C6905}"/>
              </a:ext>
            </a:extLst>
          </p:cNvPr>
          <p:cNvSpPr>
            <a:spLocks noGrp="1" noRot="1" noChangeAspect="1" noChangeArrowheads="1" noTextEdit="1"/>
          </p:cNvSpPr>
          <p:nvPr>
            <p:ph type="sldImg"/>
          </p:nvPr>
        </p:nvSpPr>
        <p:spPr>
          <a:ln/>
        </p:spPr>
      </p:sp>
      <p:sp>
        <p:nvSpPr>
          <p:cNvPr id="119811" name="Rectangle 3">
            <a:extLst>
              <a:ext uri="{FF2B5EF4-FFF2-40B4-BE49-F238E27FC236}">
                <a16:creationId xmlns:a16="http://schemas.microsoft.com/office/drawing/2014/main" id="{5F65648F-6037-4A28-98C8-D987696A13A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CE1EC79-EAC0-4EAA-8052-318A356CC388}"/>
              </a:ext>
            </a:extLst>
          </p:cNvPr>
          <p:cNvSpPr>
            <a:spLocks noGrp="1" noChangeArrowheads="1"/>
          </p:cNvSpPr>
          <p:nvPr>
            <p:ph type="sldNum" sz="quarter" idx="5"/>
          </p:nvPr>
        </p:nvSpPr>
        <p:spPr>
          <a:ln/>
        </p:spPr>
        <p:txBody>
          <a:bodyPr/>
          <a:lstStyle/>
          <a:p>
            <a:fld id="{74F04556-9C46-43CA-A769-FB879FF30077}" type="slidenum">
              <a:rPr lang="en-US" altLang="en-US"/>
              <a:pPr/>
              <a:t>22</a:t>
            </a:fld>
            <a:endParaRPr lang="en-US" altLang="en-US"/>
          </a:p>
        </p:txBody>
      </p:sp>
      <p:sp>
        <p:nvSpPr>
          <p:cNvPr id="120834" name="Rectangle 2">
            <a:extLst>
              <a:ext uri="{FF2B5EF4-FFF2-40B4-BE49-F238E27FC236}">
                <a16:creationId xmlns:a16="http://schemas.microsoft.com/office/drawing/2014/main" id="{A2C462F1-4A7B-4B59-A13F-D04557E095F2}"/>
              </a:ext>
            </a:extLst>
          </p:cNvPr>
          <p:cNvSpPr>
            <a:spLocks noGrp="1" noRot="1" noChangeAspect="1" noChangeArrowheads="1" noTextEdit="1"/>
          </p:cNvSpPr>
          <p:nvPr>
            <p:ph type="sldImg"/>
          </p:nvPr>
        </p:nvSpPr>
        <p:spPr>
          <a:ln/>
        </p:spPr>
      </p:sp>
      <p:sp>
        <p:nvSpPr>
          <p:cNvPr id="120835" name="Rectangle 3">
            <a:extLst>
              <a:ext uri="{FF2B5EF4-FFF2-40B4-BE49-F238E27FC236}">
                <a16:creationId xmlns:a16="http://schemas.microsoft.com/office/drawing/2014/main" id="{70F8C0D0-6665-4DF7-86CA-21E656415C3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49B1C9-8353-4AC4-94C1-A54C4E1FCE03}"/>
              </a:ext>
            </a:extLst>
          </p:cNvPr>
          <p:cNvSpPr>
            <a:spLocks noGrp="1" noChangeArrowheads="1"/>
          </p:cNvSpPr>
          <p:nvPr>
            <p:ph type="sldNum" sz="quarter" idx="5"/>
          </p:nvPr>
        </p:nvSpPr>
        <p:spPr>
          <a:ln/>
        </p:spPr>
        <p:txBody>
          <a:bodyPr/>
          <a:lstStyle/>
          <a:p>
            <a:fld id="{A4FD0B03-1D83-47A3-835C-356B88A03417}" type="slidenum">
              <a:rPr lang="en-US" altLang="en-US"/>
              <a:pPr/>
              <a:t>23</a:t>
            </a:fld>
            <a:endParaRPr lang="en-US" altLang="en-US"/>
          </a:p>
        </p:txBody>
      </p:sp>
      <p:sp>
        <p:nvSpPr>
          <p:cNvPr id="121858" name="Rectangle 2">
            <a:extLst>
              <a:ext uri="{FF2B5EF4-FFF2-40B4-BE49-F238E27FC236}">
                <a16:creationId xmlns:a16="http://schemas.microsoft.com/office/drawing/2014/main" id="{1F97922D-71F8-4EA0-88CF-EF62809228BF}"/>
              </a:ext>
            </a:extLst>
          </p:cNvPr>
          <p:cNvSpPr>
            <a:spLocks noGrp="1" noRot="1" noChangeAspect="1" noChangeArrowheads="1" noTextEdit="1"/>
          </p:cNvSpPr>
          <p:nvPr>
            <p:ph type="sldImg"/>
          </p:nvPr>
        </p:nvSpPr>
        <p:spPr>
          <a:ln/>
        </p:spPr>
      </p:sp>
      <p:sp>
        <p:nvSpPr>
          <p:cNvPr id="121859" name="Rectangle 3">
            <a:extLst>
              <a:ext uri="{FF2B5EF4-FFF2-40B4-BE49-F238E27FC236}">
                <a16:creationId xmlns:a16="http://schemas.microsoft.com/office/drawing/2014/main" id="{7E12D013-A088-4E18-8C1C-B767CE6D43F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1E321BA-F418-406A-A4D0-733483C55F4F}"/>
              </a:ext>
            </a:extLst>
          </p:cNvPr>
          <p:cNvSpPr>
            <a:spLocks noGrp="1" noChangeArrowheads="1"/>
          </p:cNvSpPr>
          <p:nvPr>
            <p:ph type="sldNum" sz="quarter" idx="5"/>
          </p:nvPr>
        </p:nvSpPr>
        <p:spPr>
          <a:ln/>
        </p:spPr>
        <p:txBody>
          <a:bodyPr/>
          <a:lstStyle/>
          <a:p>
            <a:fld id="{FB10F044-2FFF-44F5-8C8B-4821903E7F8B}" type="slidenum">
              <a:rPr lang="en-US" altLang="en-US"/>
              <a:pPr/>
              <a:t>24</a:t>
            </a:fld>
            <a:endParaRPr lang="en-US" altLang="en-US"/>
          </a:p>
        </p:txBody>
      </p:sp>
      <p:sp>
        <p:nvSpPr>
          <p:cNvPr id="122882" name="Rectangle 2">
            <a:extLst>
              <a:ext uri="{FF2B5EF4-FFF2-40B4-BE49-F238E27FC236}">
                <a16:creationId xmlns:a16="http://schemas.microsoft.com/office/drawing/2014/main" id="{914F27E7-6D62-4F39-B74B-705183A09E86}"/>
              </a:ext>
            </a:extLst>
          </p:cNvPr>
          <p:cNvSpPr>
            <a:spLocks noGrp="1" noRot="1" noChangeAspect="1" noChangeArrowheads="1" noTextEdit="1"/>
          </p:cNvSpPr>
          <p:nvPr>
            <p:ph type="sldImg"/>
          </p:nvPr>
        </p:nvSpPr>
        <p:spPr>
          <a:ln/>
        </p:spPr>
      </p:sp>
      <p:sp>
        <p:nvSpPr>
          <p:cNvPr id="122883" name="Rectangle 3">
            <a:extLst>
              <a:ext uri="{FF2B5EF4-FFF2-40B4-BE49-F238E27FC236}">
                <a16:creationId xmlns:a16="http://schemas.microsoft.com/office/drawing/2014/main" id="{32CBAE30-7FAE-4665-8C83-ADAC38C8469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65039D4-8807-43F9-A038-7D7905B82204}"/>
              </a:ext>
            </a:extLst>
          </p:cNvPr>
          <p:cNvSpPr>
            <a:spLocks noGrp="1" noChangeArrowheads="1"/>
          </p:cNvSpPr>
          <p:nvPr>
            <p:ph type="sldNum" sz="quarter" idx="5"/>
          </p:nvPr>
        </p:nvSpPr>
        <p:spPr>
          <a:ln/>
        </p:spPr>
        <p:txBody>
          <a:bodyPr/>
          <a:lstStyle/>
          <a:p>
            <a:fld id="{11402228-EB43-4095-BF39-6382B12FEA01}" type="slidenum">
              <a:rPr lang="en-US" altLang="en-US"/>
              <a:pPr/>
              <a:t>25</a:t>
            </a:fld>
            <a:endParaRPr lang="en-US" altLang="en-US"/>
          </a:p>
        </p:txBody>
      </p:sp>
      <p:sp>
        <p:nvSpPr>
          <p:cNvPr id="123906" name="Rectangle 2">
            <a:extLst>
              <a:ext uri="{FF2B5EF4-FFF2-40B4-BE49-F238E27FC236}">
                <a16:creationId xmlns:a16="http://schemas.microsoft.com/office/drawing/2014/main" id="{630AFC65-FC53-4EB2-ADD5-D9EE0630217F}"/>
              </a:ext>
            </a:extLst>
          </p:cNvPr>
          <p:cNvSpPr>
            <a:spLocks noGrp="1" noRot="1" noChangeAspect="1" noChangeArrowheads="1" noTextEdit="1"/>
          </p:cNvSpPr>
          <p:nvPr>
            <p:ph type="sldImg"/>
          </p:nvPr>
        </p:nvSpPr>
        <p:spPr>
          <a:ln/>
        </p:spPr>
      </p:sp>
      <p:sp>
        <p:nvSpPr>
          <p:cNvPr id="123907" name="Rectangle 3">
            <a:extLst>
              <a:ext uri="{FF2B5EF4-FFF2-40B4-BE49-F238E27FC236}">
                <a16:creationId xmlns:a16="http://schemas.microsoft.com/office/drawing/2014/main" id="{A9FBF356-591A-48B9-A134-542E9EF8F50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7933A-26A5-4F8A-8A25-ABA7D931D898}"/>
              </a:ext>
            </a:extLst>
          </p:cNvPr>
          <p:cNvSpPr>
            <a:spLocks noGrp="1" noChangeArrowheads="1"/>
          </p:cNvSpPr>
          <p:nvPr>
            <p:ph type="sldNum" sz="quarter" idx="5"/>
          </p:nvPr>
        </p:nvSpPr>
        <p:spPr>
          <a:ln/>
        </p:spPr>
        <p:txBody>
          <a:bodyPr/>
          <a:lstStyle/>
          <a:p>
            <a:fld id="{4627F9E6-9A19-47FF-8EE2-56BAF24E1949}" type="slidenum">
              <a:rPr lang="en-US" altLang="en-US"/>
              <a:pPr/>
              <a:t>26</a:t>
            </a:fld>
            <a:endParaRPr lang="en-US" altLang="en-US"/>
          </a:p>
        </p:txBody>
      </p:sp>
      <p:sp>
        <p:nvSpPr>
          <p:cNvPr id="124930" name="Rectangle 2">
            <a:extLst>
              <a:ext uri="{FF2B5EF4-FFF2-40B4-BE49-F238E27FC236}">
                <a16:creationId xmlns:a16="http://schemas.microsoft.com/office/drawing/2014/main" id="{7EC56A79-AC1C-473D-BBB7-2805CA9A0806}"/>
              </a:ext>
            </a:extLst>
          </p:cNvPr>
          <p:cNvSpPr>
            <a:spLocks noGrp="1" noRot="1" noChangeAspect="1" noChangeArrowheads="1" noTextEdit="1"/>
          </p:cNvSpPr>
          <p:nvPr>
            <p:ph type="sldImg"/>
          </p:nvPr>
        </p:nvSpPr>
        <p:spPr>
          <a:ln/>
        </p:spPr>
      </p:sp>
      <p:sp>
        <p:nvSpPr>
          <p:cNvPr id="124931" name="Rectangle 3">
            <a:extLst>
              <a:ext uri="{FF2B5EF4-FFF2-40B4-BE49-F238E27FC236}">
                <a16:creationId xmlns:a16="http://schemas.microsoft.com/office/drawing/2014/main" id="{5D8CD742-8490-4A89-9EEB-A53D6BE278A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A9A294F-DAE9-46AB-8F69-3BF243BBABB6}"/>
              </a:ext>
            </a:extLst>
          </p:cNvPr>
          <p:cNvSpPr>
            <a:spLocks noGrp="1" noChangeArrowheads="1"/>
          </p:cNvSpPr>
          <p:nvPr>
            <p:ph type="sldNum" sz="quarter" idx="5"/>
          </p:nvPr>
        </p:nvSpPr>
        <p:spPr>
          <a:ln/>
        </p:spPr>
        <p:txBody>
          <a:bodyPr/>
          <a:lstStyle/>
          <a:p>
            <a:fld id="{05611B20-3E29-45CC-A44D-7CEFE968D1BE}" type="slidenum">
              <a:rPr lang="en-US" altLang="en-US"/>
              <a:pPr/>
              <a:t>27</a:t>
            </a:fld>
            <a:endParaRPr lang="en-US" altLang="en-US"/>
          </a:p>
        </p:txBody>
      </p:sp>
      <p:sp>
        <p:nvSpPr>
          <p:cNvPr id="125954" name="Rectangle 2">
            <a:extLst>
              <a:ext uri="{FF2B5EF4-FFF2-40B4-BE49-F238E27FC236}">
                <a16:creationId xmlns:a16="http://schemas.microsoft.com/office/drawing/2014/main" id="{E47DFCED-1D1C-42E7-A888-39FCB6904E60}"/>
              </a:ext>
            </a:extLst>
          </p:cNvPr>
          <p:cNvSpPr>
            <a:spLocks noGrp="1" noRot="1" noChangeAspect="1" noChangeArrowheads="1" noTextEdit="1"/>
          </p:cNvSpPr>
          <p:nvPr>
            <p:ph type="sldImg"/>
          </p:nvPr>
        </p:nvSpPr>
        <p:spPr>
          <a:ln/>
        </p:spPr>
      </p:sp>
      <p:sp>
        <p:nvSpPr>
          <p:cNvPr id="125955" name="Rectangle 3">
            <a:extLst>
              <a:ext uri="{FF2B5EF4-FFF2-40B4-BE49-F238E27FC236}">
                <a16:creationId xmlns:a16="http://schemas.microsoft.com/office/drawing/2014/main" id="{CC880C36-02C2-429F-81AA-D5208793CD3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396A432-0C54-422D-A8F4-9818A393674E}"/>
              </a:ext>
            </a:extLst>
          </p:cNvPr>
          <p:cNvSpPr>
            <a:spLocks noGrp="1" noChangeArrowheads="1"/>
          </p:cNvSpPr>
          <p:nvPr>
            <p:ph type="sldNum" sz="quarter" idx="5"/>
          </p:nvPr>
        </p:nvSpPr>
        <p:spPr>
          <a:ln/>
        </p:spPr>
        <p:txBody>
          <a:bodyPr/>
          <a:lstStyle/>
          <a:p>
            <a:fld id="{8133B71A-1569-4DD2-978B-1ABB0764A860}" type="slidenum">
              <a:rPr lang="en-US" altLang="en-US"/>
              <a:pPr/>
              <a:t>28</a:t>
            </a:fld>
            <a:endParaRPr lang="en-US" altLang="en-US"/>
          </a:p>
        </p:txBody>
      </p:sp>
      <p:sp>
        <p:nvSpPr>
          <p:cNvPr id="126978" name="Rectangle 2">
            <a:extLst>
              <a:ext uri="{FF2B5EF4-FFF2-40B4-BE49-F238E27FC236}">
                <a16:creationId xmlns:a16="http://schemas.microsoft.com/office/drawing/2014/main" id="{60280339-6CA5-4FB3-BACA-3EE8139EA559}"/>
              </a:ext>
            </a:extLst>
          </p:cNvPr>
          <p:cNvSpPr>
            <a:spLocks noGrp="1" noRot="1" noChangeAspect="1" noChangeArrowheads="1" noTextEdit="1"/>
          </p:cNvSpPr>
          <p:nvPr>
            <p:ph type="sldImg"/>
          </p:nvPr>
        </p:nvSpPr>
        <p:spPr>
          <a:ln/>
        </p:spPr>
      </p:sp>
      <p:sp>
        <p:nvSpPr>
          <p:cNvPr id="126979" name="Rectangle 3">
            <a:extLst>
              <a:ext uri="{FF2B5EF4-FFF2-40B4-BE49-F238E27FC236}">
                <a16:creationId xmlns:a16="http://schemas.microsoft.com/office/drawing/2014/main" id="{FCFA0020-9869-4950-8140-E8CF55A096F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B2ABC33-4D7C-43BE-995D-373E3E68C886}"/>
              </a:ext>
            </a:extLst>
          </p:cNvPr>
          <p:cNvSpPr>
            <a:spLocks noGrp="1" noChangeArrowheads="1"/>
          </p:cNvSpPr>
          <p:nvPr>
            <p:ph type="sldNum" sz="quarter" idx="5"/>
          </p:nvPr>
        </p:nvSpPr>
        <p:spPr>
          <a:ln/>
        </p:spPr>
        <p:txBody>
          <a:bodyPr/>
          <a:lstStyle/>
          <a:p>
            <a:fld id="{B22EF09C-479E-475A-A709-89C136966FD9}" type="slidenum">
              <a:rPr lang="en-US" altLang="en-US"/>
              <a:pPr/>
              <a:t>29</a:t>
            </a:fld>
            <a:endParaRPr lang="en-US" altLang="en-US"/>
          </a:p>
        </p:txBody>
      </p:sp>
      <p:sp>
        <p:nvSpPr>
          <p:cNvPr id="128002" name="Rectangle 2">
            <a:extLst>
              <a:ext uri="{FF2B5EF4-FFF2-40B4-BE49-F238E27FC236}">
                <a16:creationId xmlns:a16="http://schemas.microsoft.com/office/drawing/2014/main" id="{5123FC86-6150-4BC0-A593-2EC6911663AB}"/>
              </a:ext>
            </a:extLst>
          </p:cNvPr>
          <p:cNvSpPr>
            <a:spLocks noGrp="1" noRot="1" noChangeAspect="1" noChangeArrowheads="1" noTextEdit="1"/>
          </p:cNvSpPr>
          <p:nvPr>
            <p:ph type="sldImg"/>
          </p:nvPr>
        </p:nvSpPr>
        <p:spPr>
          <a:ln/>
        </p:spPr>
      </p:sp>
      <p:sp>
        <p:nvSpPr>
          <p:cNvPr id="128003" name="Rectangle 3">
            <a:extLst>
              <a:ext uri="{FF2B5EF4-FFF2-40B4-BE49-F238E27FC236}">
                <a16:creationId xmlns:a16="http://schemas.microsoft.com/office/drawing/2014/main" id="{33D98C50-3195-41DF-BB96-B943C4CF2DE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1A27984-1368-4F9C-A111-196B694FA27C}"/>
              </a:ext>
            </a:extLst>
          </p:cNvPr>
          <p:cNvSpPr>
            <a:spLocks noGrp="1" noChangeArrowheads="1"/>
          </p:cNvSpPr>
          <p:nvPr>
            <p:ph type="sldNum" sz="quarter" idx="5"/>
          </p:nvPr>
        </p:nvSpPr>
        <p:spPr>
          <a:ln/>
        </p:spPr>
        <p:txBody>
          <a:bodyPr/>
          <a:lstStyle/>
          <a:p>
            <a:fld id="{2F17F71F-926D-4C45-B777-FC17DB4E1BE2}" type="slidenum">
              <a:rPr lang="en-US" altLang="en-US"/>
              <a:pPr/>
              <a:t>30</a:t>
            </a:fld>
            <a:endParaRPr lang="en-US" altLang="en-US"/>
          </a:p>
        </p:txBody>
      </p:sp>
      <p:sp>
        <p:nvSpPr>
          <p:cNvPr id="129026" name="Rectangle 2">
            <a:extLst>
              <a:ext uri="{FF2B5EF4-FFF2-40B4-BE49-F238E27FC236}">
                <a16:creationId xmlns:a16="http://schemas.microsoft.com/office/drawing/2014/main" id="{9BAF6C14-494B-444F-A4B2-1226997CB848}"/>
              </a:ext>
            </a:extLst>
          </p:cNvPr>
          <p:cNvSpPr>
            <a:spLocks noGrp="1" noRot="1" noChangeAspect="1" noChangeArrowheads="1" noTextEdit="1"/>
          </p:cNvSpPr>
          <p:nvPr>
            <p:ph type="sldImg"/>
          </p:nvPr>
        </p:nvSpPr>
        <p:spPr>
          <a:ln/>
        </p:spPr>
      </p:sp>
      <p:sp>
        <p:nvSpPr>
          <p:cNvPr id="129027" name="Rectangle 3">
            <a:extLst>
              <a:ext uri="{FF2B5EF4-FFF2-40B4-BE49-F238E27FC236}">
                <a16:creationId xmlns:a16="http://schemas.microsoft.com/office/drawing/2014/main" id="{BEDE9C31-89C8-4A3C-8FED-F8474B44586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B695C2-952C-43B8-A0B1-436EE1F76937}"/>
              </a:ext>
            </a:extLst>
          </p:cNvPr>
          <p:cNvSpPr>
            <a:spLocks noGrp="1" noChangeArrowheads="1"/>
          </p:cNvSpPr>
          <p:nvPr>
            <p:ph type="sldNum" sz="quarter" idx="5"/>
          </p:nvPr>
        </p:nvSpPr>
        <p:spPr>
          <a:ln/>
        </p:spPr>
        <p:txBody>
          <a:bodyPr/>
          <a:lstStyle/>
          <a:p>
            <a:fld id="{D190117F-4AAA-41FA-ACB7-F73C81957264}" type="slidenum">
              <a:rPr lang="en-US" altLang="en-US"/>
              <a:pPr/>
              <a:t>31</a:t>
            </a:fld>
            <a:endParaRPr lang="en-US" altLang="en-US"/>
          </a:p>
        </p:txBody>
      </p:sp>
      <p:sp>
        <p:nvSpPr>
          <p:cNvPr id="130050" name="Rectangle 2">
            <a:extLst>
              <a:ext uri="{FF2B5EF4-FFF2-40B4-BE49-F238E27FC236}">
                <a16:creationId xmlns:a16="http://schemas.microsoft.com/office/drawing/2014/main" id="{0B9168C1-BA6A-40A3-9A54-F3E178491CFD}"/>
              </a:ext>
            </a:extLst>
          </p:cNvPr>
          <p:cNvSpPr>
            <a:spLocks noGrp="1" noRot="1" noChangeAspect="1" noChangeArrowheads="1" noTextEdit="1"/>
          </p:cNvSpPr>
          <p:nvPr>
            <p:ph type="sldImg"/>
          </p:nvPr>
        </p:nvSpPr>
        <p:spPr>
          <a:ln/>
        </p:spPr>
      </p:sp>
      <p:sp>
        <p:nvSpPr>
          <p:cNvPr id="130051" name="Rectangle 3">
            <a:extLst>
              <a:ext uri="{FF2B5EF4-FFF2-40B4-BE49-F238E27FC236}">
                <a16:creationId xmlns:a16="http://schemas.microsoft.com/office/drawing/2014/main" id="{31715594-D469-46D0-AF76-9616FB32233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7ADE453-661E-4E74-812E-9636383513A9}"/>
              </a:ext>
            </a:extLst>
          </p:cNvPr>
          <p:cNvSpPr>
            <a:spLocks noGrp="1" noChangeArrowheads="1"/>
          </p:cNvSpPr>
          <p:nvPr>
            <p:ph type="sldNum" sz="quarter" idx="5"/>
          </p:nvPr>
        </p:nvSpPr>
        <p:spPr>
          <a:ln/>
        </p:spPr>
        <p:txBody>
          <a:bodyPr/>
          <a:lstStyle/>
          <a:p>
            <a:fld id="{28116A05-DB5D-4859-8E5D-6BA85340C8A0}" type="slidenum">
              <a:rPr lang="en-US" altLang="en-US"/>
              <a:pPr/>
              <a:t>32</a:t>
            </a:fld>
            <a:endParaRPr lang="en-US" altLang="en-US"/>
          </a:p>
        </p:txBody>
      </p:sp>
      <p:sp>
        <p:nvSpPr>
          <p:cNvPr id="131074" name="Rectangle 2">
            <a:extLst>
              <a:ext uri="{FF2B5EF4-FFF2-40B4-BE49-F238E27FC236}">
                <a16:creationId xmlns:a16="http://schemas.microsoft.com/office/drawing/2014/main" id="{BB3D1E09-E88F-4B97-9D87-CC1C1D1BB79B}"/>
              </a:ext>
            </a:extLst>
          </p:cNvPr>
          <p:cNvSpPr>
            <a:spLocks noGrp="1" noRot="1" noChangeAspect="1" noChangeArrowheads="1" noTextEdit="1"/>
          </p:cNvSpPr>
          <p:nvPr>
            <p:ph type="sldImg"/>
          </p:nvPr>
        </p:nvSpPr>
        <p:spPr>
          <a:ln/>
        </p:spPr>
      </p:sp>
      <p:sp>
        <p:nvSpPr>
          <p:cNvPr id="131075" name="Rectangle 3">
            <a:extLst>
              <a:ext uri="{FF2B5EF4-FFF2-40B4-BE49-F238E27FC236}">
                <a16:creationId xmlns:a16="http://schemas.microsoft.com/office/drawing/2014/main" id="{08AF2EDF-862B-428B-A4EC-EF1AEA646EE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52332F4-8910-4212-8698-A3AAB581A723}"/>
              </a:ext>
            </a:extLst>
          </p:cNvPr>
          <p:cNvSpPr>
            <a:spLocks noGrp="1" noChangeArrowheads="1"/>
          </p:cNvSpPr>
          <p:nvPr>
            <p:ph type="sldNum" sz="quarter" idx="5"/>
          </p:nvPr>
        </p:nvSpPr>
        <p:spPr>
          <a:ln/>
        </p:spPr>
        <p:txBody>
          <a:bodyPr/>
          <a:lstStyle/>
          <a:p>
            <a:fld id="{7C45FF49-DBC3-416F-97C2-68665A8E0ADA}" type="slidenum">
              <a:rPr lang="en-US" altLang="en-US"/>
              <a:pPr/>
              <a:t>33</a:t>
            </a:fld>
            <a:endParaRPr lang="en-US" altLang="en-US"/>
          </a:p>
        </p:txBody>
      </p:sp>
      <p:sp>
        <p:nvSpPr>
          <p:cNvPr id="132098" name="Rectangle 2">
            <a:extLst>
              <a:ext uri="{FF2B5EF4-FFF2-40B4-BE49-F238E27FC236}">
                <a16:creationId xmlns:a16="http://schemas.microsoft.com/office/drawing/2014/main" id="{BAEC2FD7-3CC5-4B9E-BA1F-EDA71C445A40}"/>
              </a:ext>
            </a:extLst>
          </p:cNvPr>
          <p:cNvSpPr>
            <a:spLocks noGrp="1" noRot="1" noChangeAspect="1" noChangeArrowheads="1" noTextEdit="1"/>
          </p:cNvSpPr>
          <p:nvPr>
            <p:ph type="sldImg"/>
          </p:nvPr>
        </p:nvSpPr>
        <p:spPr>
          <a:ln/>
        </p:spPr>
      </p:sp>
      <p:sp>
        <p:nvSpPr>
          <p:cNvPr id="132099" name="Rectangle 3">
            <a:extLst>
              <a:ext uri="{FF2B5EF4-FFF2-40B4-BE49-F238E27FC236}">
                <a16:creationId xmlns:a16="http://schemas.microsoft.com/office/drawing/2014/main" id="{5E28BC33-0ED3-4CDC-87FA-023BA3574A4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930B04E-657F-4515-A507-36865A4EDD16}"/>
              </a:ext>
            </a:extLst>
          </p:cNvPr>
          <p:cNvSpPr>
            <a:spLocks noGrp="1" noChangeArrowheads="1"/>
          </p:cNvSpPr>
          <p:nvPr>
            <p:ph type="sldNum" sz="quarter" idx="5"/>
          </p:nvPr>
        </p:nvSpPr>
        <p:spPr>
          <a:ln/>
        </p:spPr>
        <p:txBody>
          <a:bodyPr/>
          <a:lstStyle/>
          <a:p>
            <a:fld id="{93BE6719-B043-49A7-B478-36725ED61CBD}" type="slidenum">
              <a:rPr lang="en-US" altLang="en-US"/>
              <a:pPr/>
              <a:t>34</a:t>
            </a:fld>
            <a:endParaRPr lang="en-US" altLang="en-US"/>
          </a:p>
        </p:txBody>
      </p:sp>
      <p:sp>
        <p:nvSpPr>
          <p:cNvPr id="133122" name="Rectangle 2">
            <a:extLst>
              <a:ext uri="{FF2B5EF4-FFF2-40B4-BE49-F238E27FC236}">
                <a16:creationId xmlns:a16="http://schemas.microsoft.com/office/drawing/2014/main" id="{F2699D22-060D-46A0-A726-2B2472CBC9D4}"/>
              </a:ext>
            </a:extLst>
          </p:cNvPr>
          <p:cNvSpPr>
            <a:spLocks noGrp="1" noRot="1" noChangeAspect="1" noChangeArrowheads="1" noTextEdit="1"/>
          </p:cNvSpPr>
          <p:nvPr>
            <p:ph type="sldImg"/>
          </p:nvPr>
        </p:nvSpPr>
        <p:spPr>
          <a:ln/>
        </p:spPr>
      </p:sp>
      <p:sp>
        <p:nvSpPr>
          <p:cNvPr id="133123" name="Rectangle 3">
            <a:extLst>
              <a:ext uri="{FF2B5EF4-FFF2-40B4-BE49-F238E27FC236}">
                <a16:creationId xmlns:a16="http://schemas.microsoft.com/office/drawing/2014/main" id="{1FC3CE10-7728-4C41-B330-6CD87E2DC3D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4B9AF56-1942-4E8E-A603-0EC8A94F9EEB}"/>
              </a:ext>
            </a:extLst>
          </p:cNvPr>
          <p:cNvSpPr>
            <a:spLocks noGrp="1" noChangeArrowheads="1"/>
          </p:cNvSpPr>
          <p:nvPr>
            <p:ph type="sldNum" sz="quarter" idx="5"/>
          </p:nvPr>
        </p:nvSpPr>
        <p:spPr>
          <a:ln/>
        </p:spPr>
        <p:txBody>
          <a:bodyPr/>
          <a:lstStyle/>
          <a:p>
            <a:fld id="{055849BA-51F9-4B7F-84A8-B712C90E6D60}" type="slidenum">
              <a:rPr lang="en-US" altLang="en-US"/>
              <a:pPr/>
              <a:t>35</a:t>
            </a:fld>
            <a:endParaRPr lang="en-US" altLang="en-US"/>
          </a:p>
        </p:txBody>
      </p:sp>
      <p:sp>
        <p:nvSpPr>
          <p:cNvPr id="134146" name="Rectangle 2">
            <a:extLst>
              <a:ext uri="{FF2B5EF4-FFF2-40B4-BE49-F238E27FC236}">
                <a16:creationId xmlns:a16="http://schemas.microsoft.com/office/drawing/2014/main" id="{9EFD8A41-A4EC-4F7F-899E-5BEF6E9C0D2E}"/>
              </a:ext>
            </a:extLst>
          </p:cNvPr>
          <p:cNvSpPr>
            <a:spLocks noGrp="1" noRot="1" noChangeAspect="1" noChangeArrowheads="1" noTextEdit="1"/>
          </p:cNvSpPr>
          <p:nvPr>
            <p:ph type="sldImg"/>
          </p:nvPr>
        </p:nvSpPr>
        <p:spPr>
          <a:ln/>
        </p:spPr>
      </p:sp>
      <p:sp>
        <p:nvSpPr>
          <p:cNvPr id="134147" name="Rectangle 3">
            <a:extLst>
              <a:ext uri="{FF2B5EF4-FFF2-40B4-BE49-F238E27FC236}">
                <a16:creationId xmlns:a16="http://schemas.microsoft.com/office/drawing/2014/main" id="{E7EEAC29-E580-446E-BA00-623918C288E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9D779E0-2203-4E2E-A45B-FBB848500591}"/>
              </a:ext>
            </a:extLst>
          </p:cNvPr>
          <p:cNvSpPr>
            <a:spLocks noGrp="1" noChangeArrowheads="1"/>
          </p:cNvSpPr>
          <p:nvPr>
            <p:ph type="sldNum" sz="quarter" idx="5"/>
          </p:nvPr>
        </p:nvSpPr>
        <p:spPr>
          <a:ln/>
        </p:spPr>
        <p:txBody>
          <a:bodyPr/>
          <a:lstStyle/>
          <a:p>
            <a:fld id="{DFEB86FC-03CD-4704-BCB9-3AD9FECBEB7C}" type="slidenum">
              <a:rPr lang="en-US" altLang="en-US"/>
              <a:pPr/>
              <a:t>36</a:t>
            </a:fld>
            <a:endParaRPr lang="en-US" altLang="en-US"/>
          </a:p>
        </p:txBody>
      </p:sp>
      <p:sp>
        <p:nvSpPr>
          <p:cNvPr id="135170" name="Rectangle 2">
            <a:extLst>
              <a:ext uri="{FF2B5EF4-FFF2-40B4-BE49-F238E27FC236}">
                <a16:creationId xmlns:a16="http://schemas.microsoft.com/office/drawing/2014/main" id="{CEFE2D0D-AFD7-41D1-8F2E-BDB72C9C9BD1}"/>
              </a:ext>
            </a:extLst>
          </p:cNvPr>
          <p:cNvSpPr>
            <a:spLocks noGrp="1" noRot="1" noChangeAspect="1" noChangeArrowheads="1" noTextEdit="1"/>
          </p:cNvSpPr>
          <p:nvPr>
            <p:ph type="sldImg"/>
          </p:nvPr>
        </p:nvSpPr>
        <p:spPr>
          <a:ln/>
        </p:spPr>
      </p:sp>
      <p:sp>
        <p:nvSpPr>
          <p:cNvPr id="135171" name="Rectangle 3">
            <a:extLst>
              <a:ext uri="{FF2B5EF4-FFF2-40B4-BE49-F238E27FC236}">
                <a16:creationId xmlns:a16="http://schemas.microsoft.com/office/drawing/2014/main" id="{3096480D-0DFB-4187-A7C0-42F2722A03D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B879C6-F236-4D83-9DBC-C5517A4419BB}"/>
              </a:ext>
            </a:extLst>
          </p:cNvPr>
          <p:cNvSpPr>
            <a:spLocks noGrp="1" noChangeArrowheads="1"/>
          </p:cNvSpPr>
          <p:nvPr>
            <p:ph type="sldNum" sz="quarter" idx="5"/>
          </p:nvPr>
        </p:nvSpPr>
        <p:spPr>
          <a:ln/>
        </p:spPr>
        <p:txBody>
          <a:bodyPr/>
          <a:lstStyle/>
          <a:p>
            <a:fld id="{C963E6DC-52B4-42FE-BAB7-0B198BF63FC5}" type="slidenum">
              <a:rPr lang="en-US" altLang="en-US"/>
              <a:pPr/>
              <a:t>37</a:t>
            </a:fld>
            <a:endParaRPr lang="en-US" altLang="en-US"/>
          </a:p>
        </p:txBody>
      </p:sp>
      <p:sp>
        <p:nvSpPr>
          <p:cNvPr id="136194" name="Rectangle 2">
            <a:extLst>
              <a:ext uri="{FF2B5EF4-FFF2-40B4-BE49-F238E27FC236}">
                <a16:creationId xmlns:a16="http://schemas.microsoft.com/office/drawing/2014/main" id="{07482E35-4F85-4D09-B669-9AECD8044ACB}"/>
              </a:ext>
            </a:extLst>
          </p:cNvPr>
          <p:cNvSpPr>
            <a:spLocks noGrp="1" noRot="1" noChangeAspect="1" noChangeArrowheads="1" noTextEdit="1"/>
          </p:cNvSpPr>
          <p:nvPr>
            <p:ph type="sldImg"/>
          </p:nvPr>
        </p:nvSpPr>
        <p:spPr>
          <a:ln/>
        </p:spPr>
      </p:sp>
      <p:sp>
        <p:nvSpPr>
          <p:cNvPr id="136195" name="Rectangle 3">
            <a:extLst>
              <a:ext uri="{FF2B5EF4-FFF2-40B4-BE49-F238E27FC236}">
                <a16:creationId xmlns:a16="http://schemas.microsoft.com/office/drawing/2014/main" id="{BEE860E5-FFF0-4C91-804C-C6331932155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D699A7-32C6-4A74-8764-888247DAD550}"/>
              </a:ext>
            </a:extLst>
          </p:cNvPr>
          <p:cNvSpPr>
            <a:spLocks noGrp="1" noChangeArrowheads="1"/>
          </p:cNvSpPr>
          <p:nvPr>
            <p:ph type="sldNum" sz="quarter" idx="5"/>
          </p:nvPr>
        </p:nvSpPr>
        <p:spPr>
          <a:ln/>
        </p:spPr>
        <p:txBody>
          <a:bodyPr/>
          <a:lstStyle/>
          <a:p>
            <a:fld id="{B215A5E4-04CA-4633-AB57-6FF93C2B266A}" type="slidenum">
              <a:rPr lang="en-US" altLang="en-US"/>
              <a:pPr/>
              <a:t>38</a:t>
            </a:fld>
            <a:endParaRPr lang="en-US" altLang="en-US"/>
          </a:p>
        </p:txBody>
      </p:sp>
      <p:sp>
        <p:nvSpPr>
          <p:cNvPr id="137218" name="Rectangle 2">
            <a:extLst>
              <a:ext uri="{FF2B5EF4-FFF2-40B4-BE49-F238E27FC236}">
                <a16:creationId xmlns:a16="http://schemas.microsoft.com/office/drawing/2014/main" id="{43F2952C-61C0-4A8F-902C-DAE6FA7F960F}"/>
              </a:ext>
            </a:extLst>
          </p:cNvPr>
          <p:cNvSpPr>
            <a:spLocks noGrp="1" noRot="1" noChangeAspect="1" noChangeArrowheads="1" noTextEdit="1"/>
          </p:cNvSpPr>
          <p:nvPr>
            <p:ph type="sldImg"/>
          </p:nvPr>
        </p:nvSpPr>
        <p:spPr>
          <a:ln/>
        </p:spPr>
      </p:sp>
      <p:sp>
        <p:nvSpPr>
          <p:cNvPr id="137219" name="Rectangle 3">
            <a:extLst>
              <a:ext uri="{FF2B5EF4-FFF2-40B4-BE49-F238E27FC236}">
                <a16:creationId xmlns:a16="http://schemas.microsoft.com/office/drawing/2014/main" id="{1CC14AAD-15ED-40C7-A954-CB4738F9363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74ECBB9-30DC-4975-90F3-2ABD40D2C1F0}"/>
              </a:ext>
            </a:extLst>
          </p:cNvPr>
          <p:cNvSpPr>
            <a:spLocks noGrp="1" noChangeArrowheads="1"/>
          </p:cNvSpPr>
          <p:nvPr>
            <p:ph type="sldNum" sz="quarter" idx="5"/>
          </p:nvPr>
        </p:nvSpPr>
        <p:spPr>
          <a:ln/>
        </p:spPr>
        <p:txBody>
          <a:bodyPr/>
          <a:lstStyle/>
          <a:p>
            <a:fld id="{BDF91361-00F6-4A07-A654-6BB9EBF98C7E}" type="slidenum">
              <a:rPr lang="en-US" altLang="en-US"/>
              <a:pPr/>
              <a:t>39</a:t>
            </a:fld>
            <a:endParaRPr lang="en-US" altLang="en-US"/>
          </a:p>
        </p:txBody>
      </p:sp>
      <p:sp>
        <p:nvSpPr>
          <p:cNvPr id="138242" name="Rectangle 2">
            <a:extLst>
              <a:ext uri="{FF2B5EF4-FFF2-40B4-BE49-F238E27FC236}">
                <a16:creationId xmlns:a16="http://schemas.microsoft.com/office/drawing/2014/main" id="{42B08986-502A-4072-86E7-729F1E020800}"/>
              </a:ext>
            </a:extLst>
          </p:cNvPr>
          <p:cNvSpPr>
            <a:spLocks noGrp="1" noRot="1" noChangeAspect="1" noChangeArrowheads="1" noTextEdit="1"/>
          </p:cNvSpPr>
          <p:nvPr>
            <p:ph type="sldImg"/>
          </p:nvPr>
        </p:nvSpPr>
        <p:spPr>
          <a:ln/>
        </p:spPr>
      </p:sp>
      <p:sp>
        <p:nvSpPr>
          <p:cNvPr id="138243" name="Rectangle 3">
            <a:extLst>
              <a:ext uri="{FF2B5EF4-FFF2-40B4-BE49-F238E27FC236}">
                <a16:creationId xmlns:a16="http://schemas.microsoft.com/office/drawing/2014/main" id="{2FA15238-D9AF-4D91-93F5-2AFF48E6599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71622CB-DEA1-4E6A-AD8E-34D06118A558}"/>
              </a:ext>
            </a:extLst>
          </p:cNvPr>
          <p:cNvSpPr>
            <a:spLocks noGrp="1" noChangeArrowheads="1"/>
          </p:cNvSpPr>
          <p:nvPr>
            <p:ph type="sldNum" sz="quarter" idx="5"/>
          </p:nvPr>
        </p:nvSpPr>
        <p:spPr>
          <a:ln/>
        </p:spPr>
        <p:txBody>
          <a:bodyPr/>
          <a:lstStyle/>
          <a:p>
            <a:fld id="{B54717A6-5551-484C-A371-2DF198A6E7F5}" type="slidenum">
              <a:rPr lang="en-US" altLang="en-US"/>
              <a:pPr/>
              <a:t>40</a:t>
            </a:fld>
            <a:endParaRPr lang="en-US" altLang="en-US"/>
          </a:p>
        </p:txBody>
      </p:sp>
      <p:sp>
        <p:nvSpPr>
          <p:cNvPr id="139266" name="Rectangle 2">
            <a:extLst>
              <a:ext uri="{FF2B5EF4-FFF2-40B4-BE49-F238E27FC236}">
                <a16:creationId xmlns:a16="http://schemas.microsoft.com/office/drawing/2014/main" id="{430213AE-D3AC-43B0-8390-9670B98301B1}"/>
              </a:ext>
            </a:extLst>
          </p:cNvPr>
          <p:cNvSpPr>
            <a:spLocks noGrp="1" noRot="1" noChangeAspect="1" noChangeArrowheads="1" noTextEdit="1"/>
          </p:cNvSpPr>
          <p:nvPr>
            <p:ph type="sldImg"/>
          </p:nvPr>
        </p:nvSpPr>
        <p:spPr>
          <a:ln/>
        </p:spPr>
      </p:sp>
      <p:sp>
        <p:nvSpPr>
          <p:cNvPr id="139267" name="Rectangle 3">
            <a:extLst>
              <a:ext uri="{FF2B5EF4-FFF2-40B4-BE49-F238E27FC236}">
                <a16:creationId xmlns:a16="http://schemas.microsoft.com/office/drawing/2014/main" id="{D500667A-0FD3-445F-A2C9-20F1076CE43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8D1ECC3-54A3-4709-A1CB-8C2BD8808337}"/>
              </a:ext>
            </a:extLst>
          </p:cNvPr>
          <p:cNvSpPr>
            <a:spLocks noGrp="1" noChangeArrowheads="1"/>
          </p:cNvSpPr>
          <p:nvPr>
            <p:ph type="sldNum" sz="quarter" idx="5"/>
          </p:nvPr>
        </p:nvSpPr>
        <p:spPr>
          <a:ln/>
        </p:spPr>
        <p:txBody>
          <a:bodyPr/>
          <a:lstStyle/>
          <a:p>
            <a:fld id="{E4EB3392-5F81-499E-8E48-253838052BB2}" type="slidenum">
              <a:rPr lang="en-US" altLang="en-US"/>
              <a:pPr/>
              <a:t>41</a:t>
            </a:fld>
            <a:endParaRPr lang="en-US" altLang="en-US"/>
          </a:p>
        </p:txBody>
      </p:sp>
      <p:sp>
        <p:nvSpPr>
          <p:cNvPr id="140290" name="Rectangle 2">
            <a:extLst>
              <a:ext uri="{FF2B5EF4-FFF2-40B4-BE49-F238E27FC236}">
                <a16:creationId xmlns:a16="http://schemas.microsoft.com/office/drawing/2014/main" id="{BD0DDCF2-745B-42BA-81BE-186BE8F0B118}"/>
              </a:ext>
            </a:extLst>
          </p:cNvPr>
          <p:cNvSpPr>
            <a:spLocks noGrp="1" noRot="1" noChangeAspect="1" noChangeArrowheads="1" noTextEdit="1"/>
          </p:cNvSpPr>
          <p:nvPr>
            <p:ph type="sldImg"/>
          </p:nvPr>
        </p:nvSpPr>
        <p:spPr>
          <a:ln/>
        </p:spPr>
      </p:sp>
      <p:sp>
        <p:nvSpPr>
          <p:cNvPr id="140291" name="Rectangle 3">
            <a:extLst>
              <a:ext uri="{FF2B5EF4-FFF2-40B4-BE49-F238E27FC236}">
                <a16:creationId xmlns:a16="http://schemas.microsoft.com/office/drawing/2014/main" id="{B936841C-F71D-4017-8DBA-4ACD1043D9A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34B0741-7DE2-41F0-B97F-F4D495118136}"/>
              </a:ext>
            </a:extLst>
          </p:cNvPr>
          <p:cNvSpPr>
            <a:spLocks noGrp="1" noChangeArrowheads="1"/>
          </p:cNvSpPr>
          <p:nvPr>
            <p:ph type="sldNum" sz="quarter" idx="5"/>
          </p:nvPr>
        </p:nvSpPr>
        <p:spPr>
          <a:ln/>
        </p:spPr>
        <p:txBody>
          <a:bodyPr/>
          <a:lstStyle/>
          <a:p>
            <a:fld id="{A80ADB95-C668-45B3-81E1-8601EBDF2C42}" type="slidenum">
              <a:rPr lang="en-US" altLang="en-US"/>
              <a:pPr/>
              <a:t>42</a:t>
            </a:fld>
            <a:endParaRPr lang="en-US" altLang="en-US"/>
          </a:p>
        </p:txBody>
      </p:sp>
      <p:sp>
        <p:nvSpPr>
          <p:cNvPr id="141314" name="Rectangle 2">
            <a:extLst>
              <a:ext uri="{FF2B5EF4-FFF2-40B4-BE49-F238E27FC236}">
                <a16:creationId xmlns:a16="http://schemas.microsoft.com/office/drawing/2014/main" id="{2FBA4C9C-D2F6-4AAE-96CF-B0730C91F171}"/>
              </a:ext>
            </a:extLst>
          </p:cNvPr>
          <p:cNvSpPr>
            <a:spLocks noGrp="1" noRot="1" noChangeAspect="1" noChangeArrowheads="1" noTextEdit="1"/>
          </p:cNvSpPr>
          <p:nvPr>
            <p:ph type="sldImg"/>
          </p:nvPr>
        </p:nvSpPr>
        <p:spPr>
          <a:ln/>
        </p:spPr>
      </p:sp>
      <p:sp>
        <p:nvSpPr>
          <p:cNvPr id="141315" name="Rectangle 3">
            <a:extLst>
              <a:ext uri="{FF2B5EF4-FFF2-40B4-BE49-F238E27FC236}">
                <a16:creationId xmlns:a16="http://schemas.microsoft.com/office/drawing/2014/main" id="{25725FDA-8B4A-4F9B-95F7-7F9B37C4CFD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E68B124-9C9C-45E3-9C33-50E1CDDA95CC}"/>
              </a:ext>
            </a:extLst>
          </p:cNvPr>
          <p:cNvSpPr>
            <a:spLocks noGrp="1" noChangeArrowheads="1"/>
          </p:cNvSpPr>
          <p:nvPr>
            <p:ph type="sldNum" sz="quarter" idx="5"/>
          </p:nvPr>
        </p:nvSpPr>
        <p:spPr>
          <a:ln/>
        </p:spPr>
        <p:txBody>
          <a:bodyPr/>
          <a:lstStyle/>
          <a:p>
            <a:fld id="{8082F278-3C87-43CE-B3B3-B4FF2D32930E}" type="slidenum">
              <a:rPr lang="en-US" altLang="en-US"/>
              <a:pPr/>
              <a:t>43</a:t>
            </a:fld>
            <a:endParaRPr lang="en-US" altLang="en-US"/>
          </a:p>
        </p:txBody>
      </p:sp>
      <p:sp>
        <p:nvSpPr>
          <p:cNvPr id="142338" name="Rectangle 2">
            <a:extLst>
              <a:ext uri="{FF2B5EF4-FFF2-40B4-BE49-F238E27FC236}">
                <a16:creationId xmlns:a16="http://schemas.microsoft.com/office/drawing/2014/main" id="{E7649F06-C3CD-4294-83CB-AB62806B656E}"/>
              </a:ext>
            </a:extLst>
          </p:cNvPr>
          <p:cNvSpPr>
            <a:spLocks noGrp="1" noRot="1" noChangeAspect="1" noChangeArrowheads="1" noTextEdit="1"/>
          </p:cNvSpPr>
          <p:nvPr>
            <p:ph type="sldImg"/>
          </p:nvPr>
        </p:nvSpPr>
        <p:spPr>
          <a:ln/>
        </p:spPr>
      </p:sp>
      <p:sp>
        <p:nvSpPr>
          <p:cNvPr id="142339" name="Rectangle 3">
            <a:extLst>
              <a:ext uri="{FF2B5EF4-FFF2-40B4-BE49-F238E27FC236}">
                <a16:creationId xmlns:a16="http://schemas.microsoft.com/office/drawing/2014/main" id="{0B4C9AB8-6880-4112-AD1D-223A0956D5A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E2D5D64-DB5D-49F5-8D9B-98F49B1923BA}"/>
              </a:ext>
            </a:extLst>
          </p:cNvPr>
          <p:cNvSpPr>
            <a:spLocks noGrp="1" noChangeArrowheads="1"/>
          </p:cNvSpPr>
          <p:nvPr>
            <p:ph type="sldNum" sz="quarter" idx="5"/>
          </p:nvPr>
        </p:nvSpPr>
        <p:spPr>
          <a:ln/>
        </p:spPr>
        <p:txBody>
          <a:bodyPr/>
          <a:lstStyle/>
          <a:p>
            <a:fld id="{2F1BCA02-6FCD-45BC-AFFF-94C95D637ECE}" type="slidenum">
              <a:rPr lang="en-US" altLang="en-US"/>
              <a:pPr/>
              <a:t>44</a:t>
            </a:fld>
            <a:endParaRPr lang="en-US" altLang="en-US"/>
          </a:p>
        </p:txBody>
      </p:sp>
      <p:sp>
        <p:nvSpPr>
          <p:cNvPr id="143362" name="Rectangle 2">
            <a:extLst>
              <a:ext uri="{FF2B5EF4-FFF2-40B4-BE49-F238E27FC236}">
                <a16:creationId xmlns:a16="http://schemas.microsoft.com/office/drawing/2014/main" id="{D0E50AE8-EDD5-4A64-AC48-0BB63EDCF0E9}"/>
              </a:ext>
            </a:extLst>
          </p:cNvPr>
          <p:cNvSpPr>
            <a:spLocks noGrp="1" noRot="1" noChangeAspect="1" noChangeArrowheads="1" noTextEdit="1"/>
          </p:cNvSpPr>
          <p:nvPr>
            <p:ph type="sldImg"/>
          </p:nvPr>
        </p:nvSpPr>
        <p:spPr>
          <a:ln/>
        </p:spPr>
      </p:sp>
      <p:sp>
        <p:nvSpPr>
          <p:cNvPr id="143363" name="Rectangle 3">
            <a:extLst>
              <a:ext uri="{FF2B5EF4-FFF2-40B4-BE49-F238E27FC236}">
                <a16:creationId xmlns:a16="http://schemas.microsoft.com/office/drawing/2014/main" id="{4AFFA877-F25B-4C55-A15C-0E96EE08C1F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1902E0D-9B88-447C-8A83-416559E6F0A6}"/>
              </a:ext>
            </a:extLst>
          </p:cNvPr>
          <p:cNvSpPr>
            <a:spLocks noGrp="1" noChangeArrowheads="1"/>
          </p:cNvSpPr>
          <p:nvPr>
            <p:ph type="sldNum" sz="quarter" idx="5"/>
          </p:nvPr>
        </p:nvSpPr>
        <p:spPr>
          <a:ln/>
        </p:spPr>
        <p:txBody>
          <a:bodyPr/>
          <a:lstStyle/>
          <a:p>
            <a:fld id="{A0A3E846-9B1E-4F10-934C-AA7156E4D412}" type="slidenum">
              <a:rPr lang="en-US" altLang="en-US"/>
              <a:pPr/>
              <a:t>45</a:t>
            </a:fld>
            <a:endParaRPr lang="en-US" altLang="en-US"/>
          </a:p>
        </p:txBody>
      </p:sp>
      <p:sp>
        <p:nvSpPr>
          <p:cNvPr id="144386" name="Rectangle 2">
            <a:extLst>
              <a:ext uri="{FF2B5EF4-FFF2-40B4-BE49-F238E27FC236}">
                <a16:creationId xmlns:a16="http://schemas.microsoft.com/office/drawing/2014/main" id="{82FD0FC8-074E-4C9B-8FF3-943DB940DD09}"/>
              </a:ext>
            </a:extLst>
          </p:cNvPr>
          <p:cNvSpPr>
            <a:spLocks noGrp="1" noRot="1" noChangeAspect="1" noChangeArrowheads="1" noTextEdit="1"/>
          </p:cNvSpPr>
          <p:nvPr>
            <p:ph type="sldImg"/>
          </p:nvPr>
        </p:nvSpPr>
        <p:spPr>
          <a:ln/>
        </p:spPr>
      </p:sp>
      <p:sp>
        <p:nvSpPr>
          <p:cNvPr id="144387" name="Rectangle 3">
            <a:extLst>
              <a:ext uri="{FF2B5EF4-FFF2-40B4-BE49-F238E27FC236}">
                <a16:creationId xmlns:a16="http://schemas.microsoft.com/office/drawing/2014/main" id="{0CD26D59-AAFA-4E15-9069-4581E979307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0F4DB1B-FEB5-42AB-8364-FC66CDA20314}"/>
              </a:ext>
            </a:extLst>
          </p:cNvPr>
          <p:cNvSpPr>
            <a:spLocks noGrp="1" noChangeArrowheads="1"/>
          </p:cNvSpPr>
          <p:nvPr>
            <p:ph type="sldNum" sz="quarter" idx="5"/>
          </p:nvPr>
        </p:nvSpPr>
        <p:spPr>
          <a:ln/>
        </p:spPr>
        <p:txBody>
          <a:bodyPr/>
          <a:lstStyle/>
          <a:p>
            <a:fld id="{C5E905A1-14D0-438E-8559-C727CC4ED1B8}" type="slidenum">
              <a:rPr lang="en-US" altLang="en-US"/>
              <a:pPr/>
              <a:t>46</a:t>
            </a:fld>
            <a:endParaRPr lang="en-US" altLang="en-US"/>
          </a:p>
        </p:txBody>
      </p:sp>
      <p:sp>
        <p:nvSpPr>
          <p:cNvPr id="145410" name="Rectangle 2">
            <a:extLst>
              <a:ext uri="{FF2B5EF4-FFF2-40B4-BE49-F238E27FC236}">
                <a16:creationId xmlns:a16="http://schemas.microsoft.com/office/drawing/2014/main" id="{F026B384-B1A7-495C-9B11-7797334FA507}"/>
              </a:ext>
            </a:extLst>
          </p:cNvPr>
          <p:cNvSpPr>
            <a:spLocks noGrp="1" noRot="1" noChangeAspect="1" noChangeArrowheads="1" noTextEdit="1"/>
          </p:cNvSpPr>
          <p:nvPr>
            <p:ph type="sldImg"/>
          </p:nvPr>
        </p:nvSpPr>
        <p:spPr>
          <a:ln/>
        </p:spPr>
      </p:sp>
      <p:sp>
        <p:nvSpPr>
          <p:cNvPr id="145411" name="Rectangle 3">
            <a:extLst>
              <a:ext uri="{FF2B5EF4-FFF2-40B4-BE49-F238E27FC236}">
                <a16:creationId xmlns:a16="http://schemas.microsoft.com/office/drawing/2014/main" id="{235CF4EB-F49C-4949-8A65-519350E3D36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B06D218-16D4-43C5-8937-58B3854640BE}"/>
              </a:ext>
            </a:extLst>
          </p:cNvPr>
          <p:cNvSpPr>
            <a:spLocks noGrp="1" noChangeArrowheads="1"/>
          </p:cNvSpPr>
          <p:nvPr>
            <p:ph type="sldNum" sz="quarter" idx="5"/>
          </p:nvPr>
        </p:nvSpPr>
        <p:spPr>
          <a:ln/>
        </p:spPr>
        <p:txBody>
          <a:bodyPr/>
          <a:lstStyle/>
          <a:p>
            <a:fld id="{96E29348-F5A8-4515-9850-A078A79BA0C6}" type="slidenum">
              <a:rPr lang="en-US" altLang="en-US"/>
              <a:pPr/>
              <a:t>47</a:t>
            </a:fld>
            <a:endParaRPr lang="en-US" altLang="en-US"/>
          </a:p>
        </p:txBody>
      </p:sp>
      <p:sp>
        <p:nvSpPr>
          <p:cNvPr id="146434" name="Rectangle 2">
            <a:extLst>
              <a:ext uri="{FF2B5EF4-FFF2-40B4-BE49-F238E27FC236}">
                <a16:creationId xmlns:a16="http://schemas.microsoft.com/office/drawing/2014/main" id="{B1968986-2A18-482F-85CC-C504DD57DFB7}"/>
              </a:ext>
            </a:extLst>
          </p:cNvPr>
          <p:cNvSpPr>
            <a:spLocks noGrp="1" noRot="1" noChangeAspect="1" noChangeArrowheads="1" noTextEdit="1"/>
          </p:cNvSpPr>
          <p:nvPr>
            <p:ph type="sldImg"/>
          </p:nvPr>
        </p:nvSpPr>
        <p:spPr>
          <a:ln/>
        </p:spPr>
      </p:sp>
      <p:sp>
        <p:nvSpPr>
          <p:cNvPr id="146435" name="Rectangle 3">
            <a:extLst>
              <a:ext uri="{FF2B5EF4-FFF2-40B4-BE49-F238E27FC236}">
                <a16:creationId xmlns:a16="http://schemas.microsoft.com/office/drawing/2014/main" id="{845730B8-5F1C-4943-834E-E81FB67DA23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8DD3585-0043-43F8-9F0C-C03ECE9AFAE6}"/>
              </a:ext>
            </a:extLst>
          </p:cNvPr>
          <p:cNvSpPr>
            <a:spLocks noGrp="1" noChangeArrowheads="1"/>
          </p:cNvSpPr>
          <p:nvPr>
            <p:ph type="sldNum" sz="quarter" idx="5"/>
          </p:nvPr>
        </p:nvSpPr>
        <p:spPr>
          <a:ln/>
        </p:spPr>
        <p:txBody>
          <a:bodyPr/>
          <a:lstStyle/>
          <a:p>
            <a:fld id="{1D0232C8-9992-41CA-9740-B48C551728E0}" type="slidenum">
              <a:rPr lang="en-US" altLang="en-US"/>
              <a:pPr/>
              <a:t>48</a:t>
            </a:fld>
            <a:endParaRPr lang="en-US" altLang="en-US"/>
          </a:p>
        </p:txBody>
      </p:sp>
      <p:sp>
        <p:nvSpPr>
          <p:cNvPr id="147458" name="Rectangle 2">
            <a:extLst>
              <a:ext uri="{FF2B5EF4-FFF2-40B4-BE49-F238E27FC236}">
                <a16:creationId xmlns:a16="http://schemas.microsoft.com/office/drawing/2014/main" id="{702DB56F-A6F2-4EFD-A326-86DBB5B277B9}"/>
              </a:ext>
            </a:extLst>
          </p:cNvPr>
          <p:cNvSpPr>
            <a:spLocks noGrp="1" noRot="1" noChangeAspect="1" noChangeArrowheads="1" noTextEdit="1"/>
          </p:cNvSpPr>
          <p:nvPr>
            <p:ph type="sldImg"/>
          </p:nvPr>
        </p:nvSpPr>
        <p:spPr>
          <a:ln/>
        </p:spPr>
      </p:sp>
      <p:sp>
        <p:nvSpPr>
          <p:cNvPr id="147459" name="Rectangle 3">
            <a:extLst>
              <a:ext uri="{FF2B5EF4-FFF2-40B4-BE49-F238E27FC236}">
                <a16:creationId xmlns:a16="http://schemas.microsoft.com/office/drawing/2014/main" id="{C3D84F31-3E31-4717-AD4E-D1DDEF9C377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7B3E320-460D-47E0-89ED-2AA78488F45E}"/>
              </a:ext>
            </a:extLst>
          </p:cNvPr>
          <p:cNvSpPr>
            <a:spLocks noGrp="1" noChangeArrowheads="1"/>
          </p:cNvSpPr>
          <p:nvPr>
            <p:ph type="sldNum" sz="quarter" idx="5"/>
          </p:nvPr>
        </p:nvSpPr>
        <p:spPr>
          <a:ln/>
        </p:spPr>
        <p:txBody>
          <a:bodyPr/>
          <a:lstStyle/>
          <a:p>
            <a:fld id="{50F2F067-FC55-4437-ADF0-6079EF196962}" type="slidenum">
              <a:rPr lang="en-US" altLang="en-US"/>
              <a:pPr/>
              <a:t>49</a:t>
            </a:fld>
            <a:endParaRPr lang="en-US" altLang="en-US"/>
          </a:p>
        </p:txBody>
      </p:sp>
      <p:sp>
        <p:nvSpPr>
          <p:cNvPr id="148482" name="Rectangle 2">
            <a:extLst>
              <a:ext uri="{FF2B5EF4-FFF2-40B4-BE49-F238E27FC236}">
                <a16:creationId xmlns:a16="http://schemas.microsoft.com/office/drawing/2014/main" id="{D08426E0-7BF0-41E2-B073-6BAA86D29FCE}"/>
              </a:ext>
            </a:extLst>
          </p:cNvPr>
          <p:cNvSpPr>
            <a:spLocks noGrp="1" noRot="1" noChangeAspect="1" noChangeArrowheads="1" noTextEdit="1"/>
          </p:cNvSpPr>
          <p:nvPr>
            <p:ph type="sldImg"/>
          </p:nvPr>
        </p:nvSpPr>
        <p:spPr>
          <a:ln/>
        </p:spPr>
      </p:sp>
      <p:sp>
        <p:nvSpPr>
          <p:cNvPr id="148483" name="Rectangle 3">
            <a:extLst>
              <a:ext uri="{FF2B5EF4-FFF2-40B4-BE49-F238E27FC236}">
                <a16:creationId xmlns:a16="http://schemas.microsoft.com/office/drawing/2014/main" id="{8BBF2075-53CD-4D60-9CEC-E0AB021E092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E3FA784-D26B-479D-A3BD-C908AD778FFA}"/>
              </a:ext>
            </a:extLst>
          </p:cNvPr>
          <p:cNvSpPr>
            <a:spLocks noGrp="1" noChangeArrowheads="1"/>
          </p:cNvSpPr>
          <p:nvPr>
            <p:ph type="sldNum" sz="quarter" idx="5"/>
          </p:nvPr>
        </p:nvSpPr>
        <p:spPr>
          <a:ln/>
        </p:spPr>
        <p:txBody>
          <a:bodyPr/>
          <a:lstStyle/>
          <a:p>
            <a:fld id="{ADF16421-F0DE-4646-A09A-7AC990E493BB}" type="slidenum">
              <a:rPr lang="en-US" altLang="en-US"/>
              <a:pPr/>
              <a:t>50</a:t>
            </a:fld>
            <a:endParaRPr lang="en-US" altLang="en-US"/>
          </a:p>
        </p:txBody>
      </p:sp>
      <p:sp>
        <p:nvSpPr>
          <p:cNvPr id="149506" name="Rectangle 2">
            <a:extLst>
              <a:ext uri="{FF2B5EF4-FFF2-40B4-BE49-F238E27FC236}">
                <a16:creationId xmlns:a16="http://schemas.microsoft.com/office/drawing/2014/main" id="{DD898675-3AFC-4F2B-A218-EA638670E335}"/>
              </a:ext>
            </a:extLst>
          </p:cNvPr>
          <p:cNvSpPr>
            <a:spLocks noGrp="1" noRot="1" noChangeAspect="1" noChangeArrowheads="1" noTextEdit="1"/>
          </p:cNvSpPr>
          <p:nvPr>
            <p:ph type="sldImg"/>
          </p:nvPr>
        </p:nvSpPr>
        <p:spPr>
          <a:ln/>
        </p:spPr>
      </p:sp>
      <p:sp>
        <p:nvSpPr>
          <p:cNvPr id="149507" name="Rectangle 3">
            <a:extLst>
              <a:ext uri="{FF2B5EF4-FFF2-40B4-BE49-F238E27FC236}">
                <a16:creationId xmlns:a16="http://schemas.microsoft.com/office/drawing/2014/main" id="{3889BEB1-E036-457D-B719-45997FE7869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C22B21A-B3FC-4BFB-A214-8ACBC546BDA3}"/>
              </a:ext>
            </a:extLst>
          </p:cNvPr>
          <p:cNvSpPr>
            <a:spLocks noGrp="1" noChangeArrowheads="1"/>
          </p:cNvSpPr>
          <p:nvPr>
            <p:ph type="sldNum" sz="quarter" idx="5"/>
          </p:nvPr>
        </p:nvSpPr>
        <p:spPr>
          <a:ln/>
        </p:spPr>
        <p:txBody>
          <a:bodyPr/>
          <a:lstStyle/>
          <a:p>
            <a:fld id="{72B8E326-B0B7-4D16-8DAC-6E8719679CB7}" type="slidenum">
              <a:rPr lang="en-US" altLang="en-US"/>
              <a:pPr/>
              <a:t>51</a:t>
            </a:fld>
            <a:endParaRPr lang="en-US" altLang="en-US"/>
          </a:p>
        </p:txBody>
      </p:sp>
      <p:sp>
        <p:nvSpPr>
          <p:cNvPr id="150530" name="Rectangle 2">
            <a:extLst>
              <a:ext uri="{FF2B5EF4-FFF2-40B4-BE49-F238E27FC236}">
                <a16:creationId xmlns:a16="http://schemas.microsoft.com/office/drawing/2014/main" id="{44408096-0921-4C19-B406-D0BD72BF65BF}"/>
              </a:ext>
            </a:extLst>
          </p:cNvPr>
          <p:cNvSpPr>
            <a:spLocks noGrp="1" noRot="1" noChangeAspect="1" noChangeArrowheads="1" noTextEdit="1"/>
          </p:cNvSpPr>
          <p:nvPr>
            <p:ph type="sldImg"/>
          </p:nvPr>
        </p:nvSpPr>
        <p:spPr>
          <a:ln/>
        </p:spPr>
      </p:sp>
      <p:sp>
        <p:nvSpPr>
          <p:cNvPr id="150531" name="Rectangle 3">
            <a:extLst>
              <a:ext uri="{FF2B5EF4-FFF2-40B4-BE49-F238E27FC236}">
                <a16:creationId xmlns:a16="http://schemas.microsoft.com/office/drawing/2014/main" id="{2F8DCD40-9975-4BC3-AB42-9BDAA511896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067238F-D194-4BC4-823F-1817F17B48B8}"/>
              </a:ext>
            </a:extLst>
          </p:cNvPr>
          <p:cNvSpPr>
            <a:spLocks noGrp="1" noChangeArrowheads="1"/>
          </p:cNvSpPr>
          <p:nvPr>
            <p:ph type="sldNum" sz="quarter" idx="5"/>
          </p:nvPr>
        </p:nvSpPr>
        <p:spPr>
          <a:ln/>
        </p:spPr>
        <p:txBody>
          <a:bodyPr/>
          <a:lstStyle/>
          <a:p>
            <a:fld id="{8B992FD5-E2DF-438B-9876-D592BE095F6F}" type="slidenum">
              <a:rPr lang="en-US" altLang="en-US"/>
              <a:pPr/>
              <a:t>52</a:t>
            </a:fld>
            <a:endParaRPr lang="en-US" altLang="en-US"/>
          </a:p>
        </p:txBody>
      </p:sp>
      <p:sp>
        <p:nvSpPr>
          <p:cNvPr id="151554" name="Rectangle 2">
            <a:extLst>
              <a:ext uri="{FF2B5EF4-FFF2-40B4-BE49-F238E27FC236}">
                <a16:creationId xmlns:a16="http://schemas.microsoft.com/office/drawing/2014/main" id="{42A3E078-5FB4-4D73-84ED-3D3715EA9A7C}"/>
              </a:ext>
            </a:extLst>
          </p:cNvPr>
          <p:cNvSpPr>
            <a:spLocks noGrp="1" noRot="1" noChangeAspect="1" noChangeArrowheads="1" noTextEdit="1"/>
          </p:cNvSpPr>
          <p:nvPr>
            <p:ph type="sldImg"/>
          </p:nvPr>
        </p:nvSpPr>
        <p:spPr>
          <a:ln/>
        </p:spPr>
      </p:sp>
      <p:sp>
        <p:nvSpPr>
          <p:cNvPr id="151555" name="Rectangle 3">
            <a:extLst>
              <a:ext uri="{FF2B5EF4-FFF2-40B4-BE49-F238E27FC236}">
                <a16:creationId xmlns:a16="http://schemas.microsoft.com/office/drawing/2014/main" id="{5B4A06FC-67C6-47CB-855A-BB0693F3626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0669ABC-1E24-48AC-B387-5EFF9143C440}"/>
              </a:ext>
            </a:extLst>
          </p:cNvPr>
          <p:cNvSpPr>
            <a:spLocks noGrp="1" noChangeArrowheads="1"/>
          </p:cNvSpPr>
          <p:nvPr>
            <p:ph type="sldNum" sz="quarter" idx="5"/>
          </p:nvPr>
        </p:nvSpPr>
        <p:spPr>
          <a:ln/>
        </p:spPr>
        <p:txBody>
          <a:bodyPr/>
          <a:lstStyle/>
          <a:p>
            <a:fld id="{B6B383BC-413E-45F3-B1ED-68976094E62A}" type="slidenum">
              <a:rPr lang="en-US" altLang="en-US"/>
              <a:pPr/>
              <a:t>53</a:t>
            </a:fld>
            <a:endParaRPr lang="en-US" altLang="en-US"/>
          </a:p>
        </p:txBody>
      </p:sp>
      <p:sp>
        <p:nvSpPr>
          <p:cNvPr id="152578" name="Rectangle 2">
            <a:extLst>
              <a:ext uri="{FF2B5EF4-FFF2-40B4-BE49-F238E27FC236}">
                <a16:creationId xmlns:a16="http://schemas.microsoft.com/office/drawing/2014/main" id="{51225AE7-DAE3-479B-86B7-C28AC7D63A9C}"/>
              </a:ext>
            </a:extLst>
          </p:cNvPr>
          <p:cNvSpPr>
            <a:spLocks noGrp="1" noRot="1" noChangeAspect="1" noChangeArrowheads="1" noTextEdit="1"/>
          </p:cNvSpPr>
          <p:nvPr>
            <p:ph type="sldImg"/>
          </p:nvPr>
        </p:nvSpPr>
        <p:spPr>
          <a:ln/>
        </p:spPr>
      </p:sp>
      <p:sp>
        <p:nvSpPr>
          <p:cNvPr id="152579" name="Rectangle 3">
            <a:extLst>
              <a:ext uri="{FF2B5EF4-FFF2-40B4-BE49-F238E27FC236}">
                <a16:creationId xmlns:a16="http://schemas.microsoft.com/office/drawing/2014/main" id="{4C2A8932-6B86-4157-9ADE-F8B629DE5DC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281471F-A22F-4664-B5B1-99D9A2AA8B0E}"/>
              </a:ext>
            </a:extLst>
          </p:cNvPr>
          <p:cNvSpPr>
            <a:spLocks noGrp="1" noChangeArrowheads="1"/>
          </p:cNvSpPr>
          <p:nvPr>
            <p:ph type="sldNum" sz="quarter" idx="5"/>
          </p:nvPr>
        </p:nvSpPr>
        <p:spPr>
          <a:ln/>
        </p:spPr>
        <p:txBody>
          <a:bodyPr/>
          <a:lstStyle/>
          <a:p>
            <a:fld id="{97F85321-7206-4DDC-85BC-A0925447606C}" type="slidenum">
              <a:rPr lang="en-US" altLang="en-US"/>
              <a:pPr/>
              <a:t>54</a:t>
            </a:fld>
            <a:endParaRPr lang="en-US" altLang="en-US"/>
          </a:p>
        </p:txBody>
      </p:sp>
      <p:sp>
        <p:nvSpPr>
          <p:cNvPr id="153602" name="Rectangle 2">
            <a:extLst>
              <a:ext uri="{FF2B5EF4-FFF2-40B4-BE49-F238E27FC236}">
                <a16:creationId xmlns:a16="http://schemas.microsoft.com/office/drawing/2014/main" id="{9C791C13-14A8-463A-9D96-1175B9FB485E}"/>
              </a:ext>
            </a:extLst>
          </p:cNvPr>
          <p:cNvSpPr>
            <a:spLocks noGrp="1" noRot="1" noChangeAspect="1" noChangeArrowheads="1" noTextEdit="1"/>
          </p:cNvSpPr>
          <p:nvPr>
            <p:ph type="sldImg"/>
          </p:nvPr>
        </p:nvSpPr>
        <p:spPr>
          <a:ln/>
        </p:spPr>
      </p:sp>
      <p:sp>
        <p:nvSpPr>
          <p:cNvPr id="153603" name="Rectangle 3">
            <a:extLst>
              <a:ext uri="{FF2B5EF4-FFF2-40B4-BE49-F238E27FC236}">
                <a16:creationId xmlns:a16="http://schemas.microsoft.com/office/drawing/2014/main" id="{9A0CC021-F9BB-4901-80CD-9C284D0A311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1498579-2BEE-4EDB-B52D-545384DC24C2}"/>
              </a:ext>
            </a:extLst>
          </p:cNvPr>
          <p:cNvSpPr>
            <a:spLocks noGrp="1" noChangeArrowheads="1"/>
          </p:cNvSpPr>
          <p:nvPr>
            <p:ph type="sldNum" sz="quarter" idx="5"/>
          </p:nvPr>
        </p:nvSpPr>
        <p:spPr>
          <a:ln/>
        </p:spPr>
        <p:txBody>
          <a:bodyPr/>
          <a:lstStyle/>
          <a:p>
            <a:fld id="{49E4AA8F-80C9-4C0F-85D6-C579BF1EAE75}" type="slidenum">
              <a:rPr lang="en-US" altLang="en-US"/>
              <a:pPr/>
              <a:t>55</a:t>
            </a:fld>
            <a:endParaRPr lang="en-US" altLang="en-US"/>
          </a:p>
        </p:txBody>
      </p:sp>
      <p:sp>
        <p:nvSpPr>
          <p:cNvPr id="154626" name="Rectangle 2">
            <a:extLst>
              <a:ext uri="{FF2B5EF4-FFF2-40B4-BE49-F238E27FC236}">
                <a16:creationId xmlns:a16="http://schemas.microsoft.com/office/drawing/2014/main" id="{14C9D6DC-BAB9-4420-8AEF-AD5081ECE55C}"/>
              </a:ext>
            </a:extLst>
          </p:cNvPr>
          <p:cNvSpPr>
            <a:spLocks noGrp="1" noRot="1" noChangeAspect="1" noChangeArrowheads="1" noTextEdit="1"/>
          </p:cNvSpPr>
          <p:nvPr>
            <p:ph type="sldImg"/>
          </p:nvPr>
        </p:nvSpPr>
        <p:spPr>
          <a:ln/>
        </p:spPr>
      </p:sp>
      <p:sp>
        <p:nvSpPr>
          <p:cNvPr id="154627" name="Rectangle 3">
            <a:extLst>
              <a:ext uri="{FF2B5EF4-FFF2-40B4-BE49-F238E27FC236}">
                <a16:creationId xmlns:a16="http://schemas.microsoft.com/office/drawing/2014/main" id="{58BB2FEC-AA20-4B81-94CC-809047E66C1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D6AD4C7-A437-473B-9F3C-DBDFF641FD4F}"/>
              </a:ext>
            </a:extLst>
          </p:cNvPr>
          <p:cNvSpPr>
            <a:spLocks noGrp="1" noChangeArrowheads="1"/>
          </p:cNvSpPr>
          <p:nvPr>
            <p:ph type="sldNum" sz="quarter" idx="5"/>
          </p:nvPr>
        </p:nvSpPr>
        <p:spPr>
          <a:ln/>
        </p:spPr>
        <p:txBody>
          <a:bodyPr/>
          <a:lstStyle/>
          <a:p>
            <a:fld id="{1EEBE7DC-44DC-4129-B026-F1FBF3CDD08B}" type="slidenum">
              <a:rPr lang="en-US" altLang="en-US"/>
              <a:pPr/>
              <a:t>56</a:t>
            </a:fld>
            <a:endParaRPr lang="en-US" altLang="en-US"/>
          </a:p>
        </p:txBody>
      </p:sp>
      <p:sp>
        <p:nvSpPr>
          <p:cNvPr id="155650" name="Rectangle 2">
            <a:extLst>
              <a:ext uri="{FF2B5EF4-FFF2-40B4-BE49-F238E27FC236}">
                <a16:creationId xmlns:a16="http://schemas.microsoft.com/office/drawing/2014/main" id="{EC41E954-4E9F-449B-9C37-EED2ABE52BB5}"/>
              </a:ext>
            </a:extLst>
          </p:cNvPr>
          <p:cNvSpPr>
            <a:spLocks noGrp="1" noRot="1" noChangeAspect="1" noChangeArrowheads="1" noTextEdit="1"/>
          </p:cNvSpPr>
          <p:nvPr>
            <p:ph type="sldImg"/>
          </p:nvPr>
        </p:nvSpPr>
        <p:spPr>
          <a:ln/>
        </p:spPr>
      </p:sp>
      <p:sp>
        <p:nvSpPr>
          <p:cNvPr id="155651" name="Rectangle 3">
            <a:extLst>
              <a:ext uri="{FF2B5EF4-FFF2-40B4-BE49-F238E27FC236}">
                <a16:creationId xmlns:a16="http://schemas.microsoft.com/office/drawing/2014/main" id="{9F451C41-649B-4F97-85BF-966A4239636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12A45BC-9967-4987-9DF6-DD2E598892A4}"/>
              </a:ext>
            </a:extLst>
          </p:cNvPr>
          <p:cNvSpPr>
            <a:spLocks noGrp="1" noChangeArrowheads="1"/>
          </p:cNvSpPr>
          <p:nvPr>
            <p:ph type="sldNum" sz="quarter" idx="5"/>
          </p:nvPr>
        </p:nvSpPr>
        <p:spPr>
          <a:ln/>
        </p:spPr>
        <p:txBody>
          <a:bodyPr/>
          <a:lstStyle/>
          <a:p>
            <a:fld id="{6B1AA8C3-5A2F-4AEC-8FA0-8536FBA96440}" type="slidenum">
              <a:rPr lang="en-US" altLang="en-US"/>
              <a:pPr/>
              <a:t>57</a:t>
            </a:fld>
            <a:endParaRPr lang="en-US" altLang="en-US"/>
          </a:p>
        </p:txBody>
      </p:sp>
      <p:sp>
        <p:nvSpPr>
          <p:cNvPr id="156674" name="Rectangle 2">
            <a:extLst>
              <a:ext uri="{FF2B5EF4-FFF2-40B4-BE49-F238E27FC236}">
                <a16:creationId xmlns:a16="http://schemas.microsoft.com/office/drawing/2014/main" id="{67A67C6E-6145-469A-B082-C7A0BBD810F9}"/>
              </a:ext>
            </a:extLst>
          </p:cNvPr>
          <p:cNvSpPr>
            <a:spLocks noGrp="1" noRot="1" noChangeAspect="1" noChangeArrowheads="1" noTextEdit="1"/>
          </p:cNvSpPr>
          <p:nvPr>
            <p:ph type="sldImg"/>
          </p:nvPr>
        </p:nvSpPr>
        <p:spPr>
          <a:ln/>
        </p:spPr>
      </p:sp>
      <p:sp>
        <p:nvSpPr>
          <p:cNvPr id="156675" name="Rectangle 3">
            <a:extLst>
              <a:ext uri="{FF2B5EF4-FFF2-40B4-BE49-F238E27FC236}">
                <a16:creationId xmlns:a16="http://schemas.microsoft.com/office/drawing/2014/main" id="{9D2269DB-EE81-4849-81C5-1C4AE8F5F5B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5242232-50D6-4559-98BF-087CCA95E969}"/>
              </a:ext>
            </a:extLst>
          </p:cNvPr>
          <p:cNvSpPr>
            <a:spLocks noGrp="1" noChangeArrowheads="1"/>
          </p:cNvSpPr>
          <p:nvPr>
            <p:ph type="sldNum" sz="quarter" idx="5"/>
          </p:nvPr>
        </p:nvSpPr>
        <p:spPr>
          <a:ln/>
        </p:spPr>
        <p:txBody>
          <a:bodyPr/>
          <a:lstStyle/>
          <a:p>
            <a:fld id="{6788BDB0-32DE-4C5C-BB07-41ABE7201458}" type="slidenum">
              <a:rPr lang="en-US" altLang="en-US"/>
              <a:pPr/>
              <a:t>58</a:t>
            </a:fld>
            <a:endParaRPr lang="en-US" altLang="en-US"/>
          </a:p>
        </p:txBody>
      </p:sp>
      <p:sp>
        <p:nvSpPr>
          <p:cNvPr id="157698" name="Rectangle 2">
            <a:extLst>
              <a:ext uri="{FF2B5EF4-FFF2-40B4-BE49-F238E27FC236}">
                <a16:creationId xmlns:a16="http://schemas.microsoft.com/office/drawing/2014/main" id="{4D019DC5-95E3-49DB-A8B9-C5BBDD5B1ADA}"/>
              </a:ext>
            </a:extLst>
          </p:cNvPr>
          <p:cNvSpPr>
            <a:spLocks noGrp="1" noRot="1" noChangeAspect="1" noChangeArrowheads="1" noTextEdit="1"/>
          </p:cNvSpPr>
          <p:nvPr>
            <p:ph type="sldImg"/>
          </p:nvPr>
        </p:nvSpPr>
        <p:spPr>
          <a:ln/>
        </p:spPr>
      </p:sp>
      <p:sp>
        <p:nvSpPr>
          <p:cNvPr id="157699" name="Rectangle 3">
            <a:extLst>
              <a:ext uri="{FF2B5EF4-FFF2-40B4-BE49-F238E27FC236}">
                <a16:creationId xmlns:a16="http://schemas.microsoft.com/office/drawing/2014/main" id="{D14EEAED-2BFB-4305-839A-E38AEFC4D0D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1481643-F8F4-43F1-862D-6865206D62B9}"/>
              </a:ext>
            </a:extLst>
          </p:cNvPr>
          <p:cNvSpPr>
            <a:spLocks noGrp="1" noChangeArrowheads="1"/>
          </p:cNvSpPr>
          <p:nvPr>
            <p:ph type="sldNum" sz="quarter" idx="5"/>
          </p:nvPr>
        </p:nvSpPr>
        <p:spPr>
          <a:ln/>
        </p:spPr>
        <p:txBody>
          <a:bodyPr/>
          <a:lstStyle/>
          <a:p>
            <a:fld id="{5EDAE8E0-C9FA-4C46-B37D-2F925A8EB0DE}" type="slidenum">
              <a:rPr lang="en-US" altLang="en-US"/>
              <a:pPr/>
              <a:t>59</a:t>
            </a:fld>
            <a:endParaRPr lang="en-US" altLang="en-US"/>
          </a:p>
        </p:txBody>
      </p:sp>
      <p:sp>
        <p:nvSpPr>
          <p:cNvPr id="158722" name="Rectangle 2">
            <a:extLst>
              <a:ext uri="{FF2B5EF4-FFF2-40B4-BE49-F238E27FC236}">
                <a16:creationId xmlns:a16="http://schemas.microsoft.com/office/drawing/2014/main" id="{4F181856-3295-4F4F-93B7-D0CFF6385196}"/>
              </a:ext>
            </a:extLst>
          </p:cNvPr>
          <p:cNvSpPr>
            <a:spLocks noGrp="1" noRot="1" noChangeAspect="1" noChangeArrowheads="1" noTextEdit="1"/>
          </p:cNvSpPr>
          <p:nvPr>
            <p:ph type="sldImg"/>
          </p:nvPr>
        </p:nvSpPr>
        <p:spPr>
          <a:ln/>
        </p:spPr>
      </p:sp>
      <p:sp>
        <p:nvSpPr>
          <p:cNvPr id="158723" name="Rectangle 3">
            <a:extLst>
              <a:ext uri="{FF2B5EF4-FFF2-40B4-BE49-F238E27FC236}">
                <a16:creationId xmlns:a16="http://schemas.microsoft.com/office/drawing/2014/main" id="{1F327B93-8A50-4023-9EB6-93DC0BC76E2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B246518-5FB7-41CF-87DE-22115971B53A}"/>
              </a:ext>
            </a:extLst>
          </p:cNvPr>
          <p:cNvSpPr>
            <a:spLocks noGrp="1" noChangeArrowheads="1"/>
          </p:cNvSpPr>
          <p:nvPr>
            <p:ph type="sldNum" sz="quarter" idx="5"/>
          </p:nvPr>
        </p:nvSpPr>
        <p:spPr>
          <a:ln/>
        </p:spPr>
        <p:txBody>
          <a:bodyPr/>
          <a:lstStyle/>
          <a:p>
            <a:fld id="{C885F452-C4E7-493F-AA53-7DECFBEA5286}" type="slidenum">
              <a:rPr lang="en-US" altLang="en-US"/>
              <a:pPr/>
              <a:t>60</a:t>
            </a:fld>
            <a:endParaRPr lang="en-US" altLang="en-US"/>
          </a:p>
        </p:txBody>
      </p:sp>
      <p:sp>
        <p:nvSpPr>
          <p:cNvPr id="159746" name="Rectangle 2">
            <a:extLst>
              <a:ext uri="{FF2B5EF4-FFF2-40B4-BE49-F238E27FC236}">
                <a16:creationId xmlns:a16="http://schemas.microsoft.com/office/drawing/2014/main" id="{7A3D0435-F47E-45DC-9AE6-F3017271A439}"/>
              </a:ext>
            </a:extLst>
          </p:cNvPr>
          <p:cNvSpPr>
            <a:spLocks noGrp="1" noRot="1" noChangeAspect="1" noChangeArrowheads="1" noTextEdit="1"/>
          </p:cNvSpPr>
          <p:nvPr>
            <p:ph type="sldImg"/>
          </p:nvPr>
        </p:nvSpPr>
        <p:spPr>
          <a:ln/>
        </p:spPr>
      </p:sp>
      <p:sp>
        <p:nvSpPr>
          <p:cNvPr id="159747" name="Rectangle 3">
            <a:extLst>
              <a:ext uri="{FF2B5EF4-FFF2-40B4-BE49-F238E27FC236}">
                <a16:creationId xmlns:a16="http://schemas.microsoft.com/office/drawing/2014/main" id="{4D718B68-5862-4D28-BE41-2E13CB51545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0956CF6-E8CF-4B05-8618-E3BEEF360281}"/>
              </a:ext>
            </a:extLst>
          </p:cNvPr>
          <p:cNvSpPr>
            <a:spLocks noGrp="1" noChangeArrowheads="1"/>
          </p:cNvSpPr>
          <p:nvPr>
            <p:ph type="sldNum" sz="quarter" idx="5"/>
          </p:nvPr>
        </p:nvSpPr>
        <p:spPr>
          <a:ln/>
        </p:spPr>
        <p:txBody>
          <a:bodyPr/>
          <a:lstStyle/>
          <a:p>
            <a:fld id="{6D72D97B-5207-48BE-A256-D6A4DA0340A0}" type="slidenum">
              <a:rPr lang="en-US" altLang="en-US"/>
              <a:pPr/>
              <a:t>61</a:t>
            </a:fld>
            <a:endParaRPr lang="en-US" altLang="en-US"/>
          </a:p>
        </p:txBody>
      </p:sp>
      <p:sp>
        <p:nvSpPr>
          <p:cNvPr id="160770" name="Rectangle 2">
            <a:extLst>
              <a:ext uri="{FF2B5EF4-FFF2-40B4-BE49-F238E27FC236}">
                <a16:creationId xmlns:a16="http://schemas.microsoft.com/office/drawing/2014/main" id="{BDFC403F-7FAF-419B-8DC3-909C93B77D15}"/>
              </a:ext>
            </a:extLst>
          </p:cNvPr>
          <p:cNvSpPr>
            <a:spLocks noGrp="1" noRot="1" noChangeAspect="1" noChangeArrowheads="1" noTextEdit="1"/>
          </p:cNvSpPr>
          <p:nvPr>
            <p:ph type="sldImg"/>
          </p:nvPr>
        </p:nvSpPr>
        <p:spPr>
          <a:ln/>
        </p:spPr>
      </p:sp>
      <p:sp>
        <p:nvSpPr>
          <p:cNvPr id="160771" name="Rectangle 3">
            <a:extLst>
              <a:ext uri="{FF2B5EF4-FFF2-40B4-BE49-F238E27FC236}">
                <a16:creationId xmlns:a16="http://schemas.microsoft.com/office/drawing/2014/main" id="{B288D53F-FC4F-472B-8988-037AB03CDB7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7E103BF-5900-4A30-8DC4-47EB0A574510}"/>
              </a:ext>
            </a:extLst>
          </p:cNvPr>
          <p:cNvSpPr>
            <a:spLocks noGrp="1" noChangeArrowheads="1"/>
          </p:cNvSpPr>
          <p:nvPr>
            <p:ph type="sldNum" sz="quarter" idx="5"/>
          </p:nvPr>
        </p:nvSpPr>
        <p:spPr>
          <a:ln/>
        </p:spPr>
        <p:txBody>
          <a:bodyPr/>
          <a:lstStyle/>
          <a:p>
            <a:fld id="{B82F8AF7-2D5A-4273-A9E2-E2A45E67F2C7}" type="slidenum">
              <a:rPr lang="en-US" altLang="en-US"/>
              <a:pPr/>
              <a:t>62</a:t>
            </a:fld>
            <a:endParaRPr lang="en-US" altLang="en-US"/>
          </a:p>
        </p:txBody>
      </p:sp>
      <p:sp>
        <p:nvSpPr>
          <p:cNvPr id="161794" name="Rectangle 2">
            <a:extLst>
              <a:ext uri="{FF2B5EF4-FFF2-40B4-BE49-F238E27FC236}">
                <a16:creationId xmlns:a16="http://schemas.microsoft.com/office/drawing/2014/main" id="{43293791-1F14-4DE5-84A7-30322DEE52D9}"/>
              </a:ext>
            </a:extLst>
          </p:cNvPr>
          <p:cNvSpPr>
            <a:spLocks noGrp="1" noRot="1" noChangeAspect="1" noChangeArrowheads="1" noTextEdit="1"/>
          </p:cNvSpPr>
          <p:nvPr>
            <p:ph type="sldImg"/>
          </p:nvPr>
        </p:nvSpPr>
        <p:spPr>
          <a:ln/>
        </p:spPr>
      </p:sp>
      <p:sp>
        <p:nvSpPr>
          <p:cNvPr id="161795" name="Rectangle 3">
            <a:extLst>
              <a:ext uri="{FF2B5EF4-FFF2-40B4-BE49-F238E27FC236}">
                <a16:creationId xmlns:a16="http://schemas.microsoft.com/office/drawing/2014/main" id="{1F8D1F36-78A7-44FD-AD0D-FB6457E3AD7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C84CAD6-1EF6-4F7D-99B5-58B24D2E7CB6}"/>
              </a:ext>
            </a:extLst>
          </p:cNvPr>
          <p:cNvSpPr>
            <a:spLocks noGrp="1" noChangeArrowheads="1"/>
          </p:cNvSpPr>
          <p:nvPr>
            <p:ph type="sldNum" sz="quarter" idx="5"/>
          </p:nvPr>
        </p:nvSpPr>
        <p:spPr>
          <a:ln/>
        </p:spPr>
        <p:txBody>
          <a:bodyPr/>
          <a:lstStyle/>
          <a:p>
            <a:fld id="{DF3A66E4-8A4F-4FC7-B9DF-CBFFCB1E2202}" type="slidenum">
              <a:rPr lang="en-US" altLang="en-US"/>
              <a:pPr/>
              <a:t>63</a:t>
            </a:fld>
            <a:endParaRPr lang="en-US" altLang="en-US"/>
          </a:p>
        </p:txBody>
      </p:sp>
      <p:sp>
        <p:nvSpPr>
          <p:cNvPr id="162818" name="Rectangle 2">
            <a:extLst>
              <a:ext uri="{FF2B5EF4-FFF2-40B4-BE49-F238E27FC236}">
                <a16:creationId xmlns:a16="http://schemas.microsoft.com/office/drawing/2014/main" id="{04E8011F-7F8E-415D-9D11-0915EE9CD135}"/>
              </a:ext>
            </a:extLst>
          </p:cNvPr>
          <p:cNvSpPr>
            <a:spLocks noGrp="1" noRot="1" noChangeAspect="1" noChangeArrowheads="1" noTextEdit="1"/>
          </p:cNvSpPr>
          <p:nvPr>
            <p:ph type="sldImg"/>
          </p:nvPr>
        </p:nvSpPr>
        <p:spPr>
          <a:ln/>
        </p:spPr>
      </p:sp>
      <p:sp>
        <p:nvSpPr>
          <p:cNvPr id="162819" name="Rectangle 3">
            <a:extLst>
              <a:ext uri="{FF2B5EF4-FFF2-40B4-BE49-F238E27FC236}">
                <a16:creationId xmlns:a16="http://schemas.microsoft.com/office/drawing/2014/main" id="{C27B49E6-1445-4969-AEE7-9626A316D13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A7C04E1-9BDE-4C26-A8BB-811370B0E051}"/>
              </a:ext>
            </a:extLst>
          </p:cNvPr>
          <p:cNvSpPr>
            <a:spLocks noGrp="1" noChangeArrowheads="1"/>
          </p:cNvSpPr>
          <p:nvPr>
            <p:ph type="sldNum" sz="quarter" idx="5"/>
          </p:nvPr>
        </p:nvSpPr>
        <p:spPr>
          <a:ln/>
        </p:spPr>
        <p:txBody>
          <a:bodyPr/>
          <a:lstStyle/>
          <a:p>
            <a:fld id="{CDD3727F-893E-47DC-8CD9-61F0EC48B6D6}" type="slidenum">
              <a:rPr lang="en-US" altLang="en-US"/>
              <a:pPr/>
              <a:t>64</a:t>
            </a:fld>
            <a:endParaRPr lang="en-US" altLang="en-US"/>
          </a:p>
        </p:txBody>
      </p:sp>
      <p:sp>
        <p:nvSpPr>
          <p:cNvPr id="163842" name="Rectangle 2">
            <a:extLst>
              <a:ext uri="{FF2B5EF4-FFF2-40B4-BE49-F238E27FC236}">
                <a16:creationId xmlns:a16="http://schemas.microsoft.com/office/drawing/2014/main" id="{7B9E72F1-3989-482C-B22D-10C16986152A}"/>
              </a:ext>
            </a:extLst>
          </p:cNvPr>
          <p:cNvSpPr>
            <a:spLocks noGrp="1" noRot="1" noChangeAspect="1" noChangeArrowheads="1" noTextEdit="1"/>
          </p:cNvSpPr>
          <p:nvPr>
            <p:ph type="sldImg"/>
          </p:nvPr>
        </p:nvSpPr>
        <p:spPr>
          <a:ln/>
        </p:spPr>
      </p:sp>
      <p:sp>
        <p:nvSpPr>
          <p:cNvPr id="163843" name="Rectangle 3">
            <a:extLst>
              <a:ext uri="{FF2B5EF4-FFF2-40B4-BE49-F238E27FC236}">
                <a16:creationId xmlns:a16="http://schemas.microsoft.com/office/drawing/2014/main" id="{FECD54C7-D777-4DB3-AFCD-51F7451D592D}"/>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B125E39-B140-4742-AA7C-6C0E4D96C09A}" type="datetimeFigureOut">
              <a:rPr lang="en-US" smtClean="0"/>
              <a:pPr/>
              <a:t>4/21/2020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0CCF6B3-107E-42A2-AAB4-5FC186CF00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B125E39-B140-4742-AA7C-6C0E4D96C09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CF6B3-107E-42A2-AAB4-5FC186CF00CF}"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B125E39-B140-4742-AA7C-6C0E4D96C09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CF6B3-107E-42A2-AAB4-5FC186CF00CF}"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B125E39-B140-4742-AA7C-6C0E4D96C09A}"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CF6B3-107E-42A2-AAB4-5FC186CF00CF}"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B125E39-B140-4742-AA7C-6C0E4D96C09A}" type="datetimeFigureOut">
              <a:rPr lang="en-US" smtClean="0"/>
              <a:pPr/>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CCF6B3-107E-42A2-AAB4-5FC186CF00C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125E39-B140-4742-AA7C-6C0E4D96C09A}" type="datetimeFigureOut">
              <a:rPr lang="en-US" smtClean="0"/>
              <a:pPr/>
              <a:t>4/21/2020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CCF6B3-107E-42A2-AAB4-5FC186CF00CF}"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25E39-B140-4742-AA7C-6C0E4D96C09A}" type="datetimeFigureOut">
              <a:rPr lang="en-US" smtClean="0"/>
              <a:pPr/>
              <a:t>4/21/2020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CCF6B3-107E-42A2-AAB4-5FC186CF00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BB125E39-B140-4742-AA7C-6C0E4D96C09A}"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CF6B3-107E-42A2-AAB4-5FC186CF00C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B125E39-B140-4742-AA7C-6C0E4D96C09A}" type="datetimeFigureOut">
              <a:rPr lang="en-US" smtClean="0"/>
              <a:pPr/>
              <a:t>4/21/2020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0CCF6B3-107E-42A2-AAB4-5FC186CF00CF}"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B125E39-B140-4742-AA7C-6C0E4D96C09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CF6B3-107E-42A2-AAB4-5FC186CF00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B125E39-B140-4742-AA7C-6C0E4D96C09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CF6B3-107E-42A2-AAB4-5FC186CF00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B125E39-B140-4742-AA7C-6C0E4D96C09A}" type="datetimeFigureOut">
              <a:rPr lang="en-US" smtClean="0"/>
              <a:pPr/>
              <a:t>4/21/2020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0CCF6B3-107E-42A2-AAB4-5FC186CF00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Medical Language</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5FC01374-2F75-4917-9B02-9CAB71B9E846}"/>
              </a:ext>
            </a:extLst>
          </p:cNvPr>
          <p:cNvSpPr>
            <a:spLocks noGrp="1" noChangeArrowheads="1"/>
          </p:cNvSpPr>
          <p:nvPr>
            <p:ph type="ctrTitle"/>
          </p:nvPr>
        </p:nvSpPr>
        <p:spPr>
          <a:xfrm>
            <a:off x="3200400" y="3352800"/>
            <a:ext cx="5638800" cy="1295400"/>
          </a:xfrm>
        </p:spPr>
        <p:txBody>
          <a:bodyPr>
            <a:normAutofit fontScale="90000"/>
          </a:bodyPr>
          <a:lstStyle/>
          <a:p>
            <a:r>
              <a:rPr lang="en-US" altLang="en-US" sz="4400" dirty="0"/>
              <a:t>Sistema </a:t>
            </a:r>
            <a:r>
              <a:rPr lang="en-US" altLang="en-US" sz="4400" dirty="0" err="1"/>
              <a:t>endocrino</a:t>
            </a:r>
            <a:r>
              <a:rPr lang="en-US" altLang="en-US" sz="440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43630C1E-E99A-4D0C-9AE6-4F59955D940E}"/>
              </a:ext>
            </a:extLst>
          </p:cNvPr>
          <p:cNvSpPr>
            <a:spLocks noGrp="1" noChangeArrowheads="1"/>
          </p:cNvSpPr>
          <p:nvPr>
            <p:ph type="title"/>
          </p:nvPr>
        </p:nvSpPr>
        <p:spPr/>
        <p:txBody>
          <a:bodyPr/>
          <a:lstStyle/>
          <a:p>
            <a:r>
              <a:rPr lang="en-US" altLang="en-US"/>
              <a:t>Endocrine System Overview</a:t>
            </a:r>
          </a:p>
        </p:txBody>
      </p:sp>
      <p:sp>
        <p:nvSpPr>
          <p:cNvPr id="3075" name="Rectangle 3">
            <a:extLst>
              <a:ext uri="{FF2B5EF4-FFF2-40B4-BE49-F238E27FC236}">
                <a16:creationId xmlns:a16="http://schemas.microsoft.com/office/drawing/2014/main" id="{F6B62128-F928-4EE6-ACC5-5E00C6CE215F}"/>
              </a:ext>
            </a:extLst>
          </p:cNvPr>
          <p:cNvSpPr>
            <a:spLocks noGrp="1" noChangeArrowheads="1"/>
          </p:cNvSpPr>
          <p:nvPr>
            <p:ph type="body" idx="1"/>
          </p:nvPr>
        </p:nvSpPr>
        <p:spPr>
          <a:xfrm>
            <a:off x="457200" y="1524000"/>
            <a:ext cx="8229600" cy="4572000"/>
          </a:xfrm>
        </p:spPr>
        <p:txBody>
          <a:bodyPr/>
          <a:lstStyle/>
          <a:p>
            <a:r>
              <a:rPr lang="en-US" altLang="en-US" dirty="0"/>
              <a:t>Endocrine system</a:t>
            </a:r>
          </a:p>
          <a:p>
            <a:pPr lvl="1"/>
            <a:r>
              <a:rPr lang="es-ES" altLang="en-US" dirty="0"/>
              <a:t>Consiste en glándulas sin conductos
Secreta las hormonas directamente en el torrente sanguíneo
Afectar la función de órganos corporales específicos
Regula muchas funciones intrincadas del cuerpo  
</a:t>
            </a:r>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A6AAB18A-C0D2-4E1D-A5C2-1A3F6DE0AB45}"/>
              </a:ext>
            </a:extLst>
          </p:cNvPr>
          <p:cNvSpPr>
            <a:spLocks noGrp="1" noChangeArrowheads="1"/>
          </p:cNvSpPr>
          <p:nvPr>
            <p:ph type="title"/>
          </p:nvPr>
        </p:nvSpPr>
        <p:spPr/>
        <p:txBody>
          <a:bodyPr/>
          <a:lstStyle/>
          <a:p>
            <a:r>
              <a:rPr lang="en-US" altLang="en-US"/>
              <a:t>Pituitary Gland</a:t>
            </a:r>
          </a:p>
        </p:txBody>
      </p:sp>
      <p:sp>
        <p:nvSpPr>
          <p:cNvPr id="5123" name="Rectangle 3">
            <a:extLst>
              <a:ext uri="{FF2B5EF4-FFF2-40B4-BE49-F238E27FC236}">
                <a16:creationId xmlns:a16="http://schemas.microsoft.com/office/drawing/2014/main" id="{5C18B272-B448-4EAA-A557-FD7259E4A9A5}"/>
              </a:ext>
            </a:extLst>
          </p:cNvPr>
          <p:cNvSpPr>
            <a:spLocks noGrp="1" noChangeArrowheads="1"/>
          </p:cNvSpPr>
          <p:nvPr>
            <p:ph type="body" idx="1"/>
          </p:nvPr>
        </p:nvSpPr>
        <p:spPr>
          <a:xfrm>
            <a:off x="457200" y="1524000"/>
            <a:ext cx="8229600" cy="4318000"/>
          </a:xfrm>
        </p:spPr>
        <p:txBody>
          <a:bodyPr/>
          <a:lstStyle/>
          <a:p>
            <a:r>
              <a:rPr lang="en-US" altLang="en-US" dirty="0"/>
              <a:t>Referred to as “master gland”</a:t>
            </a:r>
          </a:p>
          <a:p>
            <a:pPr lvl="1"/>
            <a:r>
              <a:rPr lang="es-ES" altLang="en-US" dirty="0"/>
              <a:t>Secreta hormonas que controlan las funciones de otras glándulas
Conocida como </a:t>
            </a:r>
            <a:r>
              <a:rPr lang="es-ES" altLang="en-US" dirty="0" err="1"/>
              <a:t>hipofísica</a:t>
            </a:r>
            <a:r>
              <a:rPr lang="es-ES" altLang="en-US" dirty="0"/>
              <a:t>
Tiene dos lóbulos distintos con funciones específicas</a:t>
            </a:r>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7B10B384-8408-4372-8A7F-9D029AAC9773}"/>
              </a:ext>
            </a:extLst>
          </p:cNvPr>
          <p:cNvSpPr>
            <a:spLocks noGrp="1" noChangeArrowheads="1"/>
          </p:cNvSpPr>
          <p:nvPr>
            <p:ph type="title"/>
          </p:nvPr>
        </p:nvSpPr>
        <p:spPr/>
        <p:txBody>
          <a:bodyPr/>
          <a:lstStyle/>
          <a:p>
            <a:r>
              <a:rPr lang="en-US" altLang="en-US"/>
              <a:t>Pituitary Gland</a:t>
            </a:r>
            <a:r>
              <a:rPr lang="en-US" altLang="en-US" sz="4000"/>
              <a:t> </a:t>
            </a:r>
          </a:p>
        </p:txBody>
      </p:sp>
      <p:sp>
        <p:nvSpPr>
          <p:cNvPr id="7171" name="Rectangle 3">
            <a:extLst>
              <a:ext uri="{FF2B5EF4-FFF2-40B4-BE49-F238E27FC236}">
                <a16:creationId xmlns:a16="http://schemas.microsoft.com/office/drawing/2014/main" id="{805BAB55-F92B-490A-B468-43EE0C8D34BE}"/>
              </a:ext>
            </a:extLst>
          </p:cNvPr>
          <p:cNvSpPr>
            <a:spLocks noGrp="1" noChangeArrowheads="1"/>
          </p:cNvSpPr>
          <p:nvPr>
            <p:ph type="body" idx="1"/>
          </p:nvPr>
        </p:nvSpPr>
        <p:spPr>
          <a:xfrm>
            <a:off x="304800" y="1295400"/>
            <a:ext cx="8610600" cy="4800600"/>
          </a:xfrm>
        </p:spPr>
        <p:txBody>
          <a:bodyPr/>
          <a:lstStyle/>
          <a:p>
            <a:r>
              <a:rPr lang="en-US" altLang="en-US" dirty="0"/>
              <a:t>Anterior Pituitary Gland = Adenohypophysis</a:t>
            </a:r>
          </a:p>
          <a:p>
            <a:pPr lvl="1"/>
            <a:r>
              <a:rPr lang="en-US" altLang="en-US" dirty="0"/>
              <a:t>Secreta Growth Hormone (GH) </a:t>
            </a:r>
          </a:p>
          <a:p>
            <a:pPr lvl="2"/>
            <a:r>
              <a:rPr lang="es-ES" altLang="en-US" dirty="0">
                <a:solidFill>
                  <a:srgbClr val="006600"/>
                </a:solidFill>
              </a:rPr>
              <a:t>También llamada hormona </a:t>
            </a:r>
            <a:r>
              <a:rPr lang="es-ES" altLang="en-US" dirty="0" err="1">
                <a:solidFill>
                  <a:srgbClr val="006600"/>
                </a:solidFill>
              </a:rPr>
              <a:t>somatotrópica</a:t>
            </a:r>
            <a:r>
              <a:rPr lang="es-ES" altLang="en-US" dirty="0">
                <a:solidFill>
                  <a:srgbClr val="006600"/>
                </a:solidFill>
              </a:rPr>
              <a:t> (STH)
Regula el crecimiento de huesos, músculos y otros tejidos corporales
Secreta </a:t>
            </a:r>
            <a:r>
              <a:rPr lang="en-US" altLang="en-US" dirty="0"/>
              <a:t>Adrenocorticotropic Hormone (ACTH)</a:t>
            </a:r>
          </a:p>
          <a:p>
            <a:pPr lvl="2"/>
            <a:r>
              <a:rPr lang="es-ES" altLang="en-US" dirty="0">
                <a:solidFill>
                  <a:srgbClr val="006600"/>
                </a:solidFill>
              </a:rPr>
              <a:t>Estimula el crecimiento normal y el desarrollo de la corteza suprarrenal y la secreción de corticoesteroides
</a:t>
            </a:r>
            <a:endParaRPr lang="en-US" altLang="en-US" dirty="0">
              <a:solidFill>
                <a:srgbClr val="0066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BFDF3046-91D7-41D0-81AB-EF64526BA572}"/>
              </a:ext>
            </a:extLst>
          </p:cNvPr>
          <p:cNvSpPr>
            <a:spLocks noGrp="1" noChangeArrowheads="1"/>
          </p:cNvSpPr>
          <p:nvPr>
            <p:ph type="title"/>
          </p:nvPr>
        </p:nvSpPr>
        <p:spPr/>
        <p:txBody>
          <a:bodyPr/>
          <a:lstStyle/>
          <a:p>
            <a:r>
              <a:rPr lang="en-US" altLang="en-US"/>
              <a:t>Pituitary Gland</a:t>
            </a:r>
          </a:p>
        </p:txBody>
      </p:sp>
      <p:sp>
        <p:nvSpPr>
          <p:cNvPr id="67587" name="Rectangle 3">
            <a:extLst>
              <a:ext uri="{FF2B5EF4-FFF2-40B4-BE49-F238E27FC236}">
                <a16:creationId xmlns:a16="http://schemas.microsoft.com/office/drawing/2014/main" id="{94B2F8B6-118B-40F9-B5B8-1906FF499DA1}"/>
              </a:ext>
            </a:extLst>
          </p:cNvPr>
          <p:cNvSpPr>
            <a:spLocks noGrp="1" noChangeArrowheads="1"/>
          </p:cNvSpPr>
          <p:nvPr>
            <p:ph type="body" idx="1"/>
          </p:nvPr>
        </p:nvSpPr>
        <p:spPr>
          <a:xfrm>
            <a:off x="457200" y="1295400"/>
            <a:ext cx="8305800" cy="4953000"/>
          </a:xfrm>
        </p:spPr>
        <p:txBody>
          <a:bodyPr/>
          <a:lstStyle/>
          <a:p>
            <a:r>
              <a:rPr lang="en-US" altLang="en-US" dirty="0"/>
              <a:t>Anterior Pituitary Gland </a:t>
            </a:r>
          </a:p>
          <a:p>
            <a:pPr lvl="1"/>
            <a:r>
              <a:rPr lang="en-US" altLang="en-US" dirty="0"/>
              <a:t>Secreta Thyroid-Stimulating Hormone (TSH)</a:t>
            </a:r>
          </a:p>
          <a:p>
            <a:pPr lvl="2"/>
            <a:r>
              <a:rPr lang="es-ES" altLang="en-US" dirty="0">
                <a:solidFill>
                  <a:srgbClr val="006600"/>
                </a:solidFill>
              </a:rPr>
              <a:t>Promueve y mantiene el crecimiento normal y el desarrollo de la glándula tiroides
Estimula las secreciones de las hormonas tiroideas
</a:t>
            </a:r>
            <a:r>
              <a:rPr lang="en-US" altLang="en-US" dirty="0"/>
              <a:t>Secreta Lactogenic Hormone (LTH) </a:t>
            </a:r>
          </a:p>
          <a:p>
            <a:pPr lvl="2"/>
            <a:r>
              <a:rPr lang="es-ES" altLang="en-US" dirty="0">
                <a:solidFill>
                  <a:srgbClr val="006600"/>
                </a:solidFill>
              </a:rPr>
              <a:t>También llamado Prolactina
Promueve el desarrollo de los senos durante el embarazo
Estimula la secreción de leche de los senos después del parto
</a:t>
            </a:r>
            <a:endParaRPr lang="en-US" altLang="en-US" dirty="0">
              <a:solidFill>
                <a:srgbClr val="0066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6B41627F-8915-4661-B3EF-85ACF4DEC51B}"/>
              </a:ext>
            </a:extLst>
          </p:cNvPr>
          <p:cNvSpPr>
            <a:spLocks noGrp="1" noChangeArrowheads="1"/>
          </p:cNvSpPr>
          <p:nvPr>
            <p:ph type="title"/>
          </p:nvPr>
        </p:nvSpPr>
        <p:spPr/>
        <p:txBody>
          <a:bodyPr/>
          <a:lstStyle/>
          <a:p>
            <a:r>
              <a:rPr lang="en-US" altLang="en-US"/>
              <a:t>Pituitary Gland</a:t>
            </a:r>
          </a:p>
        </p:txBody>
      </p:sp>
      <p:sp>
        <p:nvSpPr>
          <p:cNvPr id="68611" name="Rectangle 3">
            <a:extLst>
              <a:ext uri="{FF2B5EF4-FFF2-40B4-BE49-F238E27FC236}">
                <a16:creationId xmlns:a16="http://schemas.microsoft.com/office/drawing/2014/main" id="{2583A21E-A739-40EC-8116-7AE648AA3A64}"/>
              </a:ext>
            </a:extLst>
          </p:cNvPr>
          <p:cNvSpPr>
            <a:spLocks noGrp="1" noChangeArrowheads="1"/>
          </p:cNvSpPr>
          <p:nvPr>
            <p:ph type="body" idx="1"/>
          </p:nvPr>
        </p:nvSpPr>
        <p:spPr>
          <a:xfrm>
            <a:off x="457200" y="1295400"/>
            <a:ext cx="8229600" cy="4724400"/>
          </a:xfrm>
        </p:spPr>
        <p:txBody>
          <a:bodyPr/>
          <a:lstStyle/>
          <a:p>
            <a:pPr>
              <a:lnSpc>
                <a:spcPct val="90000"/>
              </a:lnSpc>
            </a:pPr>
            <a:r>
              <a:rPr lang="en-US" altLang="en-US" dirty="0"/>
              <a:t>Anterior Pituitary Gland</a:t>
            </a:r>
            <a:r>
              <a:rPr lang="en-US" altLang="en-US" sz="2400" dirty="0"/>
              <a:t> </a:t>
            </a:r>
          </a:p>
          <a:p>
            <a:pPr lvl="1">
              <a:lnSpc>
                <a:spcPct val="90000"/>
              </a:lnSpc>
            </a:pPr>
            <a:r>
              <a:rPr lang="en-US" altLang="en-US" dirty="0"/>
              <a:t>Secreta Follicle-Stimulating Hormone (FSH)</a:t>
            </a:r>
          </a:p>
          <a:p>
            <a:pPr lvl="2">
              <a:lnSpc>
                <a:spcPct val="90000"/>
              </a:lnSpc>
            </a:pPr>
            <a:r>
              <a:rPr lang="es-ES" altLang="en-US" dirty="0">
                <a:solidFill>
                  <a:srgbClr val="006600"/>
                </a:solidFill>
              </a:rPr>
              <a:t>Estimula la secreción de estrógeno y la producción de óvulos en los ovarios femeninos
Estimula la producción de espermatozoides en los testículos masculinos
</a:t>
            </a:r>
            <a:r>
              <a:rPr lang="en-US" altLang="en-US" dirty="0"/>
              <a:t>Secreta Luteinizing Hormone (LH)</a:t>
            </a:r>
          </a:p>
          <a:p>
            <a:pPr lvl="2">
              <a:lnSpc>
                <a:spcPct val="90000"/>
              </a:lnSpc>
            </a:pPr>
            <a:r>
              <a:rPr lang="es-ES" altLang="en-US" dirty="0">
                <a:solidFill>
                  <a:srgbClr val="006600"/>
                </a:solidFill>
              </a:rPr>
              <a:t>Estimula la ovulación femenina y la secreción de testosterona en el macho
</a:t>
            </a:r>
            <a:r>
              <a:rPr lang="en-US" altLang="en-US" dirty="0"/>
              <a:t>Melanocyte-Stimulating Hormone (MSH)</a:t>
            </a:r>
          </a:p>
          <a:p>
            <a:pPr lvl="2">
              <a:lnSpc>
                <a:spcPct val="90000"/>
              </a:lnSpc>
            </a:pPr>
            <a:r>
              <a:rPr lang="es-ES" altLang="en-US" dirty="0">
                <a:solidFill>
                  <a:srgbClr val="006600"/>
                </a:solidFill>
              </a:rPr>
              <a:t>Controla la intensidad de la pigmentación en las células pigmentadas de la piel
</a:t>
            </a:r>
            <a:endParaRPr lang="en-US" altLang="en-US" sz="1800" dirty="0">
              <a:solidFill>
                <a:srgbClr val="0066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72E40E9E-B572-44B0-8C50-7883E6C0EC94}"/>
              </a:ext>
            </a:extLst>
          </p:cNvPr>
          <p:cNvSpPr>
            <a:spLocks noGrp="1" noChangeArrowheads="1"/>
          </p:cNvSpPr>
          <p:nvPr>
            <p:ph type="title"/>
          </p:nvPr>
        </p:nvSpPr>
        <p:spPr/>
        <p:txBody>
          <a:bodyPr/>
          <a:lstStyle/>
          <a:p>
            <a:r>
              <a:rPr lang="en-US" altLang="en-US"/>
              <a:t>Pituitary Gland</a:t>
            </a:r>
          </a:p>
        </p:txBody>
      </p:sp>
      <p:sp>
        <p:nvSpPr>
          <p:cNvPr id="70659" name="Rectangle 3">
            <a:extLst>
              <a:ext uri="{FF2B5EF4-FFF2-40B4-BE49-F238E27FC236}">
                <a16:creationId xmlns:a16="http://schemas.microsoft.com/office/drawing/2014/main" id="{CA864F47-FBFE-4A2A-969F-7E2EEAA08A11}"/>
              </a:ext>
            </a:extLst>
          </p:cNvPr>
          <p:cNvSpPr>
            <a:spLocks noGrp="1" noChangeArrowheads="1"/>
          </p:cNvSpPr>
          <p:nvPr>
            <p:ph type="body" idx="1"/>
          </p:nvPr>
        </p:nvSpPr>
        <p:spPr>
          <a:xfrm>
            <a:off x="228600" y="1219200"/>
            <a:ext cx="8686800" cy="4724400"/>
          </a:xfrm>
        </p:spPr>
        <p:txBody>
          <a:bodyPr/>
          <a:lstStyle/>
          <a:p>
            <a:r>
              <a:rPr lang="en-US" altLang="en-US" dirty="0"/>
              <a:t>Posterior Pituitary Gland = Neurohypophysis</a:t>
            </a:r>
          </a:p>
          <a:p>
            <a:pPr lvl="1"/>
            <a:r>
              <a:rPr lang="en-US" altLang="en-US" dirty="0"/>
              <a:t>Secreta Antidiuretic Hormone (ADH)</a:t>
            </a:r>
          </a:p>
          <a:p>
            <a:pPr lvl="2"/>
            <a:r>
              <a:rPr lang="es-ES" altLang="en-US" dirty="0">
                <a:solidFill>
                  <a:srgbClr val="006600"/>
                </a:solidFill>
              </a:rPr>
              <a:t>Disminuye la excreción de grandes cantidades de orina 
Aumenta la reabsorción de agua por los túbulos renales
</a:t>
            </a:r>
            <a:r>
              <a:rPr lang="en-US" altLang="en-US" dirty="0"/>
              <a:t>Secreta Oxytocin (OT)</a:t>
            </a:r>
            <a:r>
              <a:rPr lang="en-US" altLang="en-US" sz="2400" dirty="0"/>
              <a:t>  </a:t>
            </a:r>
          </a:p>
          <a:p>
            <a:pPr lvl="2"/>
            <a:r>
              <a:rPr lang="es-ES" altLang="en-US" dirty="0">
                <a:solidFill>
                  <a:srgbClr val="006600"/>
                </a:solidFill>
              </a:rPr>
              <a:t>Estimula la contracción del útero durante el parto
Estimula la liberación de leche de los senos de las mujeres lactantes en respuesta al reflejo de lechal del bebé
</a:t>
            </a:r>
            <a:endParaRPr lang="en-US" altLang="en-US" dirty="0">
              <a:solidFill>
                <a:srgbClr val="0066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9A558F18-D2E7-49B5-BB91-B4C472473906}"/>
              </a:ext>
            </a:extLst>
          </p:cNvPr>
          <p:cNvSpPr>
            <a:spLocks noGrp="1" noChangeArrowheads="1"/>
          </p:cNvSpPr>
          <p:nvPr>
            <p:ph type="title"/>
          </p:nvPr>
        </p:nvSpPr>
        <p:spPr/>
        <p:txBody>
          <a:bodyPr/>
          <a:lstStyle/>
          <a:p>
            <a:r>
              <a:rPr lang="en-US" altLang="en-US"/>
              <a:t>Pineal Gland</a:t>
            </a:r>
          </a:p>
        </p:txBody>
      </p:sp>
      <p:sp>
        <p:nvSpPr>
          <p:cNvPr id="71683" name="Rectangle 3">
            <a:extLst>
              <a:ext uri="{FF2B5EF4-FFF2-40B4-BE49-F238E27FC236}">
                <a16:creationId xmlns:a16="http://schemas.microsoft.com/office/drawing/2014/main" id="{EDDDD71A-54C3-443E-9CA0-C64637507F39}"/>
              </a:ext>
            </a:extLst>
          </p:cNvPr>
          <p:cNvSpPr>
            <a:spLocks noGrp="1" noChangeArrowheads="1"/>
          </p:cNvSpPr>
          <p:nvPr>
            <p:ph type="body" idx="1"/>
          </p:nvPr>
        </p:nvSpPr>
        <p:spPr>
          <a:xfrm>
            <a:off x="457200" y="1295400"/>
            <a:ext cx="8382000" cy="4648200"/>
          </a:xfrm>
        </p:spPr>
        <p:txBody>
          <a:bodyPr/>
          <a:lstStyle/>
          <a:p>
            <a:r>
              <a:rPr lang="en-US" altLang="en-US" dirty="0"/>
              <a:t>Tiny, pinecone-shaped gland</a:t>
            </a:r>
          </a:p>
          <a:p>
            <a:pPr lvl="1"/>
            <a:r>
              <a:rPr lang="es-ES" altLang="en-US" dirty="0"/>
              <a:t>Situado detrás del aspecto dorsal de la región del cerebro medio
Juega un papel en el apoyo al reloj biológico del cuerpo
Regulación de los patrones de alimentación, sueño y reproducción
Secreta melatonina
Induce el sueño
</a:t>
            </a:r>
            <a:endParaRPr lang="en-US" altLang="en-US" dirty="0">
              <a:solidFill>
                <a:srgbClr val="0066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BDF38AC1-408E-4259-999B-B3968A75F11A}"/>
              </a:ext>
            </a:extLst>
          </p:cNvPr>
          <p:cNvSpPr>
            <a:spLocks noGrp="1" noChangeArrowheads="1"/>
          </p:cNvSpPr>
          <p:nvPr>
            <p:ph type="title"/>
          </p:nvPr>
        </p:nvSpPr>
        <p:spPr/>
        <p:txBody>
          <a:bodyPr/>
          <a:lstStyle/>
          <a:p>
            <a:r>
              <a:rPr lang="en-US" altLang="en-US"/>
              <a:t>Thyroid Gland</a:t>
            </a:r>
          </a:p>
        </p:txBody>
      </p:sp>
      <p:sp>
        <p:nvSpPr>
          <p:cNvPr id="72707" name="Rectangle 3">
            <a:extLst>
              <a:ext uri="{FF2B5EF4-FFF2-40B4-BE49-F238E27FC236}">
                <a16:creationId xmlns:a16="http://schemas.microsoft.com/office/drawing/2014/main" id="{4CC86B2E-8829-433A-93C8-19E7DC748EEE}"/>
              </a:ext>
            </a:extLst>
          </p:cNvPr>
          <p:cNvSpPr>
            <a:spLocks noGrp="1" noChangeArrowheads="1"/>
          </p:cNvSpPr>
          <p:nvPr>
            <p:ph type="body" idx="1"/>
          </p:nvPr>
        </p:nvSpPr>
        <p:spPr>
          <a:xfrm>
            <a:off x="685800" y="1524000"/>
            <a:ext cx="7772400" cy="4168775"/>
          </a:xfrm>
        </p:spPr>
        <p:txBody>
          <a:bodyPr/>
          <a:lstStyle/>
          <a:p>
            <a:r>
              <a:rPr lang="es-ES" altLang="en-US" dirty="0"/>
              <a:t>Situado delante del cuello justo debajo de la laringe, a ambos lados de la tráquea
Consiste en un lóbulo derecho e izquierdo
</a:t>
            </a:r>
            <a:endParaRPr lang="en-US"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91A33C3A-0225-4ECB-A0F9-BCEE05499A39}"/>
              </a:ext>
            </a:extLst>
          </p:cNvPr>
          <p:cNvSpPr>
            <a:spLocks noGrp="1" noChangeArrowheads="1"/>
          </p:cNvSpPr>
          <p:nvPr>
            <p:ph type="title"/>
          </p:nvPr>
        </p:nvSpPr>
        <p:spPr/>
        <p:txBody>
          <a:bodyPr/>
          <a:lstStyle/>
          <a:p>
            <a:r>
              <a:rPr lang="en-US" altLang="en-US"/>
              <a:t>Thyroid Gland</a:t>
            </a:r>
          </a:p>
        </p:txBody>
      </p:sp>
      <p:sp>
        <p:nvSpPr>
          <p:cNvPr id="73731" name="Rectangle 3">
            <a:extLst>
              <a:ext uri="{FF2B5EF4-FFF2-40B4-BE49-F238E27FC236}">
                <a16:creationId xmlns:a16="http://schemas.microsoft.com/office/drawing/2014/main" id="{57C23CC5-D158-4105-A90F-24537BDF6313}"/>
              </a:ext>
            </a:extLst>
          </p:cNvPr>
          <p:cNvSpPr>
            <a:spLocks noGrp="1" noChangeArrowheads="1"/>
          </p:cNvSpPr>
          <p:nvPr>
            <p:ph type="body" idx="1"/>
          </p:nvPr>
        </p:nvSpPr>
        <p:spPr>
          <a:xfrm>
            <a:off x="381000" y="1371600"/>
            <a:ext cx="8458200" cy="4876800"/>
          </a:xfrm>
        </p:spPr>
        <p:txBody>
          <a:bodyPr/>
          <a:lstStyle/>
          <a:p>
            <a:r>
              <a:rPr lang="en-US" altLang="en-US" dirty="0"/>
              <a:t>Secreta Triiodothyronine (T</a:t>
            </a:r>
            <a:r>
              <a:rPr lang="en-US" altLang="en-US" sz="2400" dirty="0"/>
              <a:t>3</a:t>
            </a:r>
            <a:r>
              <a:rPr lang="en-US" altLang="en-US" dirty="0"/>
              <a:t>)</a:t>
            </a:r>
          </a:p>
          <a:p>
            <a:pPr lvl="1"/>
            <a:r>
              <a:rPr lang="es-ES" altLang="en-US" dirty="0"/>
              <a:t>Ayuda a regular el crecimiento y el desarrollo del cuerpo
Ayuda a controlar el metabolismo y la temperatura
</a:t>
            </a:r>
            <a:r>
              <a:rPr lang="en-US" altLang="en-US" dirty="0"/>
              <a:t>Secretes Thyroxine (T</a:t>
            </a:r>
            <a:r>
              <a:rPr lang="en-US" altLang="en-US" sz="2000" dirty="0"/>
              <a:t>4</a:t>
            </a:r>
            <a:r>
              <a:rPr lang="en-US" altLang="en-US" dirty="0"/>
              <a:t>)</a:t>
            </a:r>
          </a:p>
          <a:p>
            <a:pPr lvl="2"/>
            <a:r>
              <a:rPr lang="es-ES" altLang="en-US" dirty="0">
                <a:solidFill>
                  <a:srgbClr val="006600"/>
                </a:solidFill>
              </a:rPr>
              <a:t>Ayuda a mantener el metabolismo corporal normal
</a:t>
            </a:r>
            <a:r>
              <a:rPr lang="en-US" altLang="en-US" dirty="0"/>
              <a:t>Secretes Calcitonin</a:t>
            </a:r>
          </a:p>
          <a:p>
            <a:pPr lvl="2"/>
            <a:r>
              <a:rPr lang="es-ES" altLang="en-US" dirty="0">
                <a:solidFill>
                  <a:srgbClr val="006600"/>
                </a:solidFill>
              </a:rPr>
              <a:t>Ayuda a regular el nivel de calcio en la sangre
</a:t>
            </a:r>
            <a:endParaRPr lang="en-US" altLang="en-US" dirty="0">
              <a:solidFill>
                <a:srgbClr val="0066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D055C52E-CE09-4AED-8741-E115FE439BB2}"/>
              </a:ext>
            </a:extLst>
          </p:cNvPr>
          <p:cNvSpPr>
            <a:spLocks noGrp="1" noChangeArrowheads="1"/>
          </p:cNvSpPr>
          <p:nvPr>
            <p:ph type="title"/>
          </p:nvPr>
        </p:nvSpPr>
        <p:spPr/>
        <p:txBody>
          <a:bodyPr/>
          <a:lstStyle/>
          <a:p>
            <a:r>
              <a:rPr lang="en-US" altLang="en-US"/>
              <a:t>Parathyroid Glands</a:t>
            </a:r>
          </a:p>
        </p:txBody>
      </p:sp>
      <p:sp>
        <p:nvSpPr>
          <p:cNvPr id="74755" name="Rectangle 3">
            <a:extLst>
              <a:ext uri="{FF2B5EF4-FFF2-40B4-BE49-F238E27FC236}">
                <a16:creationId xmlns:a16="http://schemas.microsoft.com/office/drawing/2014/main" id="{5FF07020-49CD-407C-BAFE-C1B28353FEBE}"/>
              </a:ext>
            </a:extLst>
          </p:cNvPr>
          <p:cNvSpPr>
            <a:spLocks noGrp="1" noChangeArrowheads="1"/>
          </p:cNvSpPr>
          <p:nvPr>
            <p:ph type="body" idx="1"/>
          </p:nvPr>
        </p:nvSpPr>
        <p:spPr/>
        <p:txBody>
          <a:bodyPr/>
          <a:lstStyle/>
          <a:p>
            <a:r>
              <a:rPr lang="es-ES" altLang="en-US" dirty="0"/>
              <a:t>Cuatro cuerpos redondeados diminutos situados en el aspecto dorsal de la glándula tiroides
</a:t>
            </a:r>
            <a:r>
              <a:rPr lang="en-US" altLang="en-US" dirty="0"/>
              <a:t>Secrete Parathyroid Hormone (PTH)</a:t>
            </a:r>
          </a:p>
          <a:p>
            <a:pPr lvl="2"/>
            <a:r>
              <a:rPr lang="en-US" altLang="en-US" dirty="0">
                <a:solidFill>
                  <a:srgbClr val="006600"/>
                </a:solidFill>
              </a:rPr>
              <a:t>Also known as parathormone</a:t>
            </a:r>
          </a:p>
          <a:p>
            <a:pPr lvl="2"/>
            <a:r>
              <a:rPr lang="en-US" altLang="en-US" dirty="0">
                <a:solidFill>
                  <a:srgbClr val="006600"/>
                </a:solidFill>
              </a:rPr>
              <a:t>Regulates level of calcium in blood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3F84361A-3CEC-4119-A382-AB5A36FBCF65}"/>
              </a:ext>
            </a:extLst>
          </p:cNvPr>
          <p:cNvSpPr>
            <a:spLocks noGrp="1" noChangeArrowheads="1"/>
          </p:cNvSpPr>
          <p:nvPr>
            <p:ph type="title"/>
          </p:nvPr>
        </p:nvSpPr>
        <p:spPr/>
        <p:txBody>
          <a:bodyPr/>
          <a:lstStyle/>
          <a:p>
            <a:r>
              <a:rPr lang="en-US" altLang="en-US"/>
              <a:t>Thymus</a:t>
            </a:r>
          </a:p>
        </p:txBody>
      </p:sp>
      <p:sp>
        <p:nvSpPr>
          <p:cNvPr id="75779" name="Rectangle 3">
            <a:extLst>
              <a:ext uri="{FF2B5EF4-FFF2-40B4-BE49-F238E27FC236}">
                <a16:creationId xmlns:a16="http://schemas.microsoft.com/office/drawing/2014/main" id="{D2B02D2C-F4FD-4E89-9E71-74D9EB66E84D}"/>
              </a:ext>
            </a:extLst>
          </p:cNvPr>
          <p:cNvSpPr>
            <a:spLocks noGrp="1" noChangeArrowheads="1"/>
          </p:cNvSpPr>
          <p:nvPr>
            <p:ph type="body" idx="1"/>
          </p:nvPr>
        </p:nvSpPr>
        <p:spPr/>
        <p:txBody>
          <a:bodyPr/>
          <a:lstStyle/>
          <a:p>
            <a:r>
              <a:rPr lang="es-ES" altLang="en-US" dirty="0"/>
              <a:t>Glándula única situada en </a:t>
            </a:r>
            <a:r>
              <a:rPr lang="es-ES" altLang="en-US" dirty="0" err="1"/>
              <a:t>mediastinum</a:t>
            </a:r>
            <a:r>
              <a:rPr lang="es-ES" altLang="en-US" dirty="0"/>
              <a:t> cerca de la mitad del pecho, justo debajo del esternón
Grandes en feto sin bebés, se encoge con la edad
Secreta timosina y </a:t>
            </a:r>
            <a:r>
              <a:rPr lang="es-ES" altLang="en-US" dirty="0" err="1"/>
              <a:t>timopoietina</a:t>
            </a:r>
            <a:r>
              <a:rPr lang="es-ES" altLang="en-US" dirty="0"/>
              <a:t>
Estimula la producción de células T que participan en la respuesta inmunitaria
</a:t>
            </a:r>
            <a:endParaRPr lang="en-US" altLang="en-US" dirty="0">
              <a:solidFill>
                <a:srgbClr val="0066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BD797D42-BAC3-4C95-9B9A-6E29CB6FC4E2}"/>
              </a:ext>
            </a:extLst>
          </p:cNvPr>
          <p:cNvSpPr>
            <a:spLocks noGrp="1" noChangeArrowheads="1"/>
          </p:cNvSpPr>
          <p:nvPr>
            <p:ph type="title"/>
          </p:nvPr>
        </p:nvSpPr>
        <p:spPr/>
        <p:txBody>
          <a:bodyPr/>
          <a:lstStyle/>
          <a:p>
            <a:r>
              <a:rPr lang="en-US" altLang="en-US"/>
              <a:t>Adrenal Glands</a:t>
            </a:r>
          </a:p>
        </p:txBody>
      </p:sp>
      <p:sp>
        <p:nvSpPr>
          <p:cNvPr id="76803" name="Rectangle 3">
            <a:extLst>
              <a:ext uri="{FF2B5EF4-FFF2-40B4-BE49-F238E27FC236}">
                <a16:creationId xmlns:a16="http://schemas.microsoft.com/office/drawing/2014/main" id="{2C072E61-F59C-43CA-B774-A7D050735792}"/>
              </a:ext>
            </a:extLst>
          </p:cNvPr>
          <p:cNvSpPr>
            <a:spLocks noGrp="1" noChangeArrowheads="1"/>
          </p:cNvSpPr>
          <p:nvPr>
            <p:ph type="body" idx="1"/>
          </p:nvPr>
        </p:nvSpPr>
        <p:spPr/>
        <p:txBody>
          <a:bodyPr/>
          <a:lstStyle/>
          <a:p>
            <a:r>
              <a:rPr lang="es-ES" altLang="en-US" dirty="0"/>
              <a:t>Dos glándulas pequeñas, una colocada encima de cada riñón
También conocidas como glándulas suprarrenales
Consiste en una corteza suprarrenal y una médula suprarrenal
Cada uno tiene funciones independientes</a:t>
            </a:r>
            <a:endParaRPr lang="en-US" altLang="en-US" dirty="0">
              <a:solidFill>
                <a:srgbClr val="0066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FF425F99-2056-498E-A9E4-F633EE9746AE}"/>
              </a:ext>
            </a:extLst>
          </p:cNvPr>
          <p:cNvSpPr>
            <a:spLocks noGrp="1" noChangeArrowheads="1"/>
          </p:cNvSpPr>
          <p:nvPr>
            <p:ph type="title"/>
          </p:nvPr>
        </p:nvSpPr>
        <p:spPr/>
        <p:txBody>
          <a:bodyPr/>
          <a:lstStyle/>
          <a:p>
            <a:r>
              <a:rPr lang="en-US" altLang="en-US"/>
              <a:t>Adrenal Glands</a:t>
            </a:r>
          </a:p>
        </p:txBody>
      </p:sp>
      <p:sp>
        <p:nvSpPr>
          <p:cNvPr id="77827" name="Rectangle 3">
            <a:extLst>
              <a:ext uri="{FF2B5EF4-FFF2-40B4-BE49-F238E27FC236}">
                <a16:creationId xmlns:a16="http://schemas.microsoft.com/office/drawing/2014/main" id="{7133B54C-DD7B-4EE6-B921-D6E9BBFB7A06}"/>
              </a:ext>
            </a:extLst>
          </p:cNvPr>
          <p:cNvSpPr>
            <a:spLocks noGrp="1" noChangeArrowheads="1"/>
          </p:cNvSpPr>
          <p:nvPr>
            <p:ph type="body" idx="1"/>
          </p:nvPr>
        </p:nvSpPr>
        <p:spPr>
          <a:xfrm>
            <a:off x="457200" y="1371600"/>
            <a:ext cx="8229600" cy="4648200"/>
          </a:xfrm>
        </p:spPr>
        <p:txBody>
          <a:bodyPr/>
          <a:lstStyle/>
          <a:p>
            <a:pPr>
              <a:lnSpc>
                <a:spcPct val="90000"/>
              </a:lnSpc>
            </a:pPr>
            <a:r>
              <a:rPr lang="en-US" altLang="en-US" dirty="0"/>
              <a:t>Adrenal cortex secretes corticosteroids</a:t>
            </a:r>
          </a:p>
          <a:p>
            <a:pPr lvl="1">
              <a:lnSpc>
                <a:spcPct val="90000"/>
              </a:lnSpc>
            </a:pPr>
            <a:r>
              <a:rPr lang="en-US" altLang="en-US" dirty="0"/>
              <a:t>Mineralocorticoids</a:t>
            </a:r>
          </a:p>
          <a:p>
            <a:pPr lvl="2">
              <a:lnSpc>
                <a:spcPct val="90000"/>
              </a:lnSpc>
            </a:pPr>
            <a:r>
              <a:rPr lang="es-ES" altLang="en-US" dirty="0">
                <a:solidFill>
                  <a:srgbClr val="006600"/>
                </a:solidFill>
              </a:rPr>
              <a:t>Regular cómo se procesan las sales minerales (electrolitos) en el cuerpo
</a:t>
            </a:r>
            <a:r>
              <a:rPr lang="en-US" altLang="en-US" dirty="0"/>
              <a:t>Glucocorticoids</a:t>
            </a:r>
          </a:p>
          <a:p>
            <a:pPr lvl="2">
              <a:lnSpc>
                <a:spcPct val="90000"/>
              </a:lnSpc>
            </a:pPr>
            <a:r>
              <a:rPr lang="es-ES" altLang="en-US" dirty="0">
                <a:solidFill>
                  <a:srgbClr val="006600"/>
                </a:solidFill>
              </a:rPr>
              <a:t>Influir en el metabolismo de los carbohidratos, grasas y proteínas en el cuerpo
Necesario para mantener la presión arterial normal
Tener un efecto antiinflamatorio en el cuerpo
Aumentar la glucosa disponible durante las respuestas de "lucha o huida" del cuerpo
</a:t>
            </a:r>
            <a:endParaRPr lang="en-US"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820B17A3-9DF2-4BA9-9443-A0CA52BE24FE}"/>
              </a:ext>
            </a:extLst>
          </p:cNvPr>
          <p:cNvSpPr>
            <a:spLocks noGrp="1" noChangeArrowheads="1"/>
          </p:cNvSpPr>
          <p:nvPr>
            <p:ph type="title"/>
          </p:nvPr>
        </p:nvSpPr>
        <p:spPr/>
        <p:txBody>
          <a:bodyPr/>
          <a:lstStyle/>
          <a:p>
            <a:r>
              <a:rPr lang="en-US" altLang="en-US"/>
              <a:t>Adrenal Glands</a:t>
            </a:r>
          </a:p>
        </p:txBody>
      </p:sp>
      <p:sp>
        <p:nvSpPr>
          <p:cNvPr id="78851" name="Rectangle 3">
            <a:extLst>
              <a:ext uri="{FF2B5EF4-FFF2-40B4-BE49-F238E27FC236}">
                <a16:creationId xmlns:a16="http://schemas.microsoft.com/office/drawing/2014/main" id="{1DE67254-AE4F-4020-8C1F-5552A1779E43}"/>
              </a:ext>
            </a:extLst>
          </p:cNvPr>
          <p:cNvSpPr>
            <a:spLocks noGrp="1" noChangeArrowheads="1"/>
          </p:cNvSpPr>
          <p:nvPr>
            <p:ph type="body" idx="1"/>
          </p:nvPr>
        </p:nvSpPr>
        <p:spPr/>
        <p:txBody>
          <a:bodyPr/>
          <a:lstStyle/>
          <a:p>
            <a:r>
              <a:rPr lang="en-US" altLang="en-US" dirty="0"/>
              <a:t>Adrenal cortex secretes </a:t>
            </a:r>
          </a:p>
          <a:p>
            <a:pPr lvl="1"/>
            <a:r>
              <a:rPr lang="en-US" altLang="en-US" dirty="0" err="1"/>
              <a:t>Gonadocorticoids</a:t>
            </a:r>
            <a:endParaRPr lang="en-US" altLang="en-US" dirty="0"/>
          </a:p>
          <a:p>
            <a:pPr lvl="2"/>
            <a:r>
              <a:rPr lang="es-ES" altLang="en-US" dirty="0">
                <a:solidFill>
                  <a:srgbClr val="006600"/>
                </a:solidFill>
              </a:rPr>
              <a:t>Hormonas sexuales secretadas en pequeñas cantidades
Contribuir a las características sexuales secundarias en hombres y mujeres
</a:t>
            </a:r>
            <a:endParaRPr lang="en-US" altLang="en-US" dirty="0">
              <a:solidFill>
                <a:srgbClr val="0066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C935F6AE-7DB6-4760-9284-44CD3C0E2666}"/>
              </a:ext>
            </a:extLst>
          </p:cNvPr>
          <p:cNvSpPr>
            <a:spLocks noGrp="1" noChangeArrowheads="1"/>
          </p:cNvSpPr>
          <p:nvPr>
            <p:ph type="title"/>
          </p:nvPr>
        </p:nvSpPr>
        <p:spPr/>
        <p:txBody>
          <a:bodyPr/>
          <a:lstStyle/>
          <a:p>
            <a:r>
              <a:rPr lang="en-US" altLang="en-US"/>
              <a:t>Adrenal Glands</a:t>
            </a:r>
          </a:p>
        </p:txBody>
      </p:sp>
      <p:sp>
        <p:nvSpPr>
          <p:cNvPr id="79875" name="Rectangle 3">
            <a:extLst>
              <a:ext uri="{FF2B5EF4-FFF2-40B4-BE49-F238E27FC236}">
                <a16:creationId xmlns:a16="http://schemas.microsoft.com/office/drawing/2014/main" id="{40FA0CCF-3B19-4787-AA10-33864AACC01F}"/>
              </a:ext>
            </a:extLst>
          </p:cNvPr>
          <p:cNvSpPr>
            <a:spLocks noGrp="1" noChangeArrowheads="1"/>
          </p:cNvSpPr>
          <p:nvPr>
            <p:ph type="body" idx="1"/>
          </p:nvPr>
        </p:nvSpPr>
        <p:spPr>
          <a:xfrm>
            <a:off x="457200" y="1295400"/>
            <a:ext cx="8382000" cy="4495800"/>
          </a:xfrm>
        </p:spPr>
        <p:txBody>
          <a:bodyPr/>
          <a:lstStyle/>
          <a:p>
            <a:r>
              <a:rPr lang="en-US" altLang="en-US" dirty="0"/>
              <a:t>Adrenal medulla secretes catecholamines</a:t>
            </a:r>
          </a:p>
          <a:p>
            <a:pPr lvl="1"/>
            <a:r>
              <a:rPr lang="en-US" altLang="en-US" dirty="0"/>
              <a:t>Epinephrine = adrenaline</a:t>
            </a:r>
          </a:p>
          <a:p>
            <a:pPr lvl="2"/>
            <a:r>
              <a:rPr lang="es-ES" altLang="en-US" dirty="0">
                <a:solidFill>
                  <a:srgbClr val="006600"/>
                </a:solidFill>
              </a:rPr>
              <a:t>Agente simpaticomimético
Aumenta la frecuencia cardíaca y la fuerza de la contracción del músculo cardíaco
Dilata los bronquiolos en los pulmones
Disminuye la peristalsis en los intestinos
Aumenta los niveles de glucosa en sangre haciendo que el hígado convierta el glucógeno en glucosa
</a:t>
            </a:r>
            <a:endParaRPr lang="en-US" altLang="en-US" dirty="0">
              <a:solidFill>
                <a:srgbClr val="0066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4E7CCB4F-C232-440A-BA8D-23E24C8D1EE6}"/>
              </a:ext>
            </a:extLst>
          </p:cNvPr>
          <p:cNvSpPr>
            <a:spLocks noGrp="1" noChangeArrowheads="1"/>
          </p:cNvSpPr>
          <p:nvPr>
            <p:ph type="title"/>
          </p:nvPr>
        </p:nvSpPr>
        <p:spPr/>
        <p:txBody>
          <a:bodyPr/>
          <a:lstStyle/>
          <a:p>
            <a:r>
              <a:rPr lang="en-US" altLang="en-US"/>
              <a:t>Adrenal Glands</a:t>
            </a:r>
          </a:p>
        </p:txBody>
      </p:sp>
      <p:sp>
        <p:nvSpPr>
          <p:cNvPr id="80899" name="Rectangle 3">
            <a:extLst>
              <a:ext uri="{FF2B5EF4-FFF2-40B4-BE49-F238E27FC236}">
                <a16:creationId xmlns:a16="http://schemas.microsoft.com/office/drawing/2014/main" id="{7A19BC13-08F7-4774-998F-433D7BB74CA7}"/>
              </a:ext>
            </a:extLst>
          </p:cNvPr>
          <p:cNvSpPr>
            <a:spLocks noGrp="1" noChangeArrowheads="1"/>
          </p:cNvSpPr>
          <p:nvPr>
            <p:ph type="body" idx="1"/>
          </p:nvPr>
        </p:nvSpPr>
        <p:spPr/>
        <p:txBody>
          <a:bodyPr/>
          <a:lstStyle/>
          <a:p>
            <a:r>
              <a:rPr lang="en-US" altLang="en-US" dirty="0"/>
              <a:t>Adrenal medulla secretes </a:t>
            </a:r>
          </a:p>
          <a:p>
            <a:pPr lvl="1"/>
            <a:r>
              <a:rPr lang="en-US" altLang="en-US" dirty="0"/>
              <a:t>Norepinephrine = noradrenaline</a:t>
            </a:r>
          </a:p>
          <a:p>
            <a:pPr lvl="2"/>
            <a:r>
              <a:rPr lang="es-ES" altLang="en-US" dirty="0">
                <a:solidFill>
                  <a:srgbClr val="006600"/>
                </a:solidFill>
              </a:rPr>
              <a:t>Conocido como un agente simpaticomimético
Produce un efecto vasoconstrictor en los vasos sanguíneos, aumentando así la presión arterial
</a:t>
            </a:r>
            <a:endParaRPr lang="en-US" altLang="en-US" dirty="0">
              <a:solidFill>
                <a:srgbClr val="0066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E5A26530-3751-4BBC-9167-5926FC7F5A47}"/>
              </a:ext>
            </a:extLst>
          </p:cNvPr>
          <p:cNvSpPr>
            <a:spLocks noGrp="1" noChangeArrowheads="1"/>
          </p:cNvSpPr>
          <p:nvPr>
            <p:ph type="title"/>
          </p:nvPr>
        </p:nvSpPr>
        <p:spPr/>
        <p:txBody>
          <a:bodyPr/>
          <a:lstStyle/>
          <a:p>
            <a:r>
              <a:rPr lang="en-US" altLang="en-US"/>
              <a:t>Pancreas</a:t>
            </a:r>
          </a:p>
        </p:txBody>
      </p:sp>
      <p:sp>
        <p:nvSpPr>
          <p:cNvPr id="81923" name="Rectangle 3">
            <a:extLst>
              <a:ext uri="{FF2B5EF4-FFF2-40B4-BE49-F238E27FC236}">
                <a16:creationId xmlns:a16="http://schemas.microsoft.com/office/drawing/2014/main" id="{B266C2E9-8DF0-4BC3-95DB-57401BFB0015}"/>
              </a:ext>
            </a:extLst>
          </p:cNvPr>
          <p:cNvSpPr>
            <a:spLocks noGrp="1" noChangeArrowheads="1"/>
          </p:cNvSpPr>
          <p:nvPr>
            <p:ph type="body" idx="1"/>
          </p:nvPr>
        </p:nvSpPr>
        <p:spPr>
          <a:xfrm>
            <a:off x="457200" y="1447800"/>
            <a:ext cx="8229600" cy="4148138"/>
          </a:xfrm>
        </p:spPr>
        <p:txBody>
          <a:bodyPr/>
          <a:lstStyle/>
          <a:p>
            <a:r>
              <a:rPr lang="es-ES" altLang="en-US" dirty="0"/>
              <a:t>Glándula alargada ubicada en el cuadrante superior izquierdo del abdomen
Detrás del estómago
Se extiende horizontalmente por todo el cuerpo
Comenzando en la primera parte del intestino delgado y terminando en el borde del bazo
</a:t>
            </a:r>
            <a:endParaRPr lang="en-US" altLang="en-US"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59A47041-4FA1-4089-BB6E-702171758D96}"/>
              </a:ext>
            </a:extLst>
          </p:cNvPr>
          <p:cNvSpPr>
            <a:spLocks noGrp="1" noChangeArrowheads="1"/>
          </p:cNvSpPr>
          <p:nvPr>
            <p:ph type="title"/>
          </p:nvPr>
        </p:nvSpPr>
        <p:spPr/>
        <p:txBody>
          <a:bodyPr/>
          <a:lstStyle/>
          <a:p>
            <a:r>
              <a:rPr lang="en-US" altLang="en-US"/>
              <a:t>Pancreas</a:t>
            </a:r>
          </a:p>
        </p:txBody>
      </p:sp>
      <p:sp>
        <p:nvSpPr>
          <p:cNvPr id="82947" name="Rectangle 3">
            <a:extLst>
              <a:ext uri="{FF2B5EF4-FFF2-40B4-BE49-F238E27FC236}">
                <a16:creationId xmlns:a16="http://schemas.microsoft.com/office/drawing/2014/main" id="{F90DCD7E-08FF-4B70-99B6-34CBCD2266A6}"/>
              </a:ext>
            </a:extLst>
          </p:cNvPr>
          <p:cNvSpPr>
            <a:spLocks noGrp="1" noChangeArrowheads="1"/>
          </p:cNvSpPr>
          <p:nvPr>
            <p:ph type="body" idx="1"/>
          </p:nvPr>
        </p:nvSpPr>
        <p:spPr>
          <a:xfrm>
            <a:off x="457200" y="1295400"/>
            <a:ext cx="8229600" cy="4800600"/>
          </a:xfrm>
        </p:spPr>
        <p:txBody>
          <a:bodyPr/>
          <a:lstStyle/>
          <a:p>
            <a:r>
              <a:rPr lang="en-US" altLang="en-US" dirty="0"/>
              <a:t>Islets of Langerhans secrete:</a:t>
            </a:r>
          </a:p>
          <a:p>
            <a:pPr lvl="1"/>
            <a:r>
              <a:rPr lang="en-US" altLang="en-US" dirty="0"/>
              <a:t>Glucagon</a:t>
            </a:r>
          </a:p>
          <a:p>
            <a:pPr lvl="2"/>
            <a:r>
              <a:rPr lang="es-ES" altLang="en-US" dirty="0">
                <a:solidFill>
                  <a:srgbClr val="006600"/>
                </a:solidFill>
              </a:rPr>
              <a:t>Aumenta los niveles de glucosa en sangre estimulando el hígado para convertir el glucógeno en glucosa cuando el azúcar en la sangre es extremadamente bajo
</a:t>
            </a:r>
            <a:r>
              <a:rPr lang="en-US" altLang="en-US" dirty="0"/>
              <a:t>Insulin</a:t>
            </a:r>
          </a:p>
          <a:p>
            <a:pPr lvl="2"/>
            <a:r>
              <a:rPr lang="es-ES" altLang="en-US" dirty="0">
                <a:solidFill>
                  <a:srgbClr val="006600"/>
                </a:solidFill>
              </a:rPr>
              <a:t>Hace posible que la glucosa pase de la sangre a través de las membranas celulares para ser utilizada para la energía
Promueve la conversión del exceso de glucosa en glucógeno para su almacenamiento en el hígado para su uso posterior
</a:t>
            </a:r>
            <a:endParaRPr lang="en-US" altLang="en-US" dirty="0">
              <a:solidFill>
                <a:srgbClr val="0066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DD03B86F-B8E5-416B-ABEF-860E5A5A51A8}"/>
              </a:ext>
            </a:extLst>
          </p:cNvPr>
          <p:cNvSpPr>
            <a:spLocks noGrp="1" noChangeArrowheads="1"/>
          </p:cNvSpPr>
          <p:nvPr>
            <p:ph type="title"/>
          </p:nvPr>
        </p:nvSpPr>
        <p:spPr/>
        <p:txBody>
          <a:bodyPr/>
          <a:lstStyle/>
          <a:p>
            <a:r>
              <a:rPr lang="en-US" altLang="en-US"/>
              <a:t>Ovaries</a:t>
            </a:r>
          </a:p>
        </p:txBody>
      </p:sp>
      <p:sp>
        <p:nvSpPr>
          <p:cNvPr id="86019" name="Rectangle 3">
            <a:extLst>
              <a:ext uri="{FF2B5EF4-FFF2-40B4-BE49-F238E27FC236}">
                <a16:creationId xmlns:a16="http://schemas.microsoft.com/office/drawing/2014/main" id="{1DE9545B-63B5-4090-AFD6-744DACFB5031}"/>
              </a:ext>
            </a:extLst>
          </p:cNvPr>
          <p:cNvSpPr>
            <a:spLocks noGrp="1" noChangeArrowheads="1"/>
          </p:cNvSpPr>
          <p:nvPr>
            <p:ph type="body" idx="1"/>
          </p:nvPr>
        </p:nvSpPr>
        <p:spPr/>
        <p:txBody>
          <a:bodyPr/>
          <a:lstStyle/>
          <a:p>
            <a:r>
              <a:rPr lang="en-US" altLang="en-US" dirty="0"/>
              <a:t>Female sex glands = female gonads</a:t>
            </a:r>
          </a:p>
          <a:p>
            <a:pPr lvl="1"/>
            <a:r>
              <a:rPr lang="es-ES" altLang="en-US" dirty="0"/>
              <a:t>Par de glándulas en forma de almendra
Situado en la cavidad pélvica superior, a ambos lados de la pared lateral del útero
Extremos casi fimbriados de las trompas de Falopio
Responsable de producir óvulos maduros y liberarlos a intervalos mensuales durante la ovulación
</a:t>
            </a:r>
            <a:endParaRPr lang="en-US"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BC46172D-64C5-4C94-B7E7-72409F4001D0}"/>
              </a:ext>
            </a:extLst>
          </p:cNvPr>
          <p:cNvSpPr>
            <a:spLocks noGrp="1" noChangeArrowheads="1"/>
          </p:cNvSpPr>
          <p:nvPr>
            <p:ph type="title"/>
          </p:nvPr>
        </p:nvSpPr>
        <p:spPr>
          <a:xfrm>
            <a:off x="457200" y="304800"/>
            <a:ext cx="8229600" cy="762000"/>
          </a:xfrm>
        </p:spPr>
        <p:txBody>
          <a:bodyPr/>
          <a:lstStyle/>
          <a:p>
            <a:r>
              <a:rPr lang="en-US" altLang="en-US"/>
              <a:t>Ovaries</a:t>
            </a:r>
          </a:p>
        </p:txBody>
      </p:sp>
      <p:sp>
        <p:nvSpPr>
          <p:cNvPr id="87043" name="Rectangle 3">
            <a:extLst>
              <a:ext uri="{FF2B5EF4-FFF2-40B4-BE49-F238E27FC236}">
                <a16:creationId xmlns:a16="http://schemas.microsoft.com/office/drawing/2014/main" id="{D6BE0DB4-C1DC-488B-B768-8E7181AA1090}"/>
              </a:ext>
            </a:extLst>
          </p:cNvPr>
          <p:cNvSpPr>
            <a:spLocks noGrp="1" noChangeArrowheads="1"/>
          </p:cNvSpPr>
          <p:nvPr>
            <p:ph type="body" idx="1"/>
          </p:nvPr>
        </p:nvSpPr>
        <p:spPr>
          <a:xfrm>
            <a:off x="457200" y="1219200"/>
            <a:ext cx="8229600" cy="4953000"/>
          </a:xfrm>
        </p:spPr>
        <p:txBody>
          <a:bodyPr/>
          <a:lstStyle/>
          <a:p>
            <a:pPr>
              <a:lnSpc>
                <a:spcPct val="90000"/>
              </a:lnSpc>
            </a:pPr>
            <a:r>
              <a:rPr lang="en-US" altLang="en-US" sz="2800"/>
              <a:t>Hormones secreted by the ovaries</a:t>
            </a:r>
          </a:p>
          <a:p>
            <a:pPr lvl="1">
              <a:lnSpc>
                <a:spcPct val="90000"/>
              </a:lnSpc>
            </a:pPr>
            <a:r>
              <a:rPr lang="en-US" altLang="en-US" sz="2400"/>
              <a:t>Estrogen</a:t>
            </a:r>
          </a:p>
          <a:p>
            <a:pPr lvl="2">
              <a:lnSpc>
                <a:spcPct val="90000"/>
              </a:lnSpc>
            </a:pPr>
            <a:r>
              <a:rPr lang="en-US" altLang="en-US">
                <a:solidFill>
                  <a:srgbClr val="006600"/>
                </a:solidFill>
              </a:rPr>
              <a:t>Promotes maturation of ovum in the ovary</a:t>
            </a:r>
          </a:p>
          <a:p>
            <a:pPr lvl="2">
              <a:lnSpc>
                <a:spcPct val="90000"/>
              </a:lnSpc>
            </a:pPr>
            <a:r>
              <a:rPr lang="en-US" altLang="en-US">
                <a:solidFill>
                  <a:srgbClr val="006600"/>
                </a:solidFill>
              </a:rPr>
              <a:t>Stimulates vascularization of uterine lining each month to prepare for implantation of a fertilized egg</a:t>
            </a:r>
          </a:p>
          <a:p>
            <a:pPr lvl="2">
              <a:lnSpc>
                <a:spcPct val="90000"/>
              </a:lnSpc>
            </a:pPr>
            <a:r>
              <a:rPr lang="en-US" altLang="en-US">
                <a:solidFill>
                  <a:srgbClr val="006600"/>
                </a:solidFill>
              </a:rPr>
              <a:t>Contributes to secondary sex characteristic changes in female with onset of puberty</a:t>
            </a:r>
          </a:p>
          <a:p>
            <a:pPr lvl="1">
              <a:lnSpc>
                <a:spcPct val="90000"/>
              </a:lnSpc>
            </a:pPr>
            <a:r>
              <a:rPr lang="en-US" altLang="en-US" sz="2400"/>
              <a:t>Progesterone</a:t>
            </a:r>
          </a:p>
          <a:p>
            <a:pPr lvl="2">
              <a:lnSpc>
                <a:spcPct val="90000"/>
              </a:lnSpc>
            </a:pPr>
            <a:r>
              <a:rPr lang="en-US" altLang="en-US">
                <a:solidFill>
                  <a:srgbClr val="006600"/>
                </a:solidFill>
              </a:rPr>
              <a:t>Primarily responsible for changes within the uterus in anticipation of a fertilized ovum</a:t>
            </a:r>
          </a:p>
          <a:p>
            <a:pPr lvl="2">
              <a:lnSpc>
                <a:spcPct val="90000"/>
              </a:lnSpc>
            </a:pPr>
            <a:r>
              <a:rPr lang="en-US" altLang="en-US">
                <a:solidFill>
                  <a:srgbClr val="006600"/>
                </a:solidFill>
              </a:rPr>
              <a:t>Responsible for development of maternal placenta after implantation of a fertilized ovum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16413D30-EAA5-4A97-BB78-A2FF89EA2B75}"/>
              </a:ext>
            </a:extLst>
          </p:cNvPr>
          <p:cNvSpPr>
            <a:spLocks noGrp="1" noChangeArrowheads="1"/>
          </p:cNvSpPr>
          <p:nvPr>
            <p:ph type="title"/>
          </p:nvPr>
        </p:nvSpPr>
        <p:spPr>
          <a:xfrm>
            <a:off x="457200" y="304800"/>
            <a:ext cx="8229600" cy="762000"/>
          </a:xfrm>
        </p:spPr>
        <p:txBody>
          <a:bodyPr/>
          <a:lstStyle/>
          <a:p>
            <a:r>
              <a:rPr lang="en-US" altLang="en-US"/>
              <a:t>Testes</a:t>
            </a:r>
          </a:p>
        </p:txBody>
      </p:sp>
      <p:sp>
        <p:nvSpPr>
          <p:cNvPr id="88067" name="Rectangle 3">
            <a:extLst>
              <a:ext uri="{FF2B5EF4-FFF2-40B4-BE49-F238E27FC236}">
                <a16:creationId xmlns:a16="http://schemas.microsoft.com/office/drawing/2014/main" id="{95222901-70D0-469A-8448-8967F6BE68FC}"/>
              </a:ext>
            </a:extLst>
          </p:cNvPr>
          <p:cNvSpPr>
            <a:spLocks noGrp="1" noChangeArrowheads="1"/>
          </p:cNvSpPr>
          <p:nvPr>
            <p:ph type="body" idx="1"/>
          </p:nvPr>
        </p:nvSpPr>
        <p:spPr>
          <a:xfrm>
            <a:off x="457200" y="1066800"/>
            <a:ext cx="8229600" cy="5029200"/>
          </a:xfrm>
        </p:spPr>
        <p:txBody>
          <a:bodyPr/>
          <a:lstStyle/>
          <a:p>
            <a:r>
              <a:rPr lang="en-US" altLang="en-US"/>
              <a:t>Testes = male gonads = testicles</a:t>
            </a:r>
          </a:p>
          <a:p>
            <a:pPr lvl="1"/>
            <a:r>
              <a:rPr lang="en-US" altLang="en-US"/>
              <a:t>Two small ovoid glands located in scrotum</a:t>
            </a:r>
          </a:p>
          <a:p>
            <a:pPr lvl="1"/>
            <a:r>
              <a:rPr lang="en-US" altLang="en-US"/>
              <a:t>Primary organs of male reproductive system</a:t>
            </a:r>
          </a:p>
          <a:p>
            <a:pPr lvl="1"/>
            <a:r>
              <a:rPr lang="en-US" altLang="en-US"/>
              <a:t>Responsible for production of sperm and secretion of androgens (male steroid hormones)</a:t>
            </a:r>
          </a:p>
          <a:p>
            <a:pPr lvl="1"/>
            <a:r>
              <a:rPr lang="en-US" altLang="en-US"/>
              <a:t>Secrete testosterone</a:t>
            </a:r>
          </a:p>
          <a:p>
            <a:pPr lvl="2"/>
            <a:r>
              <a:rPr lang="en-US" altLang="en-US">
                <a:solidFill>
                  <a:srgbClr val="006600"/>
                </a:solidFill>
              </a:rPr>
              <a:t>Responsible for secondary sex characteristic changes that occur in male with onset of puberty</a:t>
            </a:r>
          </a:p>
          <a:p>
            <a:pPr lvl="2"/>
            <a:r>
              <a:rPr lang="en-US" altLang="en-US">
                <a:solidFill>
                  <a:srgbClr val="006600"/>
                </a:solidFill>
              </a:rPr>
              <a:t>Responsible for maturation of sperm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711F0248-8DA6-453D-A2BF-22A7183DC247}"/>
              </a:ext>
            </a:extLst>
          </p:cNvPr>
          <p:cNvSpPr>
            <a:spLocks noGrp="1" noChangeArrowheads="1"/>
          </p:cNvSpPr>
          <p:nvPr>
            <p:ph type="ctrTitle"/>
          </p:nvPr>
        </p:nvSpPr>
        <p:spPr>
          <a:xfrm>
            <a:off x="3124200" y="1676400"/>
            <a:ext cx="5638800" cy="914400"/>
          </a:xfrm>
        </p:spPr>
        <p:txBody>
          <a:bodyPr>
            <a:normAutofit fontScale="90000"/>
          </a:bodyPr>
          <a:lstStyle/>
          <a:p>
            <a:r>
              <a:rPr lang="en-US" altLang="en-US"/>
              <a:t>PATHOLOGICAL CONDITIONS</a:t>
            </a:r>
            <a:r>
              <a:rPr lang="en-US" altLang="en-US">
                <a:solidFill>
                  <a:srgbClr val="FF0000"/>
                </a:solidFill>
              </a:rPr>
              <a:t> </a:t>
            </a:r>
          </a:p>
        </p:txBody>
      </p:sp>
      <p:sp>
        <p:nvSpPr>
          <p:cNvPr id="10243" name="Rectangle 3">
            <a:extLst>
              <a:ext uri="{FF2B5EF4-FFF2-40B4-BE49-F238E27FC236}">
                <a16:creationId xmlns:a16="http://schemas.microsoft.com/office/drawing/2014/main" id="{C0E4D426-CCCF-4EEB-8FED-60ECE0B9B3C3}"/>
              </a:ext>
            </a:extLst>
          </p:cNvPr>
          <p:cNvSpPr>
            <a:spLocks noGrp="1" noChangeArrowheads="1"/>
          </p:cNvSpPr>
          <p:nvPr>
            <p:ph type="subTitle" idx="1"/>
          </p:nvPr>
        </p:nvSpPr>
        <p:spPr>
          <a:xfrm>
            <a:off x="3124200" y="3276600"/>
            <a:ext cx="5638800" cy="1143000"/>
          </a:xfrm>
        </p:spPr>
        <p:txBody>
          <a:bodyPr/>
          <a:lstStyle/>
          <a:p>
            <a:r>
              <a:rPr lang="en-US" altLang="en-US" sz="4400"/>
              <a:t>Pituitary Gland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4AEF9A90-CEDB-4C58-9A28-D2FE2721C771}"/>
              </a:ext>
            </a:extLst>
          </p:cNvPr>
          <p:cNvSpPr>
            <a:spLocks noGrp="1" noChangeArrowheads="1"/>
          </p:cNvSpPr>
          <p:nvPr>
            <p:ph type="title"/>
          </p:nvPr>
        </p:nvSpPr>
        <p:spPr/>
        <p:txBody>
          <a:bodyPr/>
          <a:lstStyle/>
          <a:p>
            <a:r>
              <a:rPr lang="en-US" altLang="en-US"/>
              <a:t>Acromegaly </a:t>
            </a:r>
            <a:endParaRPr lang="en-US" altLang="en-US" sz="3600"/>
          </a:p>
        </p:txBody>
      </p:sp>
      <p:sp>
        <p:nvSpPr>
          <p:cNvPr id="12291" name="Rectangle 3">
            <a:extLst>
              <a:ext uri="{FF2B5EF4-FFF2-40B4-BE49-F238E27FC236}">
                <a16:creationId xmlns:a16="http://schemas.microsoft.com/office/drawing/2014/main" id="{E4D63617-4B86-4D4C-98FD-0F04F2B47018}"/>
              </a:ext>
            </a:extLst>
          </p:cNvPr>
          <p:cNvSpPr>
            <a:spLocks noGrp="1" noChangeArrowheads="1"/>
          </p:cNvSpPr>
          <p:nvPr>
            <p:ph type="body" idx="1"/>
          </p:nvPr>
        </p:nvSpPr>
        <p:spPr>
          <a:xfrm>
            <a:off x="533400" y="1447800"/>
            <a:ext cx="8153400" cy="4572000"/>
          </a:xfrm>
        </p:spPr>
        <p:txBody>
          <a:bodyPr/>
          <a:lstStyle/>
          <a:p>
            <a:r>
              <a:rPr lang="es-ES" altLang="en-US" dirty="0"/>
              <a:t>Pronunciado
(</a:t>
            </a:r>
            <a:r>
              <a:rPr lang="es-ES" altLang="en-US" dirty="0" err="1"/>
              <a:t>ak</a:t>
            </a:r>
            <a:r>
              <a:rPr lang="es-ES" altLang="en-US" dirty="0"/>
              <a:t>-</a:t>
            </a:r>
            <a:r>
              <a:rPr lang="es-ES" altLang="en-US" dirty="0" err="1"/>
              <a:t>roh</a:t>
            </a:r>
            <a:r>
              <a:rPr lang="es-ES" altLang="en-US" dirty="0"/>
              <a:t>-MEG-ah-lee)
Definido
Condición metabólica crónica caracterizada por el agrandamiento gradual y notable de los huesos de la cara, mandíbula y extremidades, debido a la hipersecreción de la hormona de crecimiento humano después de la pubertad
</a:t>
            </a:r>
            <a:endParaRPr lang="en-US"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EA804050-D844-4D15-B7EC-5FB1F3879956}"/>
              </a:ext>
            </a:extLst>
          </p:cNvPr>
          <p:cNvSpPr>
            <a:spLocks noGrp="1" noChangeArrowheads="1"/>
          </p:cNvSpPr>
          <p:nvPr>
            <p:ph type="title"/>
          </p:nvPr>
        </p:nvSpPr>
        <p:spPr/>
        <p:txBody>
          <a:bodyPr/>
          <a:lstStyle/>
          <a:p>
            <a:r>
              <a:rPr lang="en-US" altLang="en-US"/>
              <a:t>Diabetes Insipidus</a:t>
            </a:r>
            <a:endParaRPr lang="en-US" altLang="en-US" sz="3600"/>
          </a:p>
        </p:txBody>
      </p:sp>
      <p:sp>
        <p:nvSpPr>
          <p:cNvPr id="14339" name="Rectangle 3">
            <a:extLst>
              <a:ext uri="{FF2B5EF4-FFF2-40B4-BE49-F238E27FC236}">
                <a16:creationId xmlns:a16="http://schemas.microsoft.com/office/drawing/2014/main" id="{56A35FD3-7631-452E-AA08-E3784CDBFE6D}"/>
              </a:ext>
            </a:extLst>
          </p:cNvPr>
          <p:cNvSpPr>
            <a:spLocks noGrp="1" noChangeArrowheads="1"/>
          </p:cNvSpPr>
          <p:nvPr>
            <p:ph type="body" idx="1"/>
          </p:nvPr>
        </p:nvSpPr>
        <p:spPr/>
        <p:txBody>
          <a:bodyPr/>
          <a:lstStyle/>
          <a:p>
            <a:pPr>
              <a:lnSpc>
                <a:spcPct val="90000"/>
              </a:lnSpc>
            </a:pPr>
            <a:r>
              <a:rPr lang="es-ES" altLang="en-US" dirty="0"/>
              <a:t>Pronunciado
(</a:t>
            </a:r>
            <a:r>
              <a:rPr lang="es-ES" altLang="en-US" dirty="0" err="1"/>
              <a:t>dye</a:t>
            </a:r>
            <a:r>
              <a:rPr lang="es-ES" altLang="en-US" dirty="0"/>
              <a:t>-ah-BEE-</a:t>
            </a:r>
            <a:r>
              <a:rPr lang="es-ES" altLang="en-US" dirty="0" err="1"/>
              <a:t>teez</a:t>
            </a:r>
            <a:r>
              <a:rPr lang="es-ES" altLang="en-US" dirty="0"/>
              <a:t> in-SIP-</a:t>
            </a:r>
            <a:r>
              <a:rPr lang="es-ES" altLang="en-US" dirty="0" err="1"/>
              <a:t>ih</a:t>
            </a:r>
            <a:r>
              <a:rPr lang="es-ES" altLang="en-US" dirty="0"/>
              <a:t>-</a:t>
            </a:r>
            <a:r>
              <a:rPr lang="es-ES" altLang="en-US" dirty="0" err="1"/>
              <a:t>dus</a:t>
            </a:r>
            <a:r>
              <a:rPr lang="es-ES" altLang="en-US" dirty="0"/>
              <a:t>)
Definido
Deficiencia en la secreción de hormona antidiurética (ADH) por la glándula pituitaria posterior
Caracterizado por grandes cantidades de orina y sodio excretados del cuerpo
</a:t>
            </a:r>
            <a:endParaRPr lang="en-US" altLang="en-US" sz="2400" dirty="0">
              <a:solidFill>
                <a:srgbClr val="0066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3408556A-71F4-41CA-8A18-4105F43AB8CE}"/>
              </a:ext>
            </a:extLst>
          </p:cNvPr>
          <p:cNvSpPr>
            <a:spLocks noGrp="1" noChangeArrowheads="1"/>
          </p:cNvSpPr>
          <p:nvPr>
            <p:ph type="title"/>
          </p:nvPr>
        </p:nvSpPr>
        <p:spPr/>
        <p:txBody>
          <a:bodyPr/>
          <a:lstStyle/>
          <a:p>
            <a:r>
              <a:rPr lang="en-US" altLang="en-US"/>
              <a:t>Dwarfism</a:t>
            </a:r>
            <a:endParaRPr lang="en-US" altLang="en-US" sz="3600"/>
          </a:p>
        </p:txBody>
      </p:sp>
      <p:sp>
        <p:nvSpPr>
          <p:cNvPr id="15363" name="Rectangle 3">
            <a:extLst>
              <a:ext uri="{FF2B5EF4-FFF2-40B4-BE49-F238E27FC236}">
                <a16:creationId xmlns:a16="http://schemas.microsoft.com/office/drawing/2014/main" id="{659A4869-10E6-4476-9955-9AD45AD219FB}"/>
              </a:ext>
            </a:extLst>
          </p:cNvPr>
          <p:cNvSpPr>
            <a:spLocks noGrp="1" noChangeArrowheads="1"/>
          </p:cNvSpPr>
          <p:nvPr>
            <p:ph type="body" idx="1"/>
          </p:nvPr>
        </p:nvSpPr>
        <p:spPr>
          <a:xfrm>
            <a:off x="457200" y="1371600"/>
            <a:ext cx="8229600" cy="4495800"/>
          </a:xfrm>
        </p:spPr>
        <p:txBody>
          <a:bodyPr/>
          <a:lstStyle/>
          <a:p>
            <a:r>
              <a:rPr lang="es-ES" altLang="en-US" dirty="0"/>
              <a:t>Pronunciado
(DWARF-</a:t>
            </a:r>
            <a:r>
              <a:rPr lang="es-ES" altLang="en-US" dirty="0" err="1"/>
              <a:t>ism</a:t>
            </a:r>
            <a:r>
              <a:rPr lang="es-ES" altLang="en-US" dirty="0"/>
              <a:t>)
Definido
Retraso generalizado del crecimiento del cuerpo debido a la deficiencia de hormona de crecimiento humano
También conocido como hipopituitarismo congénito o hipopituitarismo
</a:t>
            </a:r>
            <a:endParaRPr lang="en-US"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9C872968-B2C8-4013-A7A7-C7B61F2B7F06}"/>
              </a:ext>
            </a:extLst>
          </p:cNvPr>
          <p:cNvSpPr>
            <a:spLocks noGrp="1" noChangeArrowheads="1"/>
          </p:cNvSpPr>
          <p:nvPr>
            <p:ph type="title"/>
          </p:nvPr>
        </p:nvSpPr>
        <p:spPr/>
        <p:txBody>
          <a:bodyPr/>
          <a:lstStyle/>
          <a:p>
            <a:r>
              <a:rPr lang="en-US" altLang="en-US"/>
              <a:t>Gigantism</a:t>
            </a:r>
            <a:endParaRPr lang="en-US" altLang="en-US" sz="3600"/>
          </a:p>
        </p:txBody>
      </p:sp>
      <p:sp>
        <p:nvSpPr>
          <p:cNvPr id="16387" name="Rectangle 3">
            <a:extLst>
              <a:ext uri="{FF2B5EF4-FFF2-40B4-BE49-F238E27FC236}">
                <a16:creationId xmlns:a16="http://schemas.microsoft.com/office/drawing/2014/main" id="{A3EDE876-5C15-44B1-873F-00DC0CC4C98A}"/>
              </a:ext>
            </a:extLst>
          </p:cNvPr>
          <p:cNvSpPr>
            <a:spLocks noGrp="1" noChangeArrowheads="1"/>
          </p:cNvSpPr>
          <p:nvPr>
            <p:ph type="body" idx="1"/>
          </p:nvPr>
        </p:nvSpPr>
        <p:spPr/>
        <p:txBody>
          <a:bodyPr/>
          <a:lstStyle/>
          <a:p>
            <a:r>
              <a:rPr lang="es-ES" altLang="en-US" dirty="0"/>
              <a:t>Pronunciado
(JYE-</a:t>
            </a:r>
            <a:r>
              <a:rPr lang="es-ES" altLang="en-US" dirty="0" err="1"/>
              <a:t>gan</a:t>
            </a:r>
            <a:r>
              <a:rPr lang="es-ES" altLang="en-US" dirty="0"/>
              <a:t>-</a:t>
            </a:r>
            <a:r>
              <a:rPr lang="es-ES" altLang="en-US" dirty="0" err="1"/>
              <a:t>Tizm</a:t>
            </a:r>
            <a:r>
              <a:rPr lang="es-ES" altLang="en-US" dirty="0"/>
              <a:t>)
Definido 
Crecimiento excesivo proporcional del tejido del cuerpo debido a la hipersecreción de la hormona del crecimiento humano antes de la pubertad
</a:t>
            </a:r>
            <a:endParaRPr lang="en-US"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BBB191E7-1E60-411B-85EE-DEDB6FA5886B}"/>
              </a:ext>
            </a:extLst>
          </p:cNvPr>
          <p:cNvSpPr>
            <a:spLocks noGrp="1" noChangeArrowheads="1"/>
          </p:cNvSpPr>
          <p:nvPr>
            <p:ph type="title"/>
          </p:nvPr>
        </p:nvSpPr>
        <p:spPr/>
        <p:txBody>
          <a:bodyPr/>
          <a:lstStyle/>
          <a:p>
            <a:r>
              <a:rPr lang="en-US" altLang="en-US"/>
              <a:t>Hypopituitarism</a:t>
            </a:r>
            <a:endParaRPr lang="en-US" altLang="en-US" sz="3600"/>
          </a:p>
        </p:txBody>
      </p:sp>
      <p:sp>
        <p:nvSpPr>
          <p:cNvPr id="17411" name="Rectangle 3">
            <a:extLst>
              <a:ext uri="{FF2B5EF4-FFF2-40B4-BE49-F238E27FC236}">
                <a16:creationId xmlns:a16="http://schemas.microsoft.com/office/drawing/2014/main" id="{22DC6330-9C55-4A01-AE68-416AA73EF93D}"/>
              </a:ext>
            </a:extLst>
          </p:cNvPr>
          <p:cNvSpPr>
            <a:spLocks noGrp="1" noChangeArrowheads="1"/>
          </p:cNvSpPr>
          <p:nvPr>
            <p:ph type="body" idx="1"/>
          </p:nvPr>
        </p:nvSpPr>
        <p:spPr>
          <a:xfrm>
            <a:off x="457200" y="1524000"/>
            <a:ext cx="8229600" cy="4495800"/>
          </a:xfrm>
        </p:spPr>
        <p:txBody>
          <a:bodyPr/>
          <a:lstStyle/>
          <a:p>
            <a:r>
              <a:rPr lang="en-US" altLang="en-US" dirty="0" err="1"/>
              <a:t>Pronunciado</a:t>
            </a:r>
            <a:r>
              <a:rPr lang="en-US" altLang="en-US" dirty="0"/>
              <a:t>
(high-</a:t>
            </a:r>
            <a:r>
              <a:rPr lang="en-US" altLang="en-US" dirty="0" err="1"/>
              <a:t>poh</a:t>
            </a:r>
            <a:r>
              <a:rPr lang="en-US" altLang="en-US" dirty="0"/>
              <a:t>-</a:t>
            </a:r>
            <a:r>
              <a:rPr lang="en-US" altLang="en-US" dirty="0" err="1"/>
              <a:t>pih</a:t>
            </a:r>
            <a:r>
              <a:rPr lang="en-US" altLang="en-US" dirty="0"/>
              <a:t>-TOO-</a:t>
            </a:r>
            <a:r>
              <a:rPr lang="en-US" altLang="en-US" dirty="0" err="1"/>
              <a:t>ih</a:t>
            </a:r>
            <a:r>
              <a:rPr lang="en-US" altLang="en-US" dirty="0"/>
              <a:t>-</a:t>
            </a:r>
            <a:r>
              <a:rPr lang="en-US" altLang="en-US" dirty="0" err="1"/>
              <a:t>tah-rizm</a:t>
            </a:r>
            <a:r>
              <a:rPr lang="en-US" altLang="en-US" dirty="0"/>
              <a:t>)
</a:t>
            </a:r>
            <a:r>
              <a:rPr lang="en-US" altLang="en-US" dirty="0" err="1"/>
              <a:t>Definido</a:t>
            </a:r>
            <a:r>
              <a:rPr lang="en-US" altLang="en-US" dirty="0"/>
              <a:t> 
</a:t>
            </a:r>
            <a:r>
              <a:rPr lang="en-US" altLang="en-US" dirty="0" err="1"/>
              <a:t>Síndrome</a:t>
            </a:r>
            <a:r>
              <a:rPr lang="en-US" altLang="en-US" dirty="0"/>
              <a:t> </a:t>
            </a:r>
            <a:r>
              <a:rPr lang="en-US" altLang="en-US" dirty="0" err="1"/>
              <a:t>complejo</a:t>
            </a:r>
            <a:r>
              <a:rPr lang="en-US" altLang="en-US" dirty="0"/>
              <a:t> </a:t>
            </a:r>
            <a:r>
              <a:rPr lang="en-US" altLang="en-US" dirty="0" err="1"/>
              <a:t>resultante</a:t>
            </a:r>
            <a:r>
              <a:rPr lang="en-US" altLang="en-US" dirty="0"/>
              <a:t> de la </a:t>
            </a:r>
            <a:r>
              <a:rPr lang="en-US" altLang="en-US" dirty="0" err="1"/>
              <a:t>ausencia</a:t>
            </a:r>
            <a:r>
              <a:rPr lang="en-US" altLang="en-US" dirty="0"/>
              <a:t> o </a:t>
            </a:r>
            <a:r>
              <a:rPr lang="en-US" altLang="en-US" dirty="0" err="1"/>
              <a:t>deficiencia</a:t>
            </a:r>
            <a:r>
              <a:rPr lang="en-US" altLang="en-US" dirty="0"/>
              <a:t> de </a:t>
            </a:r>
            <a:r>
              <a:rPr lang="en-US" altLang="en-US" dirty="0" err="1"/>
              <a:t>hormona</a:t>
            </a:r>
            <a:r>
              <a:rPr lang="en-US" altLang="en-US" dirty="0"/>
              <a:t>(s) </a:t>
            </a:r>
            <a:r>
              <a:rPr lang="en-US" altLang="en-US" dirty="0" err="1"/>
              <a:t>pituitaria</a:t>
            </a:r>
            <a:r>
              <a:rPr lang="en-US" altLang="en-US" dirty="0"/>
              <a:t>(s)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456A5FB3-3A58-4E2A-A60B-10C3C998D4CA}"/>
              </a:ext>
            </a:extLst>
          </p:cNvPr>
          <p:cNvSpPr>
            <a:spLocks noGrp="1" noChangeArrowheads="1"/>
          </p:cNvSpPr>
          <p:nvPr>
            <p:ph type="ctrTitle"/>
          </p:nvPr>
        </p:nvSpPr>
        <p:spPr>
          <a:xfrm>
            <a:off x="3124200" y="1600200"/>
            <a:ext cx="5638800" cy="914400"/>
          </a:xfrm>
        </p:spPr>
        <p:txBody>
          <a:bodyPr>
            <a:normAutofit fontScale="90000"/>
          </a:bodyPr>
          <a:lstStyle/>
          <a:p>
            <a:r>
              <a:rPr lang="en-US" altLang="en-US" dirty="0"/>
              <a:t>CONDICIONES PATOLOGICAS
</a:t>
            </a:r>
          </a:p>
        </p:txBody>
      </p:sp>
      <p:sp>
        <p:nvSpPr>
          <p:cNvPr id="27651" name="Rectangle 3">
            <a:extLst>
              <a:ext uri="{FF2B5EF4-FFF2-40B4-BE49-F238E27FC236}">
                <a16:creationId xmlns:a16="http://schemas.microsoft.com/office/drawing/2014/main" id="{EB6ED0CC-31B2-4868-96FF-893F5FA1F96C}"/>
              </a:ext>
            </a:extLst>
          </p:cNvPr>
          <p:cNvSpPr>
            <a:spLocks noGrp="1" noChangeArrowheads="1"/>
          </p:cNvSpPr>
          <p:nvPr>
            <p:ph type="subTitle" idx="1"/>
          </p:nvPr>
        </p:nvSpPr>
        <p:spPr>
          <a:xfrm>
            <a:off x="3124200" y="3276600"/>
            <a:ext cx="5638800" cy="990600"/>
          </a:xfrm>
        </p:spPr>
        <p:txBody>
          <a:bodyPr/>
          <a:lstStyle/>
          <a:p>
            <a:r>
              <a:rPr lang="en-US" altLang="en-US" sz="4400"/>
              <a:t>Thyroid Gland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FBD82BE2-FBB8-432D-8949-9E0FBCD4AF1A}"/>
              </a:ext>
            </a:extLst>
          </p:cNvPr>
          <p:cNvSpPr>
            <a:spLocks noGrp="1" noChangeArrowheads="1"/>
          </p:cNvSpPr>
          <p:nvPr>
            <p:ph type="title"/>
          </p:nvPr>
        </p:nvSpPr>
        <p:spPr/>
        <p:txBody>
          <a:bodyPr/>
          <a:lstStyle/>
          <a:p>
            <a:r>
              <a:rPr lang="en-US" altLang="en-US"/>
              <a:t>Cancer, Thyroid Gland</a:t>
            </a:r>
            <a:endParaRPr lang="en-US" altLang="en-US" sz="3600"/>
          </a:p>
        </p:txBody>
      </p:sp>
      <p:sp>
        <p:nvSpPr>
          <p:cNvPr id="18435" name="Rectangle 3">
            <a:extLst>
              <a:ext uri="{FF2B5EF4-FFF2-40B4-BE49-F238E27FC236}">
                <a16:creationId xmlns:a16="http://schemas.microsoft.com/office/drawing/2014/main" id="{94187E1A-A5AE-4025-A36B-524234AE03F6}"/>
              </a:ext>
            </a:extLst>
          </p:cNvPr>
          <p:cNvSpPr>
            <a:spLocks noGrp="1" noChangeArrowheads="1"/>
          </p:cNvSpPr>
          <p:nvPr>
            <p:ph type="body" idx="1"/>
          </p:nvPr>
        </p:nvSpPr>
        <p:spPr>
          <a:xfrm>
            <a:off x="457200" y="1524000"/>
            <a:ext cx="8229600" cy="4495800"/>
          </a:xfrm>
        </p:spPr>
        <p:txBody>
          <a:bodyPr/>
          <a:lstStyle/>
          <a:p>
            <a:pPr>
              <a:lnSpc>
                <a:spcPct val="90000"/>
              </a:lnSpc>
            </a:pPr>
            <a:r>
              <a:rPr lang="es-ES" altLang="en-US" dirty="0"/>
              <a:t>Pronunciado
(CAN-sir, glándula THIGH-</a:t>
            </a:r>
            <a:r>
              <a:rPr lang="es-ES" altLang="en-US" dirty="0" err="1"/>
              <a:t>royd</a:t>
            </a:r>
            <a:r>
              <a:rPr lang="es-ES" altLang="en-US" dirty="0"/>
              <a:t>)
Definido
Tumor maligno de la glándula tiroides
Conduce a la disfunción de la glándula y la secreción inadecuada o excesiva de la hormona tiroidea
</a:t>
            </a:r>
            <a:endParaRPr lang="en-US" alt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CA144517-0A10-4299-82A3-19FBFB96F40A}"/>
              </a:ext>
            </a:extLst>
          </p:cNvPr>
          <p:cNvSpPr>
            <a:spLocks noGrp="1" noChangeArrowheads="1"/>
          </p:cNvSpPr>
          <p:nvPr>
            <p:ph type="title"/>
          </p:nvPr>
        </p:nvSpPr>
        <p:spPr/>
        <p:txBody>
          <a:bodyPr/>
          <a:lstStyle/>
          <a:p>
            <a:r>
              <a:rPr lang="en-US" altLang="en-US"/>
              <a:t>Goiter, Simple; Nontoxic</a:t>
            </a:r>
            <a:endParaRPr lang="en-US" altLang="en-US" sz="3600"/>
          </a:p>
        </p:txBody>
      </p:sp>
      <p:sp>
        <p:nvSpPr>
          <p:cNvPr id="19459" name="Rectangle 3">
            <a:extLst>
              <a:ext uri="{FF2B5EF4-FFF2-40B4-BE49-F238E27FC236}">
                <a16:creationId xmlns:a16="http://schemas.microsoft.com/office/drawing/2014/main" id="{3AB19DAE-757C-4F53-AE3F-AD9215CDECA2}"/>
              </a:ext>
            </a:extLst>
          </p:cNvPr>
          <p:cNvSpPr>
            <a:spLocks noGrp="1" noChangeArrowheads="1"/>
          </p:cNvSpPr>
          <p:nvPr>
            <p:ph type="body" idx="1"/>
          </p:nvPr>
        </p:nvSpPr>
        <p:spPr>
          <a:xfrm>
            <a:off x="457200" y="1447800"/>
            <a:ext cx="8229600" cy="4468813"/>
          </a:xfrm>
        </p:spPr>
        <p:txBody>
          <a:bodyPr/>
          <a:lstStyle/>
          <a:p>
            <a:r>
              <a:rPr lang="es-ES" altLang="en-US" dirty="0"/>
              <a:t>Pronunciado
(GOY-ter simple; no tóxico)
Definido
Hiperplasia de la glándula tiroides
Resultados de una cantidad deficiente de yodo en la dieta, necesaria para la síntesis de T3 y T4, hormonas tiroideas producidas por la glándula tiroides
</a:t>
            </a:r>
            <a:endParaRPr lang="en-US" altLang="en-US" dirty="0">
              <a:solidFill>
                <a:srgbClr val="0066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a:extLst>
              <a:ext uri="{FF2B5EF4-FFF2-40B4-BE49-F238E27FC236}">
                <a16:creationId xmlns:a16="http://schemas.microsoft.com/office/drawing/2014/main" id="{F365BD67-9DA4-4C09-B740-00E19F165198}"/>
              </a:ext>
            </a:extLst>
          </p:cNvPr>
          <p:cNvSpPr>
            <a:spLocks noGrp="1" noChangeArrowheads="1"/>
          </p:cNvSpPr>
          <p:nvPr>
            <p:ph type="body" idx="1"/>
          </p:nvPr>
        </p:nvSpPr>
        <p:spPr>
          <a:xfrm>
            <a:off x="457200" y="1676400"/>
            <a:ext cx="8229600" cy="4114800"/>
          </a:xfrm>
        </p:spPr>
        <p:txBody>
          <a:bodyPr>
            <a:normAutofit lnSpcReduction="10000"/>
          </a:bodyPr>
          <a:lstStyle/>
          <a:p>
            <a:r>
              <a:rPr lang="es-ES" altLang="en-US" dirty="0"/>
              <a:t>Pronunciado
(alto por THIGH-</a:t>
            </a:r>
            <a:r>
              <a:rPr lang="es-ES" altLang="en-US" dirty="0" err="1"/>
              <a:t>royd</a:t>
            </a:r>
            <a:r>
              <a:rPr lang="es-ES" altLang="en-US" dirty="0"/>
              <a:t>-</a:t>
            </a:r>
            <a:r>
              <a:rPr lang="es-ES" altLang="en-US" dirty="0" err="1"/>
              <a:t>izm</a:t>
            </a:r>
            <a:r>
              <a:rPr lang="es-ES" altLang="en-US" dirty="0"/>
              <a:t>)
Definido
Hipertrofia de la glándula tiroides que resulta en una secreción excesiva de hormona tiroidea
Provoca un metabolismo corporal extremadamente alto, creando así cambios en varios sistemas
</a:t>
            </a:r>
            <a:endParaRPr lang="en-US" altLang="en-US" dirty="0">
              <a:solidFill>
                <a:srgbClr val="006600"/>
              </a:solidFill>
            </a:endParaRPr>
          </a:p>
        </p:txBody>
      </p:sp>
      <p:sp>
        <p:nvSpPr>
          <p:cNvPr id="21508" name="Rectangle 4">
            <a:extLst>
              <a:ext uri="{FF2B5EF4-FFF2-40B4-BE49-F238E27FC236}">
                <a16:creationId xmlns:a16="http://schemas.microsoft.com/office/drawing/2014/main" id="{650C47A7-CD54-46D7-8993-1023D6F74FF0}"/>
              </a:ext>
            </a:extLst>
          </p:cNvPr>
          <p:cNvSpPr>
            <a:spLocks noGrp="1" noChangeArrowheads="1"/>
          </p:cNvSpPr>
          <p:nvPr>
            <p:ph type="title"/>
          </p:nvPr>
        </p:nvSpPr>
        <p:spPr/>
        <p:txBody>
          <a:bodyPr>
            <a:normAutofit fontScale="90000"/>
          </a:bodyPr>
          <a:lstStyle/>
          <a:p>
            <a:r>
              <a:rPr lang="en-US" altLang="en-US"/>
              <a:t>Graves’ Disease (Hyperthyroidism)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5AFDD53-F1AC-484D-84A5-511D93FAD139}"/>
              </a:ext>
            </a:extLst>
          </p:cNvPr>
          <p:cNvSpPr>
            <a:spLocks noGrp="1" noChangeArrowheads="1"/>
          </p:cNvSpPr>
          <p:nvPr>
            <p:ph type="title"/>
          </p:nvPr>
        </p:nvSpPr>
        <p:spPr>
          <a:xfrm>
            <a:off x="457200" y="304800"/>
            <a:ext cx="8229600" cy="1066800"/>
          </a:xfrm>
        </p:spPr>
        <p:txBody>
          <a:bodyPr>
            <a:normAutofit fontScale="90000"/>
          </a:bodyPr>
          <a:lstStyle/>
          <a:p>
            <a:r>
              <a:rPr lang="en-US" altLang="en-US"/>
              <a:t>Graves’ Disease</a:t>
            </a:r>
            <a:br>
              <a:rPr lang="en-US" altLang="en-US"/>
            </a:br>
            <a:r>
              <a:rPr lang="en-US" altLang="en-US"/>
              <a:t>Hyperthyroidism</a:t>
            </a:r>
          </a:p>
        </p:txBody>
      </p:sp>
      <p:sp>
        <p:nvSpPr>
          <p:cNvPr id="22531" name="Rectangle 3">
            <a:extLst>
              <a:ext uri="{FF2B5EF4-FFF2-40B4-BE49-F238E27FC236}">
                <a16:creationId xmlns:a16="http://schemas.microsoft.com/office/drawing/2014/main" id="{D31CF4E5-3843-46B6-BC63-8C52D46BBAEB}"/>
              </a:ext>
            </a:extLst>
          </p:cNvPr>
          <p:cNvSpPr>
            <a:spLocks noGrp="1" noChangeArrowheads="1"/>
          </p:cNvSpPr>
          <p:nvPr>
            <p:ph type="body" idx="1"/>
          </p:nvPr>
        </p:nvSpPr>
        <p:spPr>
          <a:xfrm>
            <a:off x="685800" y="1676400"/>
            <a:ext cx="8001000" cy="4343400"/>
          </a:xfrm>
        </p:spPr>
        <p:txBody>
          <a:bodyPr/>
          <a:lstStyle/>
          <a:p>
            <a:r>
              <a:rPr lang="es-ES" altLang="en-US" dirty="0"/>
              <a:t>Tres características distintivas
Hipertiroidismo
Agrandamiento de la glándula tiroides (</a:t>
            </a:r>
            <a:r>
              <a:rPr lang="es-ES" altLang="en-US" dirty="0" err="1"/>
              <a:t>biniter</a:t>
            </a:r>
            <a:r>
              <a:rPr lang="es-ES" altLang="en-US" dirty="0"/>
              <a:t>)
</a:t>
            </a:r>
            <a:r>
              <a:rPr lang="es-ES" altLang="en-US" dirty="0" err="1"/>
              <a:t>Exophtalmia</a:t>
            </a:r>
            <a:r>
              <a:rPr lang="es-ES" altLang="en-US" dirty="0"/>
              <a:t>
Sobresalir antinaturales de los ojos
</a:t>
            </a:r>
            <a:endParaRPr lang="en-US" altLang="en-US" dirty="0">
              <a:solidFill>
                <a:srgbClr val="0066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7B373B51-356B-46D4-879B-21F8A9308958}"/>
              </a:ext>
            </a:extLst>
          </p:cNvPr>
          <p:cNvSpPr>
            <a:spLocks noGrp="1" noChangeArrowheads="1"/>
          </p:cNvSpPr>
          <p:nvPr>
            <p:ph type="title"/>
          </p:nvPr>
        </p:nvSpPr>
        <p:spPr/>
        <p:txBody>
          <a:bodyPr/>
          <a:lstStyle/>
          <a:p>
            <a:r>
              <a:rPr lang="en-US" altLang="en-US"/>
              <a:t>Hypothyroidism</a:t>
            </a:r>
          </a:p>
        </p:txBody>
      </p:sp>
      <p:sp>
        <p:nvSpPr>
          <p:cNvPr id="23555" name="Rectangle 3">
            <a:extLst>
              <a:ext uri="{FF2B5EF4-FFF2-40B4-BE49-F238E27FC236}">
                <a16:creationId xmlns:a16="http://schemas.microsoft.com/office/drawing/2014/main" id="{CCC230C7-3AEA-4E79-9C23-BA104E26C463}"/>
              </a:ext>
            </a:extLst>
          </p:cNvPr>
          <p:cNvSpPr>
            <a:spLocks noGrp="1" noChangeArrowheads="1"/>
          </p:cNvSpPr>
          <p:nvPr>
            <p:ph type="body" idx="1"/>
          </p:nvPr>
        </p:nvSpPr>
        <p:spPr>
          <a:xfrm>
            <a:off x="457200" y="1371600"/>
            <a:ext cx="8229600" cy="4495800"/>
          </a:xfrm>
        </p:spPr>
        <p:txBody>
          <a:bodyPr/>
          <a:lstStyle/>
          <a:p>
            <a:r>
              <a:rPr lang="es-ES" altLang="en-US" dirty="0"/>
              <a:t>Pronunciado
(</a:t>
            </a:r>
            <a:r>
              <a:rPr lang="es-ES" altLang="en-US" dirty="0" err="1"/>
              <a:t>high</a:t>
            </a:r>
            <a:r>
              <a:rPr lang="es-ES" altLang="en-US" dirty="0"/>
              <a:t>-</a:t>
            </a:r>
            <a:r>
              <a:rPr lang="es-ES" altLang="en-US" dirty="0" err="1"/>
              <a:t>poh</a:t>
            </a:r>
            <a:r>
              <a:rPr lang="es-ES" altLang="en-US" dirty="0"/>
              <a:t>-THIGH-</a:t>
            </a:r>
            <a:r>
              <a:rPr lang="es-ES" altLang="en-US" dirty="0" err="1"/>
              <a:t>royd</a:t>
            </a:r>
            <a:r>
              <a:rPr lang="es-ES" altLang="en-US" dirty="0"/>
              <a:t>-</a:t>
            </a:r>
            <a:r>
              <a:rPr lang="es-ES" altLang="en-US" dirty="0" err="1"/>
              <a:t>izm</a:t>
            </a:r>
            <a:r>
              <a:rPr lang="es-ES" altLang="en-US" dirty="0"/>
              <a:t>)
Definido
Condición en la que hay una escasez de hormona tiroidea causando un metabolismo corporal extremadamente bajo debido a un menor uso de oxígeno
</a:t>
            </a:r>
            <a:endParaRPr lang="en-US" alt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44E6B904-EE7D-4E78-B4E7-4AC72A69B433}"/>
              </a:ext>
            </a:extLst>
          </p:cNvPr>
          <p:cNvSpPr>
            <a:spLocks noGrp="1" noChangeArrowheads="1"/>
          </p:cNvSpPr>
          <p:nvPr>
            <p:ph type="title"/>
          </p:nvPr>
        </p:nvSpPr>
        <p:spPr/>
        <p:txBody>
          <a:bodyPr/>
          <a:lstStyle/>
          <a:p>
            <a:r>
              <a:rPr lang="en-US" altLang="en-US"/>
              <a:t>Hypothyroidism</a:t>
            </a:r>
          </a:p>
        </p:txBody>
      </p:sp>
      <p:sp>
        <p:nvSpPr>
          <p:cNvPr id="25603" name="Rectangle 3">
            <a:extLst>
              <a:ext uri="{FF2B5EF4-FFF2-40B4-BE49-F238E27FC236}">
                <a16:creationId xmlns:a16="http://schemas.microsoft.com/office/drawing/2014/main" id="{71CB5766-8FE0-419D-9FE4-DD26BE5478C9}"/>
              </a:ext>
            </a:extLst>
          </p:cNvPr>
          <p:cNvSpPr>
            <a:spLocks noGrp="1" noChangeArrowheads="1"/>
          </p:cNvSpPr>
          <p:nvPr>
            <p:ph type="body" idx="1"/>
          </p:nvPr>
        </p:nvSpPr>
        <p:spPr>
          <a:xfrm>
            <a:off x="457200" y="1447800"/>
            <a:ext cx="8229600" cy="4318000"/>
          </a:xfrm>
        </p:spPr>
        <p:txBody>
          <a:bodyPr/>
          <a:lstStyle/>
          <a:p>
            <a:r>
              <a:rPr lang="es-ES" altLang="en-US" dirty="0"/>
              <a:t>Forma más grave conocida como mixedema
Retención de agua en todo el cuerpo en los tejidos conectivos
Persona tiene aspecto hinchado y lengua gruesa
Tasa metabólica reducida
</a:t>
            </a:r>
            <a:endParaRPr lang="en-US" alt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99AE0630-43B9-444E-A7BE-8C18918E6779}"/>
              </a:ext>
            </a:extLst>
          </p:cNvPr>
          <p:cNvSpPr>
            <a:spLocks noGrp="1" noChangeArrowheads="1"/>
          </p:cNvSpPr>
          <p:nvPr>
            <p:ph type="title"/>
          </p:nvPr>
        </p:nvSpPr>
        <p:spPr/>
        <p:txBody>
          <a:bodyPr>
            <a:normAutofit fontScale="90000"/>
          </a:bodyPr>
          <a:lstStyle/>
          <a:p>
            <a:r>
              <a:rPr lang="en-US" altLang="en-US"/>
              <a:t>Thyroiditis</a:t>
            </a:r>
            <a:br>
              <a:rPr lang="en-US" altLang="en-US"/>
            </a:br>
            <a:r>
              <a:rPr lang="en-US" altLang="en-US"/>
              <a:t>(Hashimoto’s)</a:t>
            </a:r>
          </a:p>
        </p:txBody>
      </p:sp>
      <p:sp>
        <p:nvSpPr>
          <p:cNvPr id="28675" name="Rectangle 3">
            <a:extLst>
              <a:ext uri="{FF2B5EF4-FFF2-40B4-BE49-F238E27FC236}">
                <a16:creationId xmlns:a16="http://schemas.microsoft.com/office/drawing/2014/main" id="{004492EF-B10D-4D05-933F-2F8257A481AF}"/>
              </a:ext>
            </a:extLst>
          </p:cNvPr>
          <p:cNvSpPr>
            <a:spLocks noGrp="1" noChangeArrowheads="1"/>
          </p:cNvSpPr>
          <p:nvPr>
            <p:ph type="body" idx="1"/>
          </p:nvPr>
        </p:nvSpPr>
        <p:spPr>
          <a:xfrm>
            <a:off x="457200" y="1600200"/>
            <a:ext cx="8229600" cy="4495800"/>
          </a:xfrm>
        </p:spPr>
        <p:txBody>
          <a:bodyPr/>
          <a:lstStyle/>
          <a:p>
            <a:r>
              <a:rPr lang="es-ES" altLang="en-US" dirty="0"/>
              <a:t>Pronunciado
(muslo-</a:t>
            </a:r>
            <a:r>
              <a:rPr lang="es-ES" altLang="en-US" dirty="0" err="1"/>
              <a:t>royd</a:t>
            </a:r>
            <a:r>
              <a:rPr lang="es-ES" altLang="en-US" dirty="0"/>
              <a:t>-EYE-</a:t>
            </a:r>
            <a:r>
              <a:rPr lang="es-ES" altLang="en-US" dirty="0" err="1"/>
              <a:t>tis</a:t>
            </a:r>
            <a:r>
              <a:rPr lang="es-ES" altLang="en-US" dirty="0"/>
              <a:t>)
(HASH-</a:t>
            </a:r>
            <a:r>
              <a:rPr lang="es-ES" altLang="en-US" dirty="0" err="1"/>
              <a:t>ee</a:t>
            </a:r>
            <a:r>
              <a:rPr lang="es-ES" altLang="en-US" dirty="0"/>
              <a:t>-</a:t>
            </a:r>
            <a:r>
              <a:rPr lang="es-ES" altLang="en-US" dirty="0" err="1"/>
              <a:t>moh</a:t>
            </a:r>
            <a:r>
              <a:rPr lang="es-ES" altLang="en-US" dirty="0"/>
              <a:t>-TOZ)
Definido
Inflamación crónica de la glándula tiroides, que conduce al agrandamiento de la glándula tiroides
</a:t>
            </a:r>
            <a:endParaRPr lang="en-US"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04FA4308-DE73-4C0F-A689-8B799B1B6FE6}"/>
              </a:ext>
            </a:extLst>
          </p:cNvPr>
          <p:cNvSpPr>
            <a:spLocks noGrp="1" noChangeArrowheads="1"/>
          </p:cNvSpPr>
          <p:nvPr>
            <p:ph type="title"/>
          </p:nvPr>
        </p:nvSpPr>
        <p:spPr>
          <a:xfrm>
            <a:off x="457200" y="304800"/>
            <a:ext cx="8229600" cy="1143000"/>
          </a:xfrm>
        </p:spPr>
        <p:txBody>
          <a:bodyPr>
            <a:normAutofit fontScale="90000"/>
          </a:bodyPr>
          <a:lstStyle/>
          <a:p>
            <a:r>
              <a:rPr lang="en-US" altLang="en-US"/>
              <a:t>Thyrotoxicosis</a:t>
            </a:r>
            <a:br>
              <a:rPr lang="en-US" altLang="en-US"/>
            </a:br>
            <a:r>
              <a:rPr lang="en-US" altLang="en-US"/>
              <a:t>(Thyroid Storm)</a:t>
            </a:r>
          </a:p>
        </p:txBody>
      </p:sp>
      <p:sp>
        <p:nvSpPr>
          <p:cNvPr id="29699" name="Rectangle 3">
            <a:extLst>
              <a:ext uri="{FF2B5EF4-FFF2-40B4-BE49-F238E27FC236}">
                <a16:creationId xmlns:a16="http://schemas.microsoft.com/office/drawing/2014/main" id="{F874F1E0-E8C1-4D2F-B20E-809057BF1431}"/>
              </a:ext>
            </a:extLst>
          </p:cNvPr>
          <p:cNvSpPr>
            <a:spLocks noGrp="1" noChangeArrowheads="1"/>
          </p:cNvSpPr>
          <p:nvPr>
            <p:ph type="body" idx="1"/>
          </p:nvPr>
        </p:nvSpPr>
        <p:spPr>
          <a:xfrm>
            <a:off x="457200" y="1676400"/>
            <a:ext cx="8229600" cy="4419600"/>
          </a:xfrm>
        </p:spPr>
        <p:txBody>
          <a:bodyPr/>
          <a:lstStyle/>
          <a:p>
            <a:r>
              <a:rPr lang="es-ES" altLang="en-US" dirty="0"/>
              <a:t>Pronunciado
(</a:t>
            </a:r>
            <a:r>
              <a:rPr lang="es-ES" altLang="en-US" dirty="0" err="1"/>
              <a:t>thigh</a:t>
            </a:r>
            <a:r>
              <a:rPr lang="es-ES" altLang="en-US" dirty="0"/>
              <a:t>-</a:t>
            </a:r>
            <a:r>
              <a:rPr lang="es-ES" altLang="en-US" dirty="0" err="1"/>
              <a:t>roh</a:t>
            </a:r>
            <a:r>
              <a:rPr lang="es-ES" altLang="en-US" dirty="0"/>
              <a:t>-</a:t>
            </a:r>
            <a:r>
              <a:rPr lang="es-ES" altLang="en-US" dirty="0" err="1"/>
              <a:t>toks</a:t>
            </a:r>
            <a:r>
              <a:rPr lang="es-ES" altLang="en-US" dirty="0"/>
              <a:t>-</a:t>
            </a:r>
            <a:r>
              <a:rPr lang="es-ES" altLang="en-US" dirty="0" err="1"/>
              <a:t>ih</a:t>
            </a:r>
            <a:r>
              <a:rPr lang="es-ES" altLang="en-US" dirty="0"/>
              <a:t>-KOH-</a:t>
            </a:r>
            <a:r>
              <a:rPr lang="es-ES" altLang="en-US" dirty="0" err="1"/>
              <a:t>sis</a:t>
            </a:r>
            <a:r>
              <a:rPr lang="es-ES" altLang="en-US" dirty="0"/>
              <a:t>)
Definido
Incidente agudo, a veces mortal, de sobreactividad de la glándula tiroides que resulta en secreción excesiva de hormona tiroidea
</a:t>
            </a:r>
            <a:endParaRPr lang="en-US"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163588E-ABEC-49C6-813F-36461D2C3DF5}"/>
              </a:ext>
            </a:extLst>
          </p:cNvPr>
          <p:cNvSpPr>
            <a:spLocks noGrp="1" noChangeArrowheads="1"/>
          </p:cNvSpPr>
          <p:nvPr>
            <p:ph type="ctrTitle"/>
          </p:nvPr>
        </p:nvSpPr>
        <p:spPr>
          <a:xfrm>
            <a:off x="3124200" y="1600200"/>
            <a:ext cx="5638800" cy="914400"/>
          </a:xfrm>
        </p:spPr>
        <p:txBody>
          <a:bodyPr>
            <a:normAutofit fontScale="90000"/>
          </a:bodyPr>
          <a:lstStyle/>
          <a:p>
            <a:r>
              <a:rPr lang="en-US" altLang="en-US" dirty="0"/>
              <a:t>CONDICIONES PATOLOGICAS
</a:t>
            </a:r>
          </a:p>
        </p:txBody>
      </p:sp>
      <p:sp>
        <p:nvSpPr>
          <p:cNvPr id="30723" name="Rectangle 3">
            <a:extLst>
              <a:ext uri="{FF2B5EF4-FFF2-40B4-BE49-F238E27FC236}">
                <a16:creationId xmlns:a16="http://schemas.microsoft.com/office/drawing/2014/main" id="{14DD8ACA-A2EA-447B-A9E6-885D64ACA68F}"/>
              </a:ext>
            </a:extLst>
          </p:cNvPr>
          <p:cNvSpPr>
            <a:spLocks noGrp="1" noChangeArrowheads="1"/>
          </p:cNvSpPr>
          <p:nvPr>
            <p:ph type="subTitle" idx="1"/>
          </p:nvPr>
        </p:nvSpPr>
        <p:spPr>
          <a:xfrm>
            <a:off x="3124200" y="3429000"/>
            <a:ext cx="5638800" cy="1295400"/>
          </a:xfrm>
        </p:spPr>
        <p:txBody>
          <a:bodyPr/>
          <a:lstStyle/>
          <a:p>
            <a:r>
              <a:rPr lang="en-US" altLang="en-US" sz="4400"/>
              <a:t>Parathyroid Gland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B146FB81-F265-4F1C-97DF-559FA77DF2A1}"/>
              </a:ext>
            </a:extLst>
          </p:cNvPr>
          <p:cNvSpPr>
            <a:spLocks noGrp="1" noChangeArrowheads="1"/>
          </p:cNvSpPr>
          <p:nvPr>
            <p:ph type="title"/>
          </p:nvPr>
        </p:nvSpPr>
        <p:spPr/>
        <p:txBody>
          <a:bodyPr>
            <a:normAutofit fontScale="90000"/>
          </a:bodyPr>
          <a:lstStyle/>
          <a:p>
            <a:r>
              <a:rPr lang="en-US" altLang="en-US"/>
              <a:t>Hyperparathyroidism</a:t>
            </a:r>
            <a:br>
              <a:rPr lang="en-US" altLang="en-US"/>
            </a:br>
            <a:r>
              <a:rPr lang="en-US" altLang="en-US"/>
              <a:t>(Hypercalcemia)</a:t>
            </a:r>
          </a:p>
        </p:txBody>
      </p:sp>
      <p:sp>
        <p:nvSpPr>
          <p:cNvPr id="31747" name="Rectangle 3">
            <a:extLst>
              <a:ext uri="{FF2B5EF4-FFF2-40B4-BE49-F238E27FC236}">
                <a16:creationId xmlns:a16="http://schemas.microsoft.com/office/drawing/2014/main" id="{4F06E861-D009-451C-9C2B-F506E0105F67}"/>
              </a:ext>
            </a:extLst>
          </p:cNvPr>
          <p:cNvSpPr>
            <a:spLocks noGrp="1" noChangeArrowheads="1"/>
          </p:cNvSpPr>
          <p:nvPr>
            <p:ph type="body" idx="1"/>
          </p:nvPr>
        </p:nvSpPr>
        <p:spPr>
          <a:xfrm>
            <a:off x="533400" y="1524000"/>
            <a:ext cx="8153400" cy="4572000"/>
          </a:xfrm>
        </p:spPr>
        <p:txBody>
          <a:bodyPr/>
          <a:lstStyle/>
          <a:p>
            <a:r>
              <a:rPr lang="es-ES" altLang="en-US" dirty="0"/>
              <a:t>Pronunciado
(alto por par-ah-THIGH-</a:t>
            </a:r>
            <a:r>
              <a:rPr lang="es-ES" altLang="en-US" dirty="0" err="1"/>
              <a:t>royd</a:t>
            </a:r>
            <a:r>
              <a:rPr lang="es-ES" altLang="en-US" dirty="0"/>
              <a:t>-</a:t>
            </a:r>
            <a:r>
              <a:rPr lang="es-ES" altLang="en-US" dirty="0" err="1"/>
              <a:t>izm</a:t>
            </a:r>
            <a:r>
              <a:rPr lang="es-ES" altLang="en-US" dirty="0"/>
              <a:t>)
(alto por </a:t>
            </a:r>
            <a:r>
              <a:rPr lang="es-ES" altLang="en-US" dirty="0" err="1"/>
              <a:t>kal</a:t>
            </a:r>
            <a:r>
              <a:rPr lang="es-ES" altLang="en-US" dirty="0"/>
              <a:t>-SEE-me-ah)
Definido
Sobreactividad de cualquiera de las glándulas paratiroides
Conduce a altos niveles de calcio en la sangre y niveles bajos de calcio en los huesos
</a:t>
            </a:r>
            <a:endParaRPr lang="en-US" alt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74EFF36D-858E-48E6-ABF5-279D6E001C09}"/>
              </a:ext>
            </a:extLst>
          </p:cNvPr>
          <p:cNvSpPr>
            <a:spLocks noGrp="1" noChangeArrowheads="1"/>
          </p:cNvSpPr>
          <p:nvPr>
            <p:ph type="title"/>
          </p:nvPr>
        </p:nvSpPr>
        <p:spPr/>
        <p:txBody>
          <a:bodyPr/>
          <a:lstStyle/>
          <a:p>
            <a:r>
              <a:rPr lang="en-US" altLang="en-US"/>
              <a:t>Hypoparathyroidism</a:t>
            </a:r>
          </a:p>
        </p:txBody>
      </p:sp>
      <p:sp>
        <p:nvSpPr>
          <p:cNvPr id="32771" name="Rectangle 3">
            <a:extLst>
              <a:ext uri="{FF2B5EF4-FFF2-40B4-BE49-F238E27FC236}">
                <a16:creationId xmlns:a16="http://schemas.microsoft.com/office/drawing/2014/main" id="{A3E2BB1C-35C1-42EE-A47F-DA4ED7230784}"/>
              </a:ext>
            </a:extLst>
          </p:cNvPr>
          <p:cNvSpPr>
            <a:spLocks noGrp="1" noChangeArrowheads="1"/>
          </p:cNvSpPr>
          <p:nvPr>
            <p:ph type="body" idx="1"/>
          </p:nvPr>
        </p:nvSpPr>
        <p:spPr/>
        <p:txBody>
          <a:bodyPr/>
          <a:lstStyle/>
          <a:p>
            <a:r>
              <a:rPr lang="es-ES" altLang="en-US" dirty="0"/>
              <a:t>Pronunciado
(</a:t>
            </a:r>
            <a:r>
              <a:rPr lang="es-ES" altLang="en-US" dirty="0" err="1"/>
              <a:t>high</a:t>
            </a:r>
            <a:r>
              <a:rPr lang="es-ES" altLang="en-US" dirty="0"/>
              <a:t>-</a:t>
            </a:r>
            <a:r>
              <a:rPr lang="es-ES" altLang="en-US" dirty="0" err="1"/>
              <a:t>poh</a:t>
            </a:r>
            <a:r>
              <a:rPr lang="es-ES" altLang="en-US" dirty="0"/>
              <a:t>-</a:t>
            </a:r>
            <a:r>
              <a:rPr lang="es-ES" altLang="en-US" dirty="0" err="1"/>
              <a:t>pair</a:t>
            </a:r>
            <a:r>
              <a:rPr lang="es-ES" altLang="en-US" dirty="0"/>
              <a:t>-ah-THIGH-</a:t>
            </a:r>
            <a:r>
              <a:rPr lang="es-ES" altLang="en-US" dirty="0" err="1"/>
              <a:t>royd</a:t>
            </a:r>
            <a:r>
              <a:rPr lang="es-ES" altLang="en-US" dirty="0"/>
              <a:t>-</a:t>
            </a:r>
            <a:r>
              <a:rPr lang="es-ES" altLang="en-US" dirty="0" err="1"/>
              <a:t>izm</a:t>
            </a:r>
            <a:r>
              <a:rPr lang="es-ES" altLang="en-US" dirty="0"/>
              <a:t>)
Definido
Disminución de la producción de hormona paratiroidea que resulta en hipocalcemia
Caracterizado por debilidad nerviosa y muscular con espasmos musculares o tétanos
</a:t>
            </a:r>
            <a:endParaRPr lang="en-US" alt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D2A74CF1-BF7F-495A-9C96-868B13BBF1D3}"/>
              </a:ext>
            </a:extLst>
          </p:cNvPr>
          <p:cNvSpPr>
            <a:spLocks noGrp="1" noChangeArrowheads="1"/>
          </p:cNvSpPr>
          <p:nvPr>
            <p:ph type="ctrTitle"/>
          </p:nvPr>
        </p:nvSpPr>
        <p:spPr>
          <a:xfrm>
            <a:off x="3124200" y="1600200"/>
            <a:ext cx="5638800" cy="914400"/>
          </a:xfrm>
        </p:spPr>
        <p:txBody>
          <a:bodyPr>
            <a:normAutofit fontScale="90000"/>
          </a:bodyPr>
          <a:lstStyle/>
          <a:p>
            <a:r>
              <a:rPr lang="en-US" altLang="en-US"/>
              <a:t>PATHOLOGICAL CONDITIONS</a:t>
            </a:r>
          </a:p>
        </p:txBody>
      </p:sp>
      <p:sp>
        <p:nvSpPr>
          <p:cNvPr id="33795" name="Rectangle 3">
            <a:extLst>
              <a:ext uri="{FF2B5EF4-FFF2-40B4-BE49-F238E27FC236}">
                <a16:creationId xmlns:a16="http://schemas.microsoft.com/office/drawing/2014/main" id="{1D233DAF-E265-4120-AD7E-30F55455B7DC}"/>
              </a:ext>
            </a:extLst>
          </p:cNvPr>
          <p:cNvSpPr>
            <a:spLocks noGrp="1" noChangeArrowheads="1"/>
          </p:cNvSpPr>
          <p:nvPr>
            <p:ph type="subTitle" idx="1"/>
          </p:nvPr>
        </p:nvSpPr>
        <p:spPr>
          <a:xfrm>
            <a:off x="3124200" y="3276600"/>
            <a:ext cx="5638800" cy="1447800"/>
          </a:xfrm>
        </p:spPr>
        <p:txBody>
          <a:bodyPr/>
          <a:lstStyle/>
          <a:p>
            <a:r>
              <a:rPr lang="en-US" altLang="en-US" sz="4400"/>
              <a:t>Adrenal Glands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FEDB9CD6-0BC5-49AC-B803-BFF04305D0B1}"/>
              </a:ext>
            </a:extLst>
          </p:cNvPr>
          <p:cNvSpPr>
            <a:spLocks noGrp="1" noChangeArrowheads="1"/>
          </p:cNvSpPr>
          <p:nvPr>
            <p:ph type="title"/>
          </p:nvPr>
        </p:nvSpPr>
        <p:spPr/>
        <p:txBody>
          <a:bodyPr/>
          <a:lstStyle/>
          <a:p>
            <a:r>
              <a:rPr lang="en-US" altLang="en-US"/>
              <a:t>Addison’s Disease</a:t>
            </a:r>
          </a:p>
        </p:txBody>
      </p:sp>
      <p:sp>
        <p:nvSpPr>
          <p:cNvPr id="34819" name="Rectangle 3">
            <a:extLst>
              <a:ext uri="{FF2B5EF4-FFF2-40B4-BE49-F238E27FC236}">
                <a16:creationId xmlns:a16="http://schemas.microsoft.com/office/drawing/2014/main" id="{C762E688-5493-46D2-B9AE-462ACBCCE7B5}"/>
              </a:ext>
            </a:extLst>
          </p:cNvPr>
          <p:cNvSpPr>
            <a:spLocks noGrp="1" noChangeArrowheads="1"/>
          </p:cNvSpPr>
          <p:nvPr>
            <p:ph type="body" idx="1"/>
          </p:nvPr>
        </p:nvSpPr>
        <p:spPr>
          <a:xfrm>
            <a:off x="457200" y="1371600"/>
            <a:ext cx="8305800" cy="4648200"/>
          </a:xfrm>
        </p:spPr>
        <p:txBody>
          <a:bodyPr>
            <a:normAutofit lnSpcReduction="10000"/>
          </a:bodyPr>
          <a:lstStyle/>
          <a:p>
            <a:r>
              <a:rPr lang="es-ES" altLang="en-US" dirty="0"/>
              <a:t>Pronunciado
(AD-</a:t>
            </a:r>
            <a:r>
              <a:rPr lang="es-ES" altLang="en-US" dirty="0" err="1"/>
              <a:t>ih</a:t>
            </a:r>
            <a:r>
              <a:rPr lang="es-ES" altLang="en-US" dirty="0"/>
              <a:t>-</a:t>
            </a:r>
            <a:r>
              <a:rPr lang="es-ES" altLang="en-US" dirty="0" err="1"/>
              <a:t>sons</a:t>
            </a:r>
            <a:r>
              <a:rPr lang="es-ES" altLang="en-US" dirty="0"/>
              <a:t> </a:t>
            </a:r>
            <a:r>
              <a:rPr lang="es-ES" altLang="en-US" dirty="0" err="1"/>
              <a:t>dih</a:t>
            </a:r>
            <a:r>
              <a:rPr lang="es-ES" altLang="en-US" dirty="0"/>
              <a:t>-ZEEZ)
Definido
Proceso de enfermedad potencialmente mortal debido al fracaso de la corteza suprarrenal para secretar mineralocorticoides y glucocorticoides adecuados 
Resultado de un proceso autoinmune, una neoplasia, una infección o una hemorragia en la glándula
</a:t>
            </a:r>
            <a:endParaRPr lang="en-US" altLang="en-US" dirty="0">
              <a:solidFill>
                <a:srgbClr val="0066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a:extLst>
              <a:ext uri="{FF2B5EF4-FFF2-40B4-BE49-F238E27FC236}">
                <a16:creationId xmlns:a16="http://schemas.microsoft.com/office/drawing/2014/main" id="{C62A5293-600B-47C0-B135-2A0F1CDDA264}"/>
              </a:ext>
            </a:extLst>
          </p:cNvPr>
          <p:cNvSpPr>
            <a:spLocks noGrp="1" noChangeArrowheads="1"/>
          </p:cNvSpPr>
          <p:nvPr>
            <p:ph type="body" idx="1"/>
          </p:nvPr>
        </p:nvSpPr>
        <p:spPr>
          <a:xfrm>
            <a:off x="457200" y="1676400"/>
            <a:ext cx="8305800" cy="4419600"/>
          </a:xfrm>
        </p:spPr>
        <p:txBody>
          <a:bodyPr/>
          <a:lstStyle/>
          <a:p>
            <a:r>
              <a:rPr lang="es-ES" altLang="en-US" dirty="0"/>
              <a:t>Pronunciado
(PRYE-</a:t>
            </a:r>
            <a:r>
              <a:rPr lang="es-ES" altLang="en-US" dirty="0" err="1"/>
              <a:t>mary</a:t>
            </a:r>
            <a:r>
              <a:rPr lang="es-ES" altLang="en-US" dirty="0"/>
              <a:t> al-</a:t>
            </a:r>
            <a:r>
              <a:rPr lang="es-ES" altLang="en-US" dirty="0" err="1"/>
              <a:t>doss</a:t>
            </a:r>
            <a:r>
              <a:rPr lang="es-ES" altLang="en-US" dirty="0"/>
              <a:t>-STAIR-</a:t>
            </a:r>
            <a:r>
              <a:rPr lang="es-ES" altLang="en-US" dirty="0" err="1"/>
              <a:t>ohn</a:t>
            </a:r>
            <a:r>
              <a:rPr lang="es-ES" altLang="en-US" dirty="0"/>
              <a:t>-</a:t>
            </a:r>
            <a:r>
              <a:rPr lang="es-ES" altLang="en-US" dirty="0" err="1"/>
              <a:t>izm</a:t>
            </a:r>
            <a:r>
              <a:rPr lang="es-ES" altLang="en-US" dirty="0"/>
              <a:t>)
Definido
Condición caracterizada por la excreción de cantidades excesivas de aldosterona
Conduce a un mayor volumen de sangre e hipertensión
Hace que el cuerpo retenga sodio extra y excrete potasio extra</a:t>
            </a:r>
            <a:endParaRPr lang="en-US" altLang="en-US" dirty="0">
              <a:solidFill>
                <a:srgbClr val="006600"/>
              </a:solidFill>
            </a:endParaRPr>
          </a:p>
        </p:txBody>
      </p:sp>
      <p:sp>
        <p:nvSpPr>
          <p:cNvPr id="35844" name="Rectangle 4">
            <a:extLst>
              <a:ext uri="{FF2B5EF4-FFF2-40B4-BE49-F238E27FC236}">
                <a16:creationId xmlns:a16="http://schemas.microsoft.com/office/drawing/2014/main" id="{E29B3DEC-453D-4850-985A-223D40561502}"/>
              </a:ext>
            </a:extLst>
          </p:cNvPr>
          <p:cNvSpPr>
            <a:spLocks noGrp="1" noChangeArrowheads="1"/>
          </p:cNvSpPr>
          <p:nvPr>
            <p:ph type="title"/>
          </p:nvPr>
        </p:nvSpPr>
        <p:spPr>
          <a:xfrm>
            <a:off x="457200" y="304800"/>
            <a:ext cx="8305800" cy="1143000"/>
          </a:xfrm>
        </p:spPr>
        <p:txBody>
          <a:bodyPr>
            <a:normAutofit fontScale="90000"/>
          </a:bodyPr>
          <a:lstStyle/>
          <a:p>
            <a:r>
              <a:rPr lang="en-US" altLang="en-US"/>
              <a:t>Conn’s Disease</a:t>
            </a:r>
            <a:br>
              <a:rPr lang="en-US" altLang="en-US"/>
            </a:br>
            <a:r>
              <a:rPr lang="en-US" altLang="en-US"/>
              <a:t>(Primary Aldosteronism)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1063B2EE-EF75-4EC4-801C-053A51B8BA3D}"/>
              </a:ext>
            </a:extLst>
          </p:cNvPr>
          <p:cNvSpPr>
            <a:spLocks noGrp="1" noChangeArrowheads="1"/>
          </p:cNvSpPr>
          <p:nvPr>
            <p:ph type="title"/>
          </p:nvPr>
        </p:nvSpPr>
        <p:spPr/>
        <p:txBody>
          <a:bodyPr/>
          <a:lstStyle/>
          <a:p>
            <a:r>
              <a:rPr lang="en-US" altLang="en-US"/>
              <a:t>Cushing’s Syndrome</a:t>
            </a:r>
          </a:p>
        </p:txBody>
      </p:sp>
      <p:sp>
        <p:nvSpPr>
          <p:cNvPr id="36867" name="Rectangle 3">
            <a:extLst>
              <a:ext uri="{FF2B5EF4-FFF2-40B4-BE49-F238E27FC236}">
                <a16:creationId xmlns:a16="http://schemas.microsoft.com/office/drawing/2014/main" id="{0476AFCD-CB62-4E2C-9FF1-F72FD389B9F5}"/>
              </a:ext>
            </a:extLst>
          </p:cNvPr>
          <p:cNvSpPr>
            <a:spLocks noGrp="1" noChangeArrowheads="1"/>
          </p:cNvSpPr>
          <p:nvPr>
            <p:ph type="body" idx="1"/>
          </p:nvPr>
        </p:nvSpPr>
        <p:spPr/>
        <p:txBody>
          <a:bodyPr/>
          <a:lstStyle/>
          <a:p>
            <a:r>
              <a:rPr lang="es-ES" altLang="en-US" dirty="0"/>
              <a:t>Pronunciado
(CUSH-</a:t>
            </a:r>
            <a:r>
              <a:rPr lang="es-ES" altLang="en-US" dirty="0" err="1"/>
              <a:t>ings</a:t>
            </a:r>
            <a:r>
              <a:rPr lang="es-ES" altLang="en-US" dirty="0"/>
              <a:t> SIN-</a:t>
            </a:r>
            <a:r>
              <a:rPr lang="es-ES" altLang="en-US" dirty="0" err="1"/>
              <a:t>drom</a:t>
            </a:r>
            <a:r>
              <a:rPr lang="es-ES" altLang="en-US" dirty="0"/>
              <a:t>)
Definido
Grupo de síntomas en la glándula suprarrenal como resultado de una cantidad excesiva de cortisol o ACTH que circula en la sangre
</a:t>
            </a:r>
            <a:endParaRPr lang="en-US"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1E4A3419-1705-42BC-9F12-9E53BE44DC26}"/>
              </a:ext>
            </a:extLst>
          </p:cNvPr>
          <p:cNvSpPr>
            <a:spLocks noGrp="1" noChangeArrowheads="1"/>
          </p:cNvSpPr>
          <p:nvPr>
            <p:ph type="title"/>
          </p:nvPr>
        </p:nvSpPr>
        <p:spPr>
          <a:xfrm>
            <a:off x="457200" y="228600"/>
            <a:ext cx="8229600" cy="838200"/>
          </a:xfrm>
        </p:spPr>
        <p:txBody>
          <a:bodyPr/>
          <a:lstStyle/>
          <a:p>
            <a:r>
              <a:rPr lang="en-US" altLang="en-US" sz="4000"/>
              <a:t>Cushing’s Syndrome</a:t>
            </a:r>
          </a:p>
        </p:txBody>
      </p:sp>
      <p:sp>
        <p:nvSpPr>
          <p:cNvPr id="37891" name="Rectangle 3">
            <a:extLst>
              <a:ext uri="{FF2B5EF4-FFF2-40B4-BE49-F238E27FC236}">
                <a16:creationId xmlns:a16="http://schemas.microsoft.com/office/drawing/2014/main" id="{AAAD772E-A56A-4506-93E9-9C10B1422CED}"/>
              </a:ext>
            </a:extLst>
          </p:cNvPr>
          <p:cNvSpPr>
            <a:spLocks noGrp="1" noChangeArrowheads="1"/>
          </p:cNvSpPr>
          <p:nvPr>
            <p:ph type="body" idx="1"/>
          </p:nvPr>
        </p:nvSpPr>
        <p:spPr>
          <a:xfrm>
            <a:off x="533400" y="1143000"/>
            <a:ext cx="8153400" cy="5105400"/>
          </a:xfrm>
        </p:spPr>
        <p:txBody>
          <a:bodyPr>
            <a:normAutofit fontScale="92500" lnSpcReduction="20000"/>
          </a:bodyPr>
          <a:lstStyle/>
          <a:p>
            <a:r>
              <a:rPr lang="es-ES" altLang="en-US" sz="2800" dirty="0"/>
              <a:t>Síndrome de Cushing 
Síntomas
Obesidad central
Cara redonda de "luna"
Edema
Hipertensión
Almohadillas de grasa supraclaviculares (joroba de búfalo)
Debilidad muscular y desperdicio
Infección cutánea
Mala cicatrización de heridas
Bajo nivel de potasio
Cambios emocionales</a:t>
            </a:r>
            <a:endParaRPr lang="en-US" altLang="en-US" dirty="0">
              <a:solidFill>
                <a:srgbClr val="00660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FF31D950-51F1-46CB-8BF6-A6FFCDACE5FC}"/>
              </a:ext>
            </a:extLst>
          </p:cNvPr>
          <p:cNvSpPr>
            <a:spLocks noGrp="1" noChangeArrowheads="1"/>
          </p:cNvSpPr>
          <p:nvPr>
            <p:ph type="title"/>
          </p:nvPr>
        </p:nvSpPr>
        <p:spPr/>
        <p:txBody>
          <a:bodyPr/>
          <a:lstStyle/>
          <a:p>
            <a:r>
              <a:rPr lang="en-US" altLang="en-US"/>
              <a:t>Pheochromocytoma</a:t>
            </a:r>
          </a:p>
        </p:txBody>
      </p:sp>
      <p:sp>
        <p:nvSpPr>
          <p:cNvPr id="38915" name="Rectangle 3">
            <a:extLst>
              <a:ext uri="{FF2B5EF4-FFF2-40B4-BE49-F238E27FC236}">
                <a16:creationId xmlns:a16="http://schemas.microsoft.com/office/drawing/2014/main" id="{36ECBA86-DFB3-4469-B146-4287C7E57A45}"/>
              </a:ext>
            </a:extLst>
          </p:cNvPr>
          <p:cNvSpPr>
            <a:spLocks noGrp="1" noChangeArrowheads="1"/>
          </p:cNvSpPr>
          <p:nvPr>
            <p:ph type="body" idx="1"/>
          </p:nvPr>
        </p:nvSpPr>
        <p:spPr>
          <a:xfrm>
            <a:off x="685800" y="1295400"/>
            <a:ext cx="7772400" cy="4419600"/>
          </a:xfrm>
        </p:spPr>
        <p:txBody>
          <a:bodyPr/>
          <a:lstStyle/>
          <a:p>
            <a:r>
              <a:rPr lang="en-US" altLang="en-US" dirty="0" err="1"/>
              <a:t>Pronunciado</a:t>
            </a:r>
            <a:r>
              <a:rPr lang="en-US" altLang="en-US" dirty="0"/>
              <a:t>
(fee-oh-</a:t>
            </a:r>
            <a:r>
              <a:rPr lang="en-US" altLang="en-US" dirty="0" err="1"/>
              <a:t>kroh</a:t>
            </a:r>
            <a:r>
              <a:rPr lang="en-US" altLang="en-US" dirty="0"/>
              <a:t>-</a:t>
            </a:r>
            <a:r>
              <a:rPr lang="en-US" altLang="en-US" dirty="0" err="1"/>
              <a:t>moh</a:t>
            </a:r>
            <a:r>
              <a:rPr lang="en-US" altLang="en-US" dirty="0"/>
              <a:t>-sigh-TOH-</a:t>
            </a:r>
            <a:r>
              <a:rPr lang="en-US" altLang="en-US" dirty="0" err="1"/>
              <a:t>mah</a:t>
            </a:r>
            <a:r>
              <a:rPr lang="en-US" altLang="en-US" dirty="0"/>
              <a:t>)
</a:t>
            </a:r>
            <a:r>
              <a:rPr lang="en-US" altLang="en-US" dirty="0" err="1"/>
              <a:t>Definido</a:t>
            </a:r>
            <a:r>
              <a:rPr lang="en-US" altLang="en-US" dirty="0"/>
              <a:t>
Tumor vascular de la </a:t>
            </a:r>
            <a:r>
              <a:rPr lang="en-US" altLang="en-US" dirty="0" err="1"/>
              <a:t>médula</a:t>
            </a:r>
            <a:r>
              <a:rPr lang="en-US" altLang="en-US" dirty="0"/>
              <a:t> </a:t>
            </a:r>
            <a:r>
              <a:rPr lang="en-US" altLang="en-US" dirty="0" err="1"/>
              <a:t>suprarrenal</a:t>
            </a:r>
            <a:r>
              <a:rPr lang="en-US" altLang="en-US" dirty="0"/>
              <a:t>
Produce </a:t>
            </a:r>
            <a:r>
              <a:rPr lang="en-US" altLang="en-US" dirty="0" err="1"/>
              <a:t>epinefrina</a:t>
            </a:r>
            <a:r>
              <a:rPr lang="en-US" altLang="en-US" dirty="0"/>
              <a:t> extra y </a:t>
            </a:r>
            <a:r>
              <a:rPr lang="en-US" altLang="en-US" dirty="0" err="1"/>
              <a:t>norepinefrina</a:t>
            </a:r>
            <a:r>
              <a:rPr lang="en-US" altLang="en-US" dirty="0"/>
              <a:t>
Conduce a </a:t>
            </a:r>
            <a:r>
              <a:rPr lang="en-US" altLang="en-US" dirty="0" err="1"/>
              <a:t>hipertensión</a:t>
            </a:r>
            <a:r>
              <a:rPr lang="en-US" altLang="en-US" dirty="0"/>
              <a:t> </a:t>
            </a:r>
            <a:r>
              <a:rPr lang="en-US" altLang="en-US" dirty="0" err="1"/>
              <a:t>persistente</a:t>
            </a:r>
            <a:r>
              <a:rPr lang="en-US" altLang="en-US" dirty="0"/>
              <a:t> o </a:t>
            </a:r>
            <a:r>
              <a:rPr lang="en-US" altLang="en-US" dirty="0" err="1"/>
              <a:t>intermitente</a:t>
            </a:r>
            <a:r>
              <a:rPr lang="en-US" altLang="en-US" dirty="0"/>
              <a:t> y </a:t>
            </a:r>
            <a:r>
              <a:rPr lang="en-US" altLang="en-US" dirty="0" err="1"/>
              <a:t>palpitaciones</a:t>
            </a:r>
            <a:r>
              <a:rPr lang="en-US" altLang="en-US" dirty="0"/>
              <a:t> del </a:t>
            </a:r>
            <a:r>
              <a:rPr lang="en-US" altLang="en-US" dirty="0" err="1"/>
              <a:t>corazón</a:t>
            </a:r>
            <a:r>
              <a:rPr lang="en-US" altLang="en-US" dirty="0"/>
              <a:t>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0990431D-A2D5-402A-B5FC-0838E1AC4708}"/>
              </a:ext>
            </a:extLst>
          </p:cNvPr>
          <p:cNvSpPr>
            <a:spLocks noGrp="1" noChangeArrowheads="1"/>
          </p:cNvSpPr>
          <p:nvPr>
            <p:ph type="title"/>
          </p:nvPr>
        </p:nvSpPr>
        <p:spPr/>
        <p:txBody>
          <a:bodyPr/>
          <a:lstStyle/>
          <a:p>
            <a:r>
              <a:rPr lang="en-US" altLang="en-US"/>
              <a:t>Virilism</a:t>
            </a:r>
          </a:p>
        </p:txBody>
      </p:sp>
      <p:sp>
        <p:nvSpPr>
          <p:cNvPr id="39939" name="Rectangle 3">
            <a:extLst>
              <a:ext uri="{FF2B5EF4-FFF2-40B4-BE49-F238E27FC236}">
                <a16:creationId xmlns:a16="http://schemas.microsoft.com/office/drawing/2014/main" id="{94594C3C-217E-457B-A5D0-8BCC3D22DDB0}"/>
              </a:ext>
            </a:extLst>
          </p:cNvPr>
          <p:cNvSpPr>
            <a:spLocks noGrp="1" noChangeArrowheads="1"/>
          </p:cNvSpPr>
          <p:nvPr>
            <p:ph type="body" idx="1"/>
          </p:nvPr>
        </p:nvSpPr>
        <p:spPr/>
        <p:txBody>
          <a:bodyPr/>
          <a:lstStyle/>
          <a:p>
            <a:r>
              <a:rPr lang="es-ES" altLang="en-US" dirty="0"/>
              <a:t>Pronunciado
(VEER-</a:t>
            </a:r>
            <a:r>
              <a:rPr lang="es-ES" altLang="en-US" dirty="0" err="1"/>
              <a:t>il</a:t>
            </a:r>
            <a:r>
              <a:rPr lang="es-ES" altLang="en-US" dirty="0"/>
              <a:t>-</a:t>
            </a:r>
            <a:r>
              <a:rPr lang="es-ES" altLang="en-US" dirty="0" err="1"/>
              <a:t>izm</a:t>
            </a:r>
            <a:r>
              <a:rPr lang="es-ES" altLang="en-US" dirty="0"/>
              <a:t>)
Definido
Desarrollo de características sexuales secundarias masculinas en la hembra debido a la secreción excesiva de andrógenos adrenocorticales de la corteza suprarrenal
</a:t>
            </a:r>
            <a:endParaRPr lang="en-US"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B025ED63-6B87-4200-99ED-9DF6B12DCE2B}"/>
              </a:ext>
            </a:extLst>
          </p:cNvPr>
          <p:cNvSpPr>
            <a:spLocks noGrp="1" noChangeArrowheads="1"/>
          </p:cNvSpPr>
          <p:nvPr>
            <p:ph type="title"/>
          </p:nvPr>
        </p:nvSpPr>
        <p:spPr>
          <a:xfrm>
            <a:off x="457200" y="304800"/>
            <a:ext cx="8229600" cy="838200"/>
          </a:xfrm>
        </p:spPr>
        <p:txBody>
          <a:bodyPr/>
          <a:lstStyle/>
          <a:p>
            <a:r>
              <a:rPr lang="en-US" altLang="en-US"/>
              <a:t>Virilism</a:t>
            </a:r>
          </a:p>
        </p:txBody>
      </p:sp>
      <p:sp>
        <p:nvSpPr>
          <p:cNvPr id="40963" name="Rectangle 3">
            <a:extLst>
              <a:ext uri="{FF2B5EF4-FFF2-40B4-BE49-F238E27FC236}">
                <a16:creationId xmlns:a16="http://schemas.microsoft.com/office/drawing/2014/main" id="{11E2A5D6-9CBC-4397-84E1-B356F45F5ACE}"/>
              </a:ext>
            </a:extLst>
          </p:cNvPr>
          <p:cNvSpPr>
            <a:spLocks noGrp="1" noChangeArrowheads="1"/>
          </p:cNvSpPr>
          <p:nvPr>
            <p:ph type="body" idx="1"/>
          </p:nvPr>
        </p:nvSpPr>
        <p:spPr>
          <a:xfrm>
            <a:off x="457200" y="1219200"/>
            <a:ext cx="8229600" cy="4800600"/>
          </a:xfrm>
        </p:spPr>
        <p:txBody>
          <a:bodyPr>
            <a:normAutofit fontScale="92500" lnSpcReduction="10000"/>
          </a:bodyPr>
          <a:lstStyle/>
          <a:p>
            <a:r>
              <a:rPr lang="es-ES" altLang="en-US" dirty="0"/>
              <a:t>Virilismo
Síntomas
Cabello excesivo en el cuerpo y la cara (hirsutismo)
Ausencia de menstruación
Profundización de la voz
Acné
Piel grasa
Hipertrofia muscular
Atrofia de las mamas y el útero
Cambios ováricos
</a:t>
            </a:r>
            <a:endParaRPr lang="en-US" altLang="en-US" sz="2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D5070CDE-DA18-4D0B-A14C-14C66458A347}"/>
              </a:ext>
            </a:extLst>
          </p:cNvPr>
          <p:cNvSpPr>
            <a:spLocks noGrp="1" noChangeArrowheads="1"/>
          </p:cNvSpPr>
          <p:nvPr>
            <p:ph type="ctrTitle"/>
          </p:nvPr>
        </p:nvSpPr>
        <p:spPr>
          <a:xfrm>
            <a:off x="3124200" y="1676400"/>
            <a:ext cx="5638800" cy="914400"/>
          </a:xfrm>
        </p:spPr>
        <p:txBody>
          <a:bodyPr>
            <a:normAutofit fontScale="90000"/>
          </a:bodyPr>
          <a:lstStyle/>
          <a:p>
            <a:r>
              <a:rPr lang="en-US" altLang="en-US"/>
              <a:t>PATHOLOGICAL CONDITIONS</a:t>
            </a:r>
          </a:p>
        </p:txBody>
      </p:sp>
      <p:sp>
        <p:nvSpPr>
          <p:cNvPr id="43011" name="Rectangle 3">
            <a:extLst>
              <a:ext uri="{FF2B5EF4-FFF2-40B4-BE49-F238E27FC236}">
                <a16:creationId xmlns:a16="http://schemas.microsoft.com/office/drawing/2014/main" id="{7B649D04-495D-48A9-B64A-9A34ED1D7DCB}"/>
              </a:ext>
            </a:extLst>
          </p:cNvPr>
          <p:cNvSpPr>
            <a:spLocks noGrp="1" noChangeArrowheads="1"/>
          </p:cNvSpPr>
          <p:nvPr>
            <p:ph type="subTitle" idx="1"/>
          </p:nvPr>
        </p:nvSpPr>
        <p:spPr>
          <a:xfrm>
            <a:off x="3124200" y="3276600"/>
            <a:ext cx="5638800" cy="1066800"/>
          </a:xfrm>
        </p:spPr>
        <p:txBody>
          <a:bodyPr/>
          <a:lstStyle/>
          <a:p>
            <a:r>
              <a:rPr lang="en-US" altLang="en-US" sz="4400"/>
              <a:t>Pancreas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90C3A5C4-F579-4680-BAE4-4A1525BE1528}"/>
              </a:ext>
            </a:extLst>
          </p:cNvPr>
          <p:cNvSpPr>
            <a:spLocks noGrp="1" noChangeArrowheads="1"/>
          </p:cNvSpPr>
          <p:nvPr>
            <p:ph type="title"/>
          </p:nvPr>
        </p:nvSpPr>
        <p:spPr/>
        <p:txBody>
          <a:bodyPr/>
          <a:lstStyle/>
          <a:p>
            <a:r>
              <a:rPr lang="en-US" altLang="en-US"/>
              <a:t>Diabetes Mellitus</a:t>
            </a:r>
          </a:p>
        </p:txBody>
      </p:sp>
      <p:sp>
        <p:nvSpPr>
          <p:cNvPr id="44035" name="Rectangle 3">
            <a:extLst>
              <a:ext uri="{FF2B5EF4-FFF2-40B4-BE49-F238E27FC236}">
                <a16:creationId xmlns:a16="http://schemas.microsoft.com/office/drawing/2014/main" id="{77C7BE53-F085-4A58-BFE2-C64AA5218042}"/>
              </a:ext>
            </a:extLst>
          </p:cNvPr>
          <p:cNvSpPr>
            <a:spLocks noGrp="1" noChangeArrowheads="1"/>
          </p:cNvSpPr>
          <p:nvPr>
            <p:ph type="body" idx="1"/>
          </p:nvPr>
        </p:nvSpPr>
        <p:spPr>
          <a:xfrm>
            <a:off x="457200" y="1295400"/>
            <a:ext cx="8305800" cy="4648200"/>
          </a:xfrm>
        </p:spPr>
        <p:txBody>
          <a:bodyPr>
            <a:normAutofit lnSpcReduction="10000"/>
          </a:bodyPr>
          <a:lstStyle/>
          <a:p>
            <a:r>
              <a:rPr lang="es-ES" altLang="en-US" dirty="0"/>
              <a:t>Pronunciado
(</a:t>
            </a:r>
            <a:r>
              <a:rPr lang="es-ES" altLang="en-US" dirty="0" err="1"/>
              <a:t>dye</a:t>
            </a:r>
            <a:r>
              <a:rPr lang="es-ES" altLang="en-US" dirty="0"/>
              <a:t>-ah-BEE-</a:t>
            </a:r>
            <a:r>
              <a:rPr lang="es-ES" altLang="en-US" dirty="0" err="1"/>
              <a:t>teez</a:t>
            </a:r>
            <a:r>
              <a:rPr lang="es-ES" altLang="en-US" dirty="0"/>
              <a:t> MELL-</a:t>
            </a:r>
            <a:r>
              <a:rPr lang="es-ES" altLang="en-US" dirty="0" err="1"/>
              <a:t>ih</a:t>
            </a:r>
            <a:r>
              <a:rPr lang="es-ES" altLang="en-US" dirty="0"/>
              <a:t>-tus)
Definido
Trastorno del páncreas en el que las células beta de los islotes de Langerhans del páncreas no producen una cantidad adecuada de insulina
Resultados en la incapacidad del cuerpo para metabolizar adecuadamente carbohidratos, grasas y proteínas
</a:t>
            </a:r>
            <a:endParaRPr lang="en-US" altLang="en-US" dirty="0">
              <a:solidFill>
                <a:srgbClr val="00660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0686EEF3-3E31-4366-B025-AA8537AFBC94}"/>
              </a:ext>
            </a:extLst>
          </p:cNvPr>
          <p:cNvSpPr>
            <a:spLocks noGrp="1" noChangeArrowheads="1"/>
          </p:cNvSpPr>
          <p:nvPr>
            <p:ph type="title"/>
          </p:nvPr>
        </p:nvSpPr>
        <p:spPr/>
        <p:txBody>
          <a:bodyPr/>
          <a:lstStyle/>
          <a:p>
            <a:r>
              <a:rPr lang="en-US" altLang="en-US"/>
              <a:t>Diabetes Mellitus</a:t>
            </a:r>
          </a:p>
        </p:txBody>
      </p:sp>
      <p:sp>
        <p:nvSpPr>
          <p:cNvPr id="45059" name="Rectangle 3">
            <a:extLst>
              <a:ext uri="{FF2B5EF4-FFF2-40B4-BE49-F238E27FC236}">
                <a16:creationId xmlns:a16="http://schemas.microsoft.com/office/drawing/2014/main" id="{CBCBA64D-844D-4097-91E5-35F40249D406}"/>
              </a:ext>
            </a:extLst>
          </p:cNvPr>
          <p:cNvSpPr>
            <a:spLocks noGrp="1" noChangeArrowheads="1"/>
          </p:cNvSpPr>
          <p:nvPr>
            <p:ph type="body" idx="1"/>
          </p:nvPr>
        </p:nvSpPr>
        <p:spPr>
          <a:xfrm>
            <a:off x="457200" y="1295400"/>
            <a:ext cx="8229600" cy="4572000"/>
          </a:xfrm>
        </p:spPr>
        <p:txBody>
          <a:bodyPr/>
          <a:lstStyle/>
          <a:p>
            <a:r>
              <a:rPr lang="es-ES" altLang="en-US" dirty="0"/>
              <a:t>Clasificaciones
Diabetes tipo I 
Anteriormente conocida como Diabetes Mellitus Dependiente de la Insulina (IDDM)
Generalmente ocurre antes de los 30 años
Inicio repentino
Controlado con inyecciones de insulina 
Los individuos son propensos a desarrollar cetosis
</a:t>
            </a:r>
            <a:endParaRPr lang="en-US" altLang="en-US" dirty="0">
              <a:solidFill>
                <a:srgbClr val="0066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2FC546B7-051C-4067-A6A7-90B745A73637}"/>
              </a:ext>
            </a:extLst>
          </p:cNvPr>
          <p:cNvSpPr>
            <a:spLocks noGrp="1" noChangeArrowheads="1"/>
          </p:cNvSpPr>
          <p:nvPr>
            <p:ph type="title"/>
          </p:nvPr>
        </p:nvSpPr>
        <p:spPr/>
        <p:txBody>
          <a:bodyPr/>
          <a:lstStyle/>
          <a:p>
            <a:r>
              <a:rPr lang="en-US" altLang="en-US"/>
              <a:t>Diabetes Mellitus</a:t>
            </a:r>
          </a:p>
        </p:txBody>
      </p:sp>
      <p:sp>
        <p:nvSpPr>
          <p:cNvPr id="47107" name="Rectangle 3">
            <a:extLst>
              <a:ext uri="{FF2B5EF4-FFF2-40B4-BE49-F238E27FC236}">
                <a16:creationId xmlns:a16="http://schemas.microsoft.com/office/drawing/2014/main" id="{66FCEF10-FE24-46C9-B354-D5516DED81AB}"/>
              </a:ext>
            </a:extLst>
          </p:cNvPr>
          <p:cNvSpPr>
            <a:spLocks noGrp="1" noChangeArrowheads="1"/>
          </p:cNvSpPr>
          <p:nvPr>
            <p:ph type="body" idx="1"/>
          </p:nvPr>
        </p:nvSpPr>
        <p:spPr>
          <a:xfrm>
            <a:off x="457200" y="1371600"/>
            <a:ext cx="8067675" cy="4648200"/>
          </a:xfrm>
        </p:spPr>
        <p:txBody>
          <a:bodyPr/>
          <a:lstStyle/>
          <a:p>
            <a:r>
              <a:rPr lang="es-ES" altLang="en-US" dirty="0"/>
              <a:t>Clasificaciones 
Diabetes tipo II 
Anteriormente conocido como Diabetes Mellitus no dependiente de la insulina (NIDDM)
Por lo general aparece en adultos después de los 40 años
La mayoría de estos individuos son obesos
Por lo general se controla a través de la dieta y el ejercicio</a:t>
            </a:r>
            <a:endParaRPr lang="en-US" alt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6C570061-8545-4A7F-B39B-0ADAC32789AC}"/>
              </a:ext>
            </a:extLst>
          </p:cNvPr>
          <p:cNvSpPr>
            <a:spLocks noGrp="1" noChangeArrowheads="1"/>
          </p:cNvSpPr>
          <p:nvPr>
            <p:ph type="title"/>
          </p:nvPr>
        </p:nvSpPr>
        <p:spPr>
          <a:xfrm>
            <a:off x="762000" y="152400"/>
            <a:ext cx="7772400" cy="1143000"/>
          </a:xfrm>
        </p:spPr>
        <p:txBody>
          <a:bodyPr/>
          <a:lstStyle/>
          <a:p>
            <a:r>
              <a:rPr lang="en-US" altLang="en-US"/>
              <a:t>Diabetic Retinopathy</a:t>
            </a:r>
          </a:p>
        </p:txBody>
      </p:sp>
      <p:sp>
        <p:nvSpPr>
          <p:cNvPr id="49155" name="Rectangle 3">
            <a:extLst>
              <a:ext uri="{FF2B5EF4-FFF2-40B4-BE49-F238E27FC236}">
                <a16:creationId xmlns:a16="http://schemas.microsoft.com/office/drawing/2014/main" id="{F9C342F6-635F-499B-83A2-E9AEF209D818}"/>
              </a:ext>
            </a:extLst>
          </p:cNvPr>
          <p:cNvSpPr>
            <a:spLocks noGrp="1" noChangeArrowheads="1"/>
          </p:cNvSpPr>
          <p:nvPr>
            <p:ph type="body" idx="1"/>
          </p:nvPr>
        </p:nvSpPr>
        <p:spPr>
          <a:xfrm>
            <a:off x="533400" y="1219200"/>
            <a:ext cx="8153400" cy="4876800"/>
          </a:xfrm>
        </p:spPr>
        <p:txBody>
          <a:bodyPr/>
          <a:lstStyle/>
          <a:p>
            <a:r>
              <a:rPr lang="es-ES" altLang="en-US" dirty="0"/>
              <a:t>Pronunciación
(</a:t>
            </a:r>
            <a:r>
              <a:rPr lang="es-ES" altLang="en-US" dirty="0" err="1"/>
              <a:t>dye</a:t>
            </a:r>
            <a:r>
              <a:rPr lang="es-ES" altLang="en-US" dirty="0"/>
              <a:t>-ah-BET-ik </a:t>
            </a:r>
            <a:r>
              <a:rPr lang="es-ES" altLang="en-US" dirty="0" err="1"/>
              <a:t>ret</a:t>
            </a:r>
            <a:r>
              <a:rPr lang="es-ES" altLang="en-US" dirty="0"/>
              <a:t>-in-OP-ah-</a:t>
            </a:r>
            <a:r>
              <a:rPr lang="es-ES" altLang="en-US" dirty="0" err="1"/>
              <a:t>thee</a:t>
            </a:r>
            <a:r>
              <a:rPr lang="es-ES" altLang="en-US" dirty="0"/>
              <a:t>)
Definido
Trastorno de los vasos sanguíneos de la retina en el que los capilares de la retina se someten a áreas localizadas de abultamiento (</a:t>
            </a:r>
            <a:r>
              <a:rPr lang="es-ES" altLang="en-US" dirty="0" err="1"/>
              <a:t>microaneurismas</a:t>
            </a:r>
            <a:r>
              <a:rPr lang="es-ES" altLang="en-US" dirty="0"/>
              <a:t>), hemorragias, fugas y cicatrices
Consecuencia de 8-10 años de duración de la diabetes mellitus
</a:t>
            </a:r>
            <a:endParaRPr lang="en-US" altLang="en-US" dirty="0">
              <a:solidFill>
                <a:srgbClr val="006600"/>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88669F99-9886-4C86-BDD3-C5451FB540E6}"/>
              </a:ext>
            </a:extLst>
          </p:cNvPr>
          <p:cNvSpPr>
            <a:spLocks noGrp="1" noChangeArrowheads="1"/>
          </p:cNvSpPr>
          <p:nvPr>
            <p:ph type="title"/>
          </p:nvPr>
        </p:nvSpPr>
        <p:spPr/>
        <p:txBody>
          <a:bodyPr/>
          <a:lstStyle/>
          <a:p>
            <a:r>
              <a:rPr lang="en-US" altLang="en-US"/>
              <a:t>Gestational Diabetes</a:t>
            </a:r>
          </a:p>
        </p:txBody>
      </p:sp>
      <p:sp>
        <p:nvSpPr>
          <p:cNvPr id="51203" name="Rectangle 3">
            <a:extLst>
              <a:ext uri="{FF2B5EF4-FFF2-40B4-BE49-F238E27FC236}">
                <a16:creationId xmlns:a16="http://schemas.microsoft.com/office/drawing/2014/main" id="{679768C1-94F8-4E0B-A33B-EF1FCFC46DAE}"/>
              </a:ext>
            </a:extLst>
          </p:cNvPr>
          <p:cNvSpPr>
            <a:spLocks noGrp="1" noChangeArrowheads="1"/>
          </p:cNvSpPr>
          <p:nvPr>
            <p:ph type="body" idx="1"/>
          </p:nvPr>
        </p:nvSpPr>
        <p:spPr>
          <a:xfrm>
            <a:off x="457200" y="1371600"/>
            <a:ext cx="8229600" cy="4572000"/>
          </a:xfrm>
        </p:spPr>
        <p:txBody>
          <a:bodyPr/>
          <a:lstStyle/>
          <a:p>
            <a:r>
              <a:rPr lang="es-ES" altLang="en-US" dirty="0"/>
              <a:t>Pronunciado
(</a:t>
            </a:r>
            <a:r>
              <a:rPr lang="es-ES" altLang="en-US" dirty="0" err="1"/>
              <a:t>jess</a:t>
            </a:r>
            <a:r>
              <a:rPr lang="es-ES" altLang="en-US" dirty="0"/>
              <a:t>-TAY-</a:t>
            </a:r>
            <a:r>
              <a:rPr lang="es-ES" altLang="en-US" dirty="0" err="1"/>
              <a:t>shun</a:t>
            </a:r>
            <a:r>
              <a:rPr lang="es-ES" altLang="en-US" dirty="0"/>
              <a:t>-al </a:t>
            </a:r>
            <a:r>
              <a:rPr lang="es-ES" altLang="en-US" dirty="0" err="1"/>
              <a:t>dye</a:t>
            </a:r>
            <a:r>
              <a:rPr lang="es-ES" altLang="en-US" dirty="0"/>
              <a:t>-ah-BEE-</a:t>
            </a:r>
            <a:r>
              <a:rPr lang="es-ES" altLang="en-US" dirty="0" err="1"/>
              <a:t>teez</a:t>
            </a:r>
            <a:r>
              <a:rPr lang="es-ES" altLang="en-US" dirty="0"/>
              <a:t>)
Definido
Trastorno en el que las mujeres que no son diabéticas antes del embarazo desarrollan diabetes durante el embarazo
Incapacidad para metabolizar carbohidratos
Resultados en hiperglucemia
</a:t>
            </a:r>
            <a:endParaRPr lang="en-US" altLang="en-US" dirty="0">
              <a:solidFill>
                <a:srgbClr val="006600"/>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998ED82F-4626-4511-8CAD-F56C619FDB6F}"/>
              </a:ext>
            </a:extLst>
          </p:cNvPr>
          <p:cNvSpPr>
            <a:spLocks noGrp="1" noChangeArrowheads="1"/>
          </p:cNvSpPr>
          <p:nvPr>
            <p:ph type="title"/>
          </p:nvPr>
        </p:nvSpPr>
        <p:spPr/>
        <p:txBody>
          <a:bodyPr/>
          <a:lstStyle/>
          <a:p>
            <a:r>
              <a:rPr lang="en-US" altLang="en-US"/>
              <a:t>Pancreatic Cancer</a:t>
            </a:r>
          </a:p>
        </p:txBody>
      </p:sp>
      <p:sp>
        <p:nvSpPr>
          <p:cNvPr id="53251" name="Rectangle 3">
            <a:extLst>
              <a:ext uri="{FF2B5EF4-FFF2-40B4-BE49-F238E27FC236}">
                <a16:creationId xmlns:a16="http://schemas.microsoft.com/office/drawing/2014/main" id="{AEF7C351-4612-40D7-9063-D62794B87905}"/>
              </a:ext>
            </a:extLst>
          </p:cNvPr>
          <p:cNvSpPr>
            <a:spLocks noGrp="1" noChangeArrowheads="1"/>
          </p:cNvSpPr>
          <p:nvPr>
            <p:ph type="body" idx="1"/>
          </p:nvPr>
        </p:nvSpPr>
        <p:spPr/>
        <p:txBody>
          <a:bodyPr/>
          <a:lstStyle/>
          <a:p>
            <a:r>
              <a:rPr lang="es-ES" altLang="en-US" dirty="0"/>
              <a:t>Pronunciado
(pan-</a:t>
            </a:r>
            <a:r>
              <a:rPr lang="es-ES" altLang="en-US" dirty="0" err="1"/>
              <a:t>kree</a:t>
            </a:r>
            <a:r>
              <a:rPr lang="es-ES" altLang="en-US" dirty="0"/>
              <a:t>-AT-ik CAN-sir)
Definido
Neoplasia maligna primaria potencialmente mortal que normalmente se encuentra en la cabeza del páncreas
</a:t>
            </a:r>
            <a:endParaRPr lang="en-US" alt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84B20D2B-CACD-4530-BAAD-9A92D73205DB}"/>
              </a:ext>
            </a:extLst>
          </p:cNvPr>
          <p:cNvSpPr>
            <a:spLocks noGrp="1" noChangeArrowheads="1"/>
          </p:cNvSpPr>
          <p:nvPr>
            <p:ph type="title"/>
          </p:nvPr>
        </p:nvSpPr>
        <p:spPr/>
        <p:txBody>
          <a:bodyPr/>
          <a:lstStyle/>
          <a:p>
            <a:r>
              <a:rPr lang="en-US" altLang="en-US"/>
              <a:t>Pancreatitis</a:t>
            </a:r>
          </a:p>
        </p:txBody>
      </p:sp>
      <p:sp>
        <p:nvSpPr>
          <p:cNvPr id="55299" name="Rectangle 3">
            <a:extLst>
              <a:ext uri="{FF2B5EF4-FFF2-40B4-BE49-F238E27FC236}">
                <a16:creationId xmlns:a16="http://schemas.microsoft.com/office/drawing/2014/main" id="{5CA0774B-DCCF-4A0F-93D5-B41A184B627A}"/>
              </a:ext>
            </a:extLst>
          </p:cNvPr>
          <p:cNvSpPr>
            <a:spLocks noGrp="1" noChangeArrowheads="1"/>
          </p:cNvSpPr>
          <p:nvPr>
            <p:ph type="body" idx="1"/>
          </p:nvPr>
        </p:nvSpPr>
        <p:spPr>
          <a:xfrm>
            <a:off x="457200" y="1371600"/>
            <a:ext cx="8229600" cy="4267200"/>
          </a:xfrm>
        </p:spPr>
        <p:txBody>
          <a:bodyPr/>
          <a:lstStyle/>
          <a:p>
            <a:r>
              <a:rPr lang="en-US" altLang="en-US" dirty="0" err="1"/>
              <a:t>Pronunciado</a:t>
            </a:r>
            <a:r>
              <a:rPr lang="en-US" altLang="en-US" dirty="0"/>
              <a:t>
(pan-</a:t>
            </a:r>
            <a:r>
              <a:rPr lang="en-US" altLang="en-US" dirty="0" err="1"/>
              <a:t>kree</a:t>
            </a:r>
            <a:r>
              <a:rPr lang="en-US" altLang="en-US" dirty="0"/>
              <a:t>-ah-TYE-tis)
</a:t>
            </a:r>
            <a:r>
              <a:rPr lang="en-US" altLang="en-US" dirty="0" err="1"/>
              <a:t>Definido</a:t>
            </a:r>
            <a:r>
              <a:rPr lang="en-US" altLang="en-US" dirty="0"/>
              <a:t>
</a:t>
            </a:r>
            <a:r>
              <a:rPr lang="en-US" altLang="en-US" dirty="0" err="1"/>
              <a:t>Enfermedad</a:t>
            </a:r>
            <a:r>
              <a:rPr lang="en-US" altLang="en-US" dirty="0"/>
              <a:t> </a:t>
            </a:r>
            <a:r>
              <a:rPr lang="en-US" altLang="en-US" dirty="0" err="1"/>
              <a:t>inflamatoria</a:t>
            </a:r>
            <a:r>
              <a:rPr lang="en-US" altLang="en-US" dirty="0"/>
              <a:t> </a:t>
            </a:r>
            <a:r>
              <a:rPr lang="en-US" altLang="en-US" dirty="0" err="1"/>
              <a:t>destructiva</a:t>
            </a:r>
            <a:r>
              <a:rPr lang="en-US" altLang="en-US" dirty="0"/>
              <a:t> </a:t>
            </a:r>
            <a:r>
              <a:rPr lang="en-US" altLang="en-US" dirty="0" err="1"/>
              <a:t>aguda</a:t>
            </a:r>
            <a:r>
              <a:rPr lang="en-US" altLang="en-US" dirty="0"/>
              <a:t> o </a:t>
            </a:r>
            <a:r>
              <a:rPr lang="en-US" altLang="en-US" dirty="0" err="1"/>
              <a:t>crónica</a:t>
            </a:r>
            <a:r>
              <a:rPr lang="en-US" altLang="en-US" dirty="0"/>
              <a:t> del </a:t>
            </a:r>
            <a:r>
              <a:rPr lang="en-US" altLang="en-US" dirty="0" err="1"/>
              <a:t>páncreas</a:t>
            </a:r>
            <a:r>
              <a:rPr lang="en-US" altLang="en-US" dirty="0"/>
              <a:t>
</a:t>
            </a:r>
            <a:r>
              <a:rPr lang="en-US" altLang="en-US" dirty="0" err="1"/>
              <a:t>Crea</a:t>
            </a:r>
            <a:r>
              <a:rPr lang="en-US" altLang="en-US" dirty="0"/>
              <a:t> </a:t>
            </a:r>
            <a:r>
              <a:rPr lang="en-US" altLang="en-US" dirty="0" err="1"/>
              <a:t>síntomas</a:t>
            </a:r>
            <a:r>
              <a:rPr lang="en-US" altLang="en-US" dirty="0"/>
              <a:t> que </a:t>
            </a:r>
            <a:r>
              <a:rPr lang="en-US" altLang="en-US" dirty="0" err="1"/>
              <a:t>varían</a:t>
            </a:r>
            <a:r>
              <a:rPr lang="en-US" altLang="en-US" dirty="0"/>
              <a:t> </a:t>
            </a:r>
            <a:r>
              <a:rPr lang="en-US" altLang="en-US" dirty="0" err="1"/>
              <a:t>desde</a:t>
            </a:r>
            <a:r>
              <a:rPr lang="en-US" altLang="en-US" dirty="0"/>
              <a:t> edema </a:t>
            </a:r>
            <a:r>
              <a:rPr lang="en-US" altLang="en-US" dirty="0" err="1"/>
              <a:t>pancreático</a:t>
            </a:r>
            <a:r>
              <a:rPr lang="en-US" altLang="en-US" dirty="0"/>
              <a:t> </a:t>
            </a:r>
            <a:r>
              <a:rPr lang="en-US" altLang="en-US" dirty="0" err="1"/>
              <a:t>autolimitante</a:t>
            </a:r>
            <a:r>
              <a:rPr lang="en-US" altLang="en-US" dirty="0"/>
              <a:t> </a:t>
            </a:r>
            <a:r>
              <a:rPr lang="en-US" altLang="en-US" dirty="0" err="1"/>
              <a:t>leve</a:t>
            </a:r>
            <a:r>
              <a:rPr lang="en-US" altLang="en-US" dirty="0"/>
              <a:t> hasta pancreatitis </a:t>
            </a:r>
            <a:r>
              <a:rPr lang="en-US" altLang="en-US" dirty="0" err="1"/>
              <a:t>hemorrágica</a:t>
            </a:r>
            <a:r>
              <a:rPr lang="en-US" altLang="en-US" dirty="0"/>
              <a:t> </a:t>
            </a:r>
            <a:r>
              <a:rPr lang="en-US" altLang="en-US" dirty="0" err="1"/>
              <a:t>necrotizante</a:t>
            </a:r>
            <a:r>
              <a:rPr lang="en-US" altLang="en-US" dirty="0"/>
              <a:t> </a:t>
            </a:r>
            <a:r>
              <a:rPr lang="en-US" altLang="en-US" dirty="0" err="1"/>
              <a:t>masiva</a:t>
            </a:r>
            <a:r>
              <a:rPr lang="en-US" altLang="en-US" dirty="0"/>
              <a:t>
</a:t>
            </a:r>
            <a:endParaRPr lang="en-US" altLang="en-US" dirty="0">
              <a:solidFill>
                <a:srgbClr val="006600"/>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0526FCF7-0925-48B2-909E-0B6414933E29}"/>
              </a:ext>
            </a:extLst>
          </p:cNvPr>
          <p:cNvSpPr>
            <a:spLocks noGrp="1" noChangeArrowheads="1"/>
          </p:cNvSpPr>
          <p:nvPr>
            <p:ph type="ctrTitle"/>
          </p:nvPr>
        </p:nvSpPr>
        <p:spPr>
          <a:xfrm>
            <a:off x="3200400" y="1447800"/>
            <a:ext cx="5638800" cy="1219200"/>
          </a:xfrm>
        </p:spPr>
        <p:txBody>
          <a:bodyPr>
            <a:normAutofit fontScale="90000"/>
          </a:bodyPr>
          <a:lstStyle/>
          <a:p>
            <a:r>
              <a:rPr lang="es-ES" altLang="en-US" sz="3200" dirty="0"/>
              <a:t>Técnicas, tratamientos y procedimientos de diagnóstico
</a:t>
            </a:r>
            <a:endParaRPr lang="en-US" altLang="en-US" sz="3200" dirty="0"/>
          </a:p>
        </p:txBody>
      </p:sp>
      <p:sp>
        <p:nvSpPr>
          <p:cNvPr id="98307" name="Rectangle 3">
            <a:extLst>
              <a:ext uri="{FF2B5EF4-FFF2-40B4-BE49-F238E27FC236}">
                <a16:creationId xmlns:a16="http://schemas.microsoft.com/office/drawing/2014/main" id="{9B05FE50-50EC-40C2-82E8-A84FD1C35FCF}"/>
              </a:ext>
            </a:extLst>
          </p:cNvPr>
          <p:cNvSpPr>
            <a:spLocks noGrp="1" noChangeArrowheads="1"/>
          </p:cNvSpPr>
          <p:nvPr>
            <p:ph type="subTitle" idx="1"/>
          </p:nvPr>
        </p:nvSpPr>
        <p:spPr>
          <a:xfrm>
            <a:off x="3124200" y="3429000"/>
            <a:ext cx="5638800" cy="990600"/>
          </a:xfrm>
          <a:noFill/>
        </p:spPr>
        <p:txBody>
          <a:bodyPr anchorCtr="0"/>
          <a:lstStyle/>
          <a:p>
            <a:r>
              <a:rPr lang="en-US" altLang="en-US" sz="4600"/>
              <a:t>Endocrine System</a:t>
            </a:r>
            <a:endParaRPr lang="en-US" alt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a:extLst>
              <a:ext uri="{FF2B5EF4-FFF2-40B4-BE49-F238E27FC236}">
                <a16:creationId xmlns:a16="http://schemas.microsoft.com/office/drawing/2014/main" id="{2E5DB78A-D999-4633-B3C8-8F1E6764584F}"/>
              </a:ext>
            </a:extLst>
          </p:cNvPr>
          <p:cNvSpPr>
            <a:spLocks noGrp="1" noChangeArrowheads="1"/>
          </p:cNvSpPr>
          <p:nvPr>
            <p:ph type="body" idx="1"/>
          </p:nvPr>
        </p:nvSpPr>
        <p:spPr>
          <a:xfrm>
            <a:off x="457200" y="1676400"/>
            <a:ext cx="8229600" cy="4419600"/>
          </a:xfrm>
        </p:spPr>
        <p:txBody>
          <a:bodyPr/>
          <a:lstStyle/>
          <a:p>
            <a:r>
              <a:rPr lang="en-US" altLang="en-US" dirty="0"/>
              <a:t>Thyroid function tests</a:t>
            </a:r>
          </a:p>
          <a:p>
            <a:pPr lvl="1"/>
            <a:r>
              <a:rPr lang="es-ES" altLang="en-US" dirty="0"/>
              <a:t>Exámenes que miden los niveles sanguíneos de las hormonas T3, T4 y TSH
</a:t>
            </a:r>
            <a:r>
              <a:rPr lang="en-US" altLang="en-US" dirty="0"/>
              <a:t>Thyroid-Stimulating Hormone (TSH) Blood Test </a:t>
            </a:r>
          </a:p>
          <a:p>
            <a:pPr lvl="1"/>
            <a:r>
              <a:rPr lang="es-ES" altLang="en-US" dirty="0"/>
              <a:t>Mide la concentración de TSH en la sangre
Se utiliza para diferenciar el hipotiroidismo primario del hipotiroidismo secundario
</a:t>
            </a:r>
            <a:endParaRPr lang="en-US" altLang="en-US" dirty="0">
              <a:solidFill>
                <a:srgbClr val="006600"/>
              </a:solidFill>
            </a:endParaRPr>
          </a:p>
        </p:txBody>
      </p:sp>
      <p:sp>
        <p:nvSpPr>
          <p:cNvPr id="57348" name="Rectangle 4">
            <a:extLst>
              <a:ext uri="{FF2B5EF4-FFF2-40B4-BE49-F238E27FC236}">
                <a16:creationId xmlns:a16="http://schemas.microsoft.com/office/drawing/2014/main" id="{3C1C8001-6F7D-41D7-AC7E-7C536343DED5}"/>
              </a:ext>
            </a:extLst>
          </p:cNvPr>
          <p:cNvSpPr>
            <a:spLocks noGrp="1" noChangeArrowheads="1"/>
          </p:cNvSpPr>
          <p:nvPr>
            <p:ph type="title"/>
          </p:nvPr>
        </p:nvSpPr>
        <p:spPr>
          <a:xfrm>
            <a:off x="457200" y="304800"/>
            <a:ext cx="8229600" cy="1143000"/>
          </a:xfrm>
        </p:spPr>
        <p:txBody>
          <a:bodyPr>
            <a:normAutofit fontScale="90000"/>
          </a:bodyPr>
          <a:lstStyle/>
          <a:p>
            <a:r>
              <a:rPr lang="en-US" altLang="en-US"/>
              <a:t>Diagnostic Techniques, Treatments, and Procedures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a:extLst>
              <a:ext uri="{FF2B5EF4-FFF2-40B4-BE49-F238E27FC236}">
                <a16:creationId xmlns:a16="http://schemas.microsoft.com/office/drawing/2014/main" id="{EC0DC2BF-DB09-46A7-8F1A-8FA579A83EDF}"/>
              </a:ext>
            </a:extLst>
          </p:cNvPr>
          <p:cNvSpPr>
            <a:spLocks noGrp="1" noChangeArrowheads="1"/>
          </p:cNvSpPr>
          <p:nvPr>
            <p:ph type="body" idx="1"/>
          </p:nvPr>
        </p:nvSpPr>
        <p:spPr>
          <a:xfrm>
            <a:off x="457200" y="1676400"/>
            <a:ext cx="8305800" cy="4191000"/>
          </a:xfrm>
        </p:spPr>
        <p:txBody>
          <a:bodyPr/>
          <a:lstStyle/>
          <a:p>
            <a:r>
              <a:rPr lang="en-US" altLang="en-US" dirty="0"/>
              <a:t>Fasting Blood Sugar (FBS)</a:t>
            </a:r>
          </a:p>
          <a:p>
            <a:pPr lvl="1"/>
            <a:r>
              <a:rPr lang="es-ES" altLang="en-US" dirty="0"/>
              <a:t>La muestra de glucosa en sangre se toma generalmente temprano en la mañana después de que la persona ha estado sin comida o bebida desde la medianoche
</a:t>
            </a:r>
            <a:endParaRPr lang="en-US" altLang="en-US" sz="2800" dirty="0">
              <a:solidFill>
                <a:schemeClr val="accent2"/>
              </a:solidFill>
            </a:endParaRPr>
          </a:p>
        </p:txBody>
      </p:sp>
      <p:sp>
        <p:nvSpPr>
          <p:cNvPr id="59396" name="Rectangle 4">
            <a:extLst>
              <a:ext uri="{FF2B5EF4-FFF2-40B4-BE49-F238E27FC236}">
                <a16:creationId xmlns:a16="http://schemas.microsoft.com/office/drawing/2014/main" id="{7D662FCB-6847-4D15-A77E-A5D0A56B0D28}"/>
              </a:ext>
            </a:extLst>
          </p:cNvPr>
          <p:cNvSpPr>
            <a:spLocks noGrp="1" noChangeArrowheads="1"/>
          </p:cNvSpPr>
          <p:nvPr>
            <p:ph type="title"/>
          </p:nvPr>
        </p:nvSpPr>
        <p:spPr>
          <a:xfrm>
            <a:off x="457200" y="304800"/>
            <a:ext cx="8229600" cy="12192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a:extLst>
              <a:ext uri="{FF2B5EF4-FFF2-40B4-BE49-F238E27FC236}">
                <a16:creationId xmlns:a16="http://schemas.microsoft.com/office/drawing/2014/main" id="{E4F0D62D-A03E-4A46-B224-1C9E63601788}"/>
              </a:ext>
            </a:extLst>
          </p:cNvPr>
          <p:cNvSpPr>
            <a:spLocks noGrp="1" noChangeArrowheads="1"/>
          </p:cNvSpPr>
          <p:nvPr>
            <p:ph type="body" idx="1"/>
          </p:nvPr>
        </p:nvSpPr>
        <p:spPr>
          <a:xfrm>
            <a:off x="533400" y="1671638"/>
            <a:ext cx="8153400" cy="4318000"/>
          </a:xfrm>
        </p:spPr>
        <p:txBody>
          <a:bodyPr/>
          <a:lstStyle/>
          <a:p>
            <a:r>
              <a:rPr lang="en-US" altLang="en-US" dirty="0"/>
              <a:t>Glucose Tolerance Test (GTT)</a:t>
            </a:r>
          </a:p>
          <a:p>
            <a:pPr lvl="1"/>
            <a:r>
              <a:rPr lang="es-ES" altLang="en-US" dirty="0"/>
              <a:t>Prueba que evalúa la capacidad de la persona para tolerar una carga de glucosa oral concentrada midiendo los niveles de glucosa:
Antes de la administración de glucosa
30 minutos después de la administración de glucosa
1, 2 y 3 horas después de la administración de glucosa
</a:t>
            </a:r>
            <a:endParaRPr lang="en-US" altLang="en-US" dirty="0">
              <a:solidFill>
                <a:srgbClr val="006600"/>
              </a:solidFill>
            </a:endParaRPr>
          </a:p>
        </p:txBody>
      </p:sp>
      <p:sp>
        <p:nvSpPr>
          <p:cNvPr id="61444" name="Rectangle 4">
            <a:extLst>
              <a:ext uri="{FF2B5EF4-FFF2-40B4-BE49-F238E27FC236}">
                <a16:creationId xmlns:a16="http://schemas.microsoft.com/office/drawing/2014/main" id="{94941400-E9B3-4A30-8C1D-CD9F3AADE6EE}"/>
              </a:ext>
            </a:extLst>
          </p:cNvPr>
          <p:cNvSpPr>
            <a:spLocks noGrp="1" noChangeArrowheads="1"/>
          </p:cNvSpPr>
          <p:nvPr>
            <p:ph type="title"/>
          </p:nvPr>
        </p:nvSpPr>
        <p:spPr>
          <a:xfrm>
            <a:off x="457200" y="304800"/>
            <a:ext cx="8229600" cy="1143000"/>
          </a:xfrm>
        </p:spPr>
        <p:txBody>
          <a:bodyPr>
            <a:normAutofit fontScale="90000"/>
          </a:bodyPr>
          <a:lstStyle/>
          <a:p>
            <a:r>
              <a:rPr lang="en-US" altLang="en-US"/>
              <a:t>Diagnostic Techniques, </a:t>
            </a:r>
            <a:br>
              <a:rPr lang="en-US" altLang="en-US"/>
            </a:br>
            <a:r>
              <a:rPr lang="en-US" altLang="en-US"/>
              <a:t>Treatments, and Procedures</a:t>
            </a:r>
            <a:r>
              <a:rPr lang="en-US" altLang="en-US" sz="4000"/>
              <a:t>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a:extLst>
              <a:ext uri="{FF2B5EF4-FFF2-40B4-BE49-F238E27FC236}">
                <a16:creationId xmlns:a16="http://schemas.microsoft.com/office/drawing/2014/main" id="{A5F9B07F-93DA-4EBE-9C96-A6501BBCB3FC}"/>
              </a:ext>
            </a:extLst>
          </p:cNvPr>
          <p:cNvSpPr>
            <a:spLocks noGrp="1" noChangeArrowheads="1"/>
          </p:cNvSpPr>
          <p:nvPr>
            <p:ph type="body" idx="1"/>
          </p:nvPr>
        </p:nvSpPr>
        <p:spPr>
          <a:xfrm>
            <a:off x="685800" y="1671638"/>
            <a:ext cx="8001000" cy="4271962"/>
          </a:xfrm>
        </p:spPr>
        <p:txBody>
          <a:bodyPr/>
          <a:lstStyle/>
          <a:p>
            <a:r>
              <a:rPr lang="en-US" altLang="en-US" dirty="0"/>
              <a:t>Radioactive Iodine Uptake (RAIU) Test</a:t>
            </a:r>
          </a:p>
          <a:p>
            <a:pPr lvl="1"/>
            <a:r>
              <a:rPr lang="es-ES" altLang="en-US" dirty="0"/>
              <a:t>Prueba de la función tiroidea 
Evalúa la función de la glándula tiroides
Administra yodo radiactivo 
Coloca el detector de rayos gamma sobre la glándula tiroides 
Determina el porcentaje de yodo radiactivo absorbido por la glándula durante períodos de tiempo específicos
</a:t>
            </a:r>
            <a:endParaRPr lang="en-US" altLang="en-US" dirty="0"/>
          </a:p>
        </p:txBody>
      </p:sp>
      <p:sp>
        <p:nvSpPr>
          <p:cNvPr id="62468" name="Rectangle 4">
            <a:extLst>
              <a:ext uri="{FF2B5EF4-FFF2-40B4-BE49-F238E27FC236}">
                <a16:creationId xmlns:a16="http://schemas.microsoft.com/office/drawing/2014/main" id="{2253C269-B095-4FDC-8B32-AC83020FEDCE}"/>
              </a:ext>
            </a:extLst>
          </p:cNvPr>
          <p:cNvSpPr>
            <a:spLocks noGrp="1" noChangeArrowheads="1"/>
          </p:cNvSpPr>
          <p:nvPr>
            <p:ph type="title"/>
          </p:nvPr>
        </p:nvSpPr>
        <p:spPr>
          <a:xfrm>
            <a:off x="457200" y="304800"/>
            <a:ext cx="8229600" cy="11430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a:extLst>
              <a:ext uri="{FF2B5EF4-FFF2-40B4-BE49-F238E27FC236}">
                <a16:creationId xmlns:a16="http://schemas.microsoft.com/office/drawing/2014/main" id="{E81A5D75-5022-4701-B328-01411F44C88C}"/>
              </a:ext>
            </a:extLst>
          </p:cNvPr>
          <p:cNvSpPr>
            <a:spLocks noGrp="1" noChangeArrowheads="1"/>
          </p:cNvSpPr>
          <p:nvPr>
            <p:ph type="body" idx="1"/>
          </p:nvPr>
        </p:nvSpPr>
        <p:spPr>
          <a:xfrm>
            <a:off x="533400" y="1676400"/>
            <a:ext cx="8229600" cy="4191000"/>
          </a:xfrm>
        </p:spPr>
        <p:txBody>
          <a:bodyPr/>
          <a:lstStyle/>
          <a:p>
            <a:r>
              <a:rPr lang="en-US" altLang="en-US" dirty="0"/>
              <a:t>Serum Glucose Tests</a:t>
            </a:r>
          </a:p>
          <a:p>
            <a:pPr lvl="1"/>
            <a:r>
              <a:rPr lang="es-ES" altLang="en-US" dirty="0"/>
              <a:t>Se extrajeron pruebas que miden la cantidad de glucosa en sangre en el momento en que se extrajo la muestra
</a:t>
            </a:r>
            <a:r>
              <a:rPr lang="en-US" altLang="en-US" dirty="0"/>
              <a:t>Thyroid Echogram (Ultrasound)</a:t>
            </a:r>
          </a:p>
          <a:p>
            <a:pPr lvl="1"/>
            <a:r>
              <a:rPr lang="en-US" altLang="en-US" dirty="0"/>
              <a:t>Examen para </a:t>
            </a:r>
            <a:r>
              <a:rPr lang="en-US" altLang="en-US" dirty="0" err="1"/>
              <a:t>distinguir</a:t>
            </a:r>
            <a:r>
              <a:rPr lang="en-US" altLang="en-US" dirty="0"/>
              <a:t> </a:t>
            </a:r>
            <a:r>
              <a:rPr lang="en-US" altLang="en-US" dirty="0" err="1"/>
              <a:t>nódulos</a:t>
            </a:r>
            <a:r>
              <a:rPr lang="en-US" altLang="en-US" dirty="0"/>
              <a:t> </a:t>
            </a:r>
            <a:r>
              <a:rPr lang="en-US" altLang="en-US" dirty="0" err="1"/>
              <a:t>tiroideos</a:t>
            </a:r>
            <a:r>
              <a:rPr lang="en-US" altLang="en-US" dirty="0"/>
              <a:t> </a:t>
            </a:r>
            <a:r>
              <a:rPr lang="en-US" altLang="en-US" dirty="0" err="1"/>
              <a:t>sólidos</a:t>
            </a:r>
            <a:r>
              <a:rPr lang="en-US" altLang="en-US" dirty="0"/>
              <a:t> de </a:t>
            </a:r>
            <a:r>
              <a:rPr lang="en-US" altLang="en-US" dirty="0" err="1"/>
              <a:t>nódulos</a:t>
            </a:r>
            <a:r>
              <a:rPr lang="en-US" altLang="en-US" dirty="0"/>
              <a:t> </a:t>
            </a:r>
            <a:r>
              <a:rPr lang="en-US" altLang="en-US" dirty="0" err="1"/>
              <a:t>quísticos</a:t>
            </a:r>
            <a:r>
              <a:rPr lang="en-US" altLang="en-US" dirty="0"/>
              <a:t>
</a:t>
            </a:r>
          </a:p>
        </p:txBody>
      </p:sp>
      <p:sp>
        <p:nvSpPr>
          <p:cNvPr id="64516" name="Rectangle 4">
            <a:extLst>
              <a:ext uri="{FF2B5EF4-FFF2-40B4-BE49-F238E27FC236}">
                <a16:creationId xmlns:a16="http://schemas.microsoft.com/office/drawing/2014/main" id="{39CB2A9A-C8FF-4FBB-A38B-1D7D90266872}"/>
              </a:ext>
            </a:extLst>
          </p:cNvPr>
          <p:cNvSpPr>
            <a:spLocks noGrp="1" noChangeArrowheads="1"/>
          </p:cNvSpPr>
          <p:nvPr>
            <p:ph type="title"/>
          </p:nvPr>
        </p:nvSpPr>
        <p:spPr>
          <a:xfrm>
            <a:off x="457200" y="304800"/>
            <a:ext cx="8229600" cy="1143000"/>
          </a:xfrm>
        </p:spPr>
        <p:txBody>
          <a:bodyPr>
            <a:normAutofit fontScale="90000"/>
          </a:bodyPr>
          <a:lstStyle/>
          <a:p>
            <a:r>
              <a:rPr lang="en-US" altLang="en-US"/>
              <a:t>Diagnostic Techniques,</a:t>
            </a:r>
            <a:br>
              <a:rPr lang="en-US" altLang="en-US"/>
            </a:br>
            <a:r>
              <a:rPr lang="en-US" altLang="en-US"/>
              <a:t>Treatments, and Procedures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a:extLst>
              <a:ext uri="{FF2B5EF4-FFF2-40B4-BE49-F238E27FC236}">
                <a16:creationId xmlns:a16="http://schemas.microsoft.com/office/drawing/2014/main" id="{0702821E-5BD6-4CE0-85FA-514252DA21A5}"/>
              </a:ext>
            </a:extLst>
          </p:cNvPr>
          <p:cNvSpPr>
            <a:spLocks noGrp="1" noChangeArrowheads="1"/>
          </p:cNvSpPr>
          <p:nvPr>
            <p:ph type="body" idx="1"/>
          </p:nvPr>
        </p:nvSpPr>
        <p:spPr>
          <a:xfrm>
            <a:off x="457200" y="1746250"/>
            <a:ext cx="8229600" cy="4064000"/>
          </a:xfrm>
        </p:spPr>
        <p:txBody>
          <a:bodyPr/>
          <a:lstStyle/>
          <a:p>
            <a:r>
              <a:rPr lang="en-US" altLang="en-US" dirty="0"/>
              <a:t>Thyroid scan</a:t>
            </a:r>
          </a:p>
          <a:p>
            <a:pPr lvl="1"/>
            <a:r>
              <a:rPr lang="es-ES" altLang="en-US" dirty="0"/>
              <a:t>Examen para determinar la posición, tamaño, forma y función fisiológica de la glándula tiroides mediante el uso de escaneo </a:t>
            </a:r>
            <a:r>
              <a:rPr lang="es-ES" altLang="en-US" dirty="0" err="1"/>
              <a:t>radionuclear</a:t>
            </a:r>
            <a:r>
              <a:rPr lang="es-ES" altLang="en-US" dirty="0"/>
              <a:t>
</a:t>
            </a:r>
            <a:endParaRPr lang="en-US" altLang="en-US" dirty="0"/>
          </a:p>
        </p:txBody>
      </p:sp>
      <p:sp>
        <p:nvSpPr>
          <p:cNvPr id="65540" name="Rectangle 4">
            <a:extLst>
              <a:ext uri="{FF2B5EF4-FFF2-40B4-BE49-F238E27FC236}">
                <a16:creationId xmlns:a16="http://schemas.microsoft.com/office/drawing/2014/main" id="{6A90FF59-AA8C-425B-8D1F-5CE8BE9831EF}"/>
              </a:ext>
            </a:extLst>
          </p:cNvPr>
          <p:cNvSpPr>
            <a:spLocks noGrp="1" noChangeArrowheads="1"/>
          </p:cNvSpPr>
          <p:nvPr>
            <p:ph type="title"/>
          </p:nvPr>
        </p:nvSpPr>
        <p:spPr>
          <a:xfrm>
            <a:off x="457200" y="304800"/>
            <a:ext cx="8229600" cy="12192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92</TotalTime>
  <Words>795</Words>
  <Application>Microsoft Office PowerPoint</Application>
  <PresentationFormat>On-screen Show (4:3)</PresentationFormat>
  <Paragraphs>244</Paragraphs>
  <Slides>64</Slides>
  <Notes>63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64</vt:i4>
      </vt:variant>
    </vt:vector>
  </HeadingPairs>
  <TitlesOfParts>
    <vt:vector size="70" baseType="lpstr">
      <vt:lpstr>Calibri</vt:lpstr>
      <vt:lpstr>Lucida Sans Unicode</vt:lpstr>
      <vt:lpstr>Verdana</vt:lpstr>
      <vt:lpstr>Wingdings 2</vt:lpstr>
      <vt:lpstr>Wingdings 3</vt:lpstr>
      <vt:lpstr>Concourse</vt:lpstr>
      <vt:lpstr>Medical Language</vt:lpstr>
      <vt:lpstr>Sistema endocrino
</vt:lpstr>
      <vt:lpstr>Endocrine System Overview</vt:lpstr>
      <vt:lpstr>Pituitary Gland</vt:lpstr>
      <vt:lpstr>Pituitary Gland </vt:lpstr>
      <vt:lpstr>Pituitary Gland</vt:lpstr>
      <vt:lpstr>Pituitary Gland</vt:lpstr>
      <vt:lpstr>Pituitary Gland</vt:lpstr>
      <vt:lpstr>Pineal Gland</vt:lpstr>
      <vt:lpstr>Thyroid Gland</vt:lpstr>
      <vt:lpstr>Thyroid Gland</vt:lpstr>
      <vt:lpstr>Parathyroid Glands</vt:lpstr>
      <vt:lpstr>Thymus</vt:lpstr>
      <vt:lpstr>Adrenal Glands</vt:lpstr>
      <vt:lpstr>Adrenal Glands</vt:lpstr>
      <vt:lpstr>Adrenal Glands</vt:lpstr>
      <vt:lpstr>Adrenal Glands</vt:lpstr>
      <vt:lpstr>Adrenal Glands</vt:lpstr>
      <vt:lpstr>Pancreas</vt:lpstr>
      <vt:lpstr>Pancreas</vt:lpstr>
      <vt:lpstr>Ovaries</vt:lpstr>
      <vt:lpstr>Ovaries</vt:lpstr>
      <vt:lpstr>Testes</vt:lpstr>
      <vt:lpstr>PATHOLOGICAL CONDITIONS </vt:lpstr>
      <vt:lpstr>Acromegaly </vt:lpstr>
      <vt:lpstr>Diabetes Insipidus</vt:lpstr>
      <vt:lpstr>Dwarfism</vt:lpstr>
      <vt:lpstr>Gigantism</vt:lpstr>
      <vt:lpstr>Hypopituitarism</vt:lpstr>
      <vt:lpstr>CONDICIONES PATOLOGICAS
</vt:lpstr>
      <vt:lpstr>Cancer, Thyroid Gland</vt:lpstr>
      <vt:lpstr>Goiter, Simple; Nontoxic</vt:lpstr>
      <vt:lpstr>Graves’ Disease (Hyperthyroidism)</vt:lpstr>
      <vt:lpstr>Graves’ Disease Hyperthyroidism</vt:lpstr>
      <vt:lpstr>Hypothyroidism</vt:lpstr>
      <vt:lpstr>Hypothyroidism</vt:lpstr>
      <vt:lpstr>Thyroiditis (Hashimoto’s)</vt:lpstr>
      <vt:lpstr>Thyrotoxicosis (Thyroid Storm)</vt:lpstr>
      <vt:lpstr>CONDICIONES PATOLOGICAS
</vt:lpstr>
      <vt:lpstr>Hyperparathyroidism (Hypercalcemia)</vt:lpstr>
      <vt:lpstr>Hypoparathyroidism</vt:lpstr>
      <vt:lpstr>PATHOLOGICAL CONDITIONS</vt:lpstr>
      <vt:lpstr>Addison’s Disease</vt:lpstr>
      <vt:lpstr>Conn’s Disease (Primary Aldosteronism)</vt:lpstr>
      <vt:lpstr>Cushing’s Syndrome</vt:lpstr>
      <vt:lpstr>Cushing’s Syndrome</vt:lpstr>
      <vt:lpstr>Pheochromocytoma</vt:lpstr>
      <vt:lpstr>Virilism</vt:lpstr>
      <vt:lpstr>Virilism</vt:lpstr>
      <vt:lpstr>PATHOLOGICAL CONDITIONS</vt:lpstr>
      <vt:lpstr>Diabetes Mellitus</vt:lpstr>
      <vt:lpstr>Diabetes Mellitus</vt:lpstr>
      <vt:lpstr>Diabetes Mellitus</vt:lpstr>
      <vt:lpstr>Diabetic Retinopathy</vt:lpstr>
      <vt:lpstr>Gestational Diabetes</vt:lpstr>
      <vt:lpstr>Pancreatic Cancer</vt:lpstr>
      <vt:lpstr>Pancreatitis</vt:lpstr>
      <vt:lpstr>Técnicas, tratamientos y procedimientos de diagnóstico
</vt:lpstr>
      <vt:lpstr>Diagnostic Techniques, Treatments, and Procedures</vt:lpstr>
      <vt:lpstr>Diagnostic Techniques,  Treatments, and Procedures</vt:lpstr>
      <vt:lpstr>Diagnostic Techniques,  Treatments, and Procedures </vt:lpstr>
      <vt:lpstr>Diagnostic Techniques,   Treatments, and Procedures</vt:lpstr>
      <vt:lpstr>Diagnostic Techniques, Treatments, and Procedures</vt:lpstr>
      <vt:lpstr>Diagnostic Techniques,  Treatments, and Procedures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Me4dical Languaje</dc:title>
  <dc:creator>Faculty</dc:creator>
  <cp:lastModifiedBy> </cp:lastModifiedBy>
  <cp:revision>10</cp:revision>
  <dcterms:created xsi:type="dcterms:W3CDTF">2013-10-07T21:15:38Z</dcterms:created>
  <dcterms:modified xsi:type="dcterms:W3CDTF">2020-04-21T21:32:57Z</dcterms:modified>
</cp:coreProperties>
</file>