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8" r:id="rId21"/>
    <p:sldId id="279" r:id="rId22"/>
    <p:sldId id="280" r:id="rId23"/>
    <p:sldId id="281" r:id="rId24"/>
    <p:sldId id="282" r:id="rId25"/>
    <p:sldId id="275" r:id="rId26"/>
    <p:sldId id="356" r:id="rId27"/>
    <p:sldId id="277" r:id="rId28"/>
    <p:sldId id="362" r:id="rId29"/>
    <p:sldId id="363"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9" r:id="rId45"/>
    <p:sldId id="300" r:id="rId46"/>
    <p:sldId id="301" r:id="rId47"/>
    <p:sldId id="302" r:id="rId48"/>
    <p:sldId id="303" r:id="rId49"/>
    <p:sldId id="304" r:id="rId50"/>
    <p:sldId id="305" r:id="rId51"/>
    <p:sldId id="306" r:id="rId52"/>
    <p:sldId id="307" r:id="rId53"/>
    <p:sldId id="308" r:id="rId54"/>
    <p:sldId id="357" r:id="rId55"/>
    <p:sldId id="358" r:id="rId56"/>
    <p:sldId id="309" r:id="rId57"/>
    <p:sldId id="310" r:id="rId58"/>
    <p:sldId id="311" r:id="rId59"/>
    <p:sldId id="312" r:id="rId60"/>
    <p:sldId id="313" r:id="rId61"/>
    <p:sldId id="314" r:id="rId62"/>
    <p:sldId id="315" r:id="rId63"/>
    <p:sldId id="316" r:id="rId64"/>
    <p:sldId id="317" r:id="rId65"/>
    <p:sldId id="318" r:id="rId66"/>
    <p:sldId id="319" r:id="rId67"/>
    <p:sldId id="359" r:id="rId68"/>
    <p:sldId id="360" r:id="rId69"/>
    <p:sldId id="361" r:id="rId70"/>
    <p:sldId id="320" r:id="rId71"/>
    <p:sldId id="321" r:id="rId72"/>
    <p:sldId id="322" r:id="rId73"/>
    <p:sldId id="323" r:id="rId74"/>
    <p:sldId id="324" r:id="rId75"/>
    <p:sldId id="325" r:id="rId76"/>
    <p:sldId id="327" r:id="rId77"/>
    <p:sldId id="326"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64"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82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2EA37-A76A-4F92-AA34-72DE1FF43512}"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5F5731-A85A-4642-9026-5177A45A60F6}" type="slidenum">
              <a:rPr lang="en-US" smtClean="0"/>
              <a:t>‹#›</a:t>
            </a:fld>
            <a:endParaRPr lang="en-US"/>
          </a:p>
        </p:txBody>
      </p:sp>
    </p:spTree>
    <p:extLst>
      <p:ext uri="{BB962C8B-B14F-4D97-AF65-F5344CB8AC3E}">
        <p14:creationId xmlns:p14="http://schemas.microsoft.com/office/powerpoint/2010/main" val="3869037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0D69659-8923-4975-A128-F287BF009226}"/>
              </a:ext>
            </a:extLst>
          </p:cNvPr>
          <p:cNvSpPr>
            <a:spLocks noGrp="1" noChangeArrowheads="1"/>
          </p:cNvSpPr>
          <p:nvPr>
            <p:ph type="sldNum" sz="quarter" idx="5"/>
          </p:nvPr>
        </p:nvSpPr>
        <p:spPr>
          <a:ln/>
        </p:spPr>
        <p:txBody>
          <a:bodyPr/>
          <a:lstStyle/>
          <a:p>
            <a:fld id="{BE90E4A4-7CD9-4BB1-855B-8736B43C4D3F}" type="slidenum">
              <a:rPr lang="en-US" altLang="en-US"/>
              <a:pPr/>
              <a:t>2</a:t>
            </a:fld>
            <a:endParaRPr lang="en-US" altLang="en-US"/>
          </a:p>
        </p:txBody>
      </p:sp>
      <p:sp>
        <p:nvSpPr>
          <p:cNvPr id="121858" name="Rectangle 2">
            <a:extLst>
              <a:ext uri="{FF2B5EF4-FFF2-40B4-BE49-F238E27FC236}">
                <a16:creationId xmlns:a16="http://schemas.microsoft.com/office/drawing/2014/main" id="{15ACAB8E-644E-4AA0-9293-DBBCE38FA515}"/>
              </a:ext>
            </a:extLst>
          </p:cNvPr>
          <p:cNvSpPr>
            <a:spLocks noGrp="1" noRot="1" noChangeAspect="1" noChangeArrowheads="1" noTextEdit="1"/>
          </p:cNvSpPr>
          <p:nvPr>
            <p:ph type="sldImg"/>
          </p:nvPr>
        </p:nvSpPr>
        <p:spPr>
          <a:ln/>
        </p:spPr>
      </p:sp>
      <p:sp>
        <p:nvSpPr>
          <p:cNvPr id="121859" name="Rectangle 3">
            <a:extLst>
              <a:ext uri="{FF2B5EF4-FFF2-40B4-BE49-F238E27FC236}">
                <a16:creationId xmlns:a16="http://schemas.microsoft.com/office/drawing/2014/main" id="{C5186918-C97B-46A5-A29C-DF3E12C71B0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1D7D69A-F27D-4984-90F5-A2E76BF17B4C}"/>
              </a:ext>
            </a:extLst>
          </p:cNvPr>
          <p:cNvSpPr>
            <a:spLocks noGrp="1" noChangeArrowheads="1"/>
          </p:cNvSpPr>
          <p:nvPr>
            <p:ph type="sldNum" sz="quarter" idx="5"/>
          </p:nvPr>
        </p:nvSpPr>
        <p:spPr>
          <a:ln/>
        </p:spPr>
        <p:txBody>
          <a:bodyPr/>
          <a:lstStyle/>
          <a:p>
            <a:fld id="{CAF63C0A-39D6-4795-97B0-C7D58F8180D0}" type="slidenum">
              <a:rPr lang="en-US" altLang="en-US"/>
              <a:pPr/>
              <a:t>3</a:t>
            </a:fld>
            <a:endParaRPr lang="en-US" altLang="en-US"/>
          </a:p>
        </p:txBody>
      </p:sp>
      <p:sp>
        <p:nvSpPr>
          <p:cNvPr id="122882" name="Rectangle 2">
            <a:extLst>
              <a:ext uri="{FF2B5EF4-FFF2-40B4-BE49-F238E27FC236}">
                <a16:creationId xmlns:a16="http://schemas.microsoft.com/office/drawing/2014/main" id="{CA0E3C72-F52D-4D89-A566-327DA2094DAF}"/>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75BA812E-E6D9-4E5D-AA56-B1968EBBCE5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B28B583-A3E2-42A7-9DC0-107AA289F002}"/>
              </a:ext>
            </a:extLst>
          </p:cNvPr>
          <p:cNvSpPr>
            <a:spLocks noGrp="1" noChangeArrowheads="1"/>
          </p:cNvSpPr>
          <p:nvPr>
            <p:ph type="sldNum" sz="quarter" idx="5"/>
          </p:nvPr>
        </p:nvSpPr>
        <p:spPr>
          <a:ln/>
        </p:spPr>
        <p:txBody>
          <a:bodyPr/>
          <a:lstStyle/>
          <a:p>
            <a:fld id="{AD193382-BC3F-41DE-B17A-AAC0813955A6}" type="slidenum">
              <a:rPr lang="en-US" altLang="en-US"/>
              <a:pPr/>
              <a:t>4</a:t>
            </a:fld>
            <a:endParaRPr lang="en-US" altLang="en-US"/>
          </a:p>
        </p:txBody>
      </p:sp>
      <p:sp>
        <p:nvSpPr>
          <p:cNvPr id="123906" name="Rectangle 2">
            <a:extLst>
              <a:ext uri="{FF2B5EF4-FFF2-40B4-BE49-F238E27FC236}">
                <a16:creationId xmlns:a16="http://schemas.microsoft.com/office/drawing/2014/main" id="{D488D24A-1C74-457E-9405-7B52A21B021D}"/>
              </a:ext>
            </a:extLst>
          </p:cNvPr>
          <p:cNvSpPr>
            <a:spLocks noGrp="1" noRot="1" noChangeAspect="1" noChangeArrowheads="1" noTextEdit="1"/>
          </p:cNvSpPr>
          <p:nvPr>
            <p:ph type="sldImg"/>
          </p:nvPr>
        </p:nvSpPr>
        <p:spPr>
          <a:ln/>
        </p:spPr>
      </p:sp>
      <p:sp>
        <p:nvSpPr>
          <p:cNvPr id="123907" name="Rectangle 3">
            <a:extLst>
              <a:ext uri="{FF2B5EF4-FFF2-40B4-BE49-F238E27FC236}">
                <a16:creationId xmlns:a16="http://schemas.microsoft.com/office/drawing/2014/main" id="{8C4F623F-8A5E-4EB7-8F6A-990CAE544D7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8D757DC-0144-481E-BD20-D9043193D268}"/>
              </a:ext>
            </a:extLst>
          </p:cNvPr>
          <p:cNvSpPr>
            <a:spLocks noGrp="1" noChangeArrowheads="1"/>
          </p:cNvSpPr>
          <p:nvPr>
            <p:ph type="sldNum" sz="quarter" idx="5"/>
          </p:nvPr>
        </p:nvSpPr>
        <p:spPr>
          <a:ln/>
        </p:spPr>
        <p:txBody>
          <a:bodyPr/>
          <a:lstStyle/>
          <a:p>
            <a:fld id="{575BE731-84DB-4C61-B4E8-2010E4977689}" type="slidenum">
              <a:rPr lang="en-US" altLang="en-US"/>
              <a:pPr/>
              <a:t>5</a:t>
            </a:fld>
            <a:endParaRPr lang="en-US" altLang="en-US"/>
          </a:p>
        </p:txBody>
      </p:sp>
      <p:sp>
        <p:nvSpPr>
          <p:cNvPr id="124930" name="Rectangle 2">
            <a:extLst>
              <a:ext uri="{FF2B5EF4-FFF2-40B4-BE49-F238E27FC236}">
                <a16:creationId xmlns:a16="http://schemas.microsoft.com/office/drawing/2014/main" id="{BFF2A324-B2B8-4B53-BEC5-559877AEC665}"/>
              </a:ext>
            </a:extLst>
          </p:cNvPr>
          <p:cNvSpPr>
            <a:spLocks noGrp="1" noRot="1" noChangeAspect="1" noChangeArrowheads="1" noTextEdit="1"/>
          </p:cNvSpPr>
          <p:nvPr>
            <p:ph type="sldImg"/>
          </p:nvPr>
        </p:nvSpPr>
        <p:spPr>
          <a:ln/>
        </p:spPr>
      </p:sp>
      <p:sp>
        <p:nvSpPr>
          <p:cNvPr id="124931" name="Rectangle 3">
            <a:extLst>
              <a:ext uri="{FF2B5EF4-FFF2-40B4-BE49-F238E27FC236}">
                <a16:creationId xmlns:a16="http://schemas.microsoft.com/office/drawing/2014/main" id="{2614534F-D74C-4BD3-B085-052EE1BC50C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C02EEAD-0CCD-490C-90D2-D1CF9E7D5088}"/>
              </a:ext>
            </a:extLst>
          </p:cNvPr>
          <p:cNvSpPr>
            <a:spLocks noGrp="1" noChangeArrowheads="1"/>
          </p:cNvSpPr>
          <p:nvPr>
            <p:ph type="sldNum" sz="quarter" idx="5"/>
          </p:nvPr>
        </p:nvSpPr>
        <p:spPr>
          <a:ln/>
        </p:spPr>
        <p:txBody>
          <a:bodyPr/>
          <a:lstStyle/>
          <a:p>
            <a:fld id="{730357F3-87D3-4CC7-8632-8A2799E4D11A}" type="slidenum">
              <a:rPr lang="en-US" altLang="en-US"/>
              <a:pPr/>
              <a:t>6</a:t>
            </a:fld>
            <a:endParaRPr lang="en-US" altLang="en-US"/>
          </a:p>
        </p:txBody>
      </p:sp>
      <p:sp>
        <p:nvSpPr>
          <p:cNvPr id="125954" name="Rectangle 2">
            <a:extLst>
              <a:ext uri="{FF2B5EF4-FFF2-40B4-BE49-F238E27FC236}">
                <a16:creationId xmlns:a16="http://schemas.microsoft.com/office/drawing/2014/main" id="{F50E57C7-D2E3-4E1F-B60E-E4F79DA36B1E}"/>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A2BDA8D1-F4FF-43C8-9601-A5B4FC4D203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F93C069-B48D-4B01-949B-5ADDAAF48F69}"/>
              </a:ext>
            </a:extLst>
          </p:cNvPr>
          <p:cNvSpPr>
            <a:spLocks noGrp="1" noChangeArrowheads="1"/>
          </p:cNvSpPr>
          <p:nvPr>
            <p:ph type="sldNum" sz="quarter" idx="5"/>
          </p:nvPr>
        </p:nvSpPr>
        <p:spPr>
          <a:ln/>
        </p:spPr>
        <p:txBody>
          <a:bodyPr/>
          <a:lstStyle/>
          <a:p>
            <a:fld id="{9F9C6A7C-A4E0-4840-BC83-AA4740ECE445}" type="slidenum">
              <a:rPr lang="en-US" altLang="en-US"/>
              <a:pPr/>
              <a:t>7</a:t>
            </a:fld>
            <a:endParaRPr lang="en-US" altLang="en-US"/>
          </a:p>
        </p:txBody>
      </p:sp>
      <p:sp>
        <p:nvSpPr>
          <p:cNvPr id="126978" name="Rectangle 2">
            <a:extLst>
              <a:ext uri="{FF2B5EF4-FFF2-40B4-BE49-F238E27FC236}">
                <a16:creationId xmlns:a16="http://schemas.microsoft.com/office/drawing/2014/main" id="{D0B33536-3B8B-4F70-B3B1-EFA29209FF56}"/>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BF7CA39C-38CF-475F-9074-FC89C78AC01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D551117-B6C1-46B3-A952-51CA7536F9B4}"/>
              </a:ext>
            </a:extLst>
          </p:cNvPr>
          <p:cNvSpPr>
            <a:spLocks noGrp="1" noChangeArrowheads="1"/>
          </p:cNvSpPr>
          <p:nvPr>
            <p:ph type="sldNum" sz="quarter" idx="5"/>
          </p:nvPr>
        </p:nvSpPr>
        <p:spPr>
          <a:ln/>
        </p:spPr>
        <p:txBody>
          <a:bodyPr/>
          <a:lstStyle/>
          <a:p>
            <a:fld id="{2963D5F3-B460-4264-A149-BC9E123B82DD}" type="slidenum">
              <a:rPr lang="en-US" altLang="en-US"/>
              <a:pPr/>
              <a:t>8</a:t>
            </a:fld>
            <a:endParaRPr lang="en-US" altLang="en-US"/>
          </a:p>
        </p:txBody>
      </p:sp>
      <p:sp>
        <p:nvSpPr>
          <p:cNvPr id="128002" name="Rectangle 2">
            <a:extLst>
              <a:ext uri="{FF2B5EF4-FFF2-40B4-BE49-F238E27FC236}">
                <a16:creationId xmlns:a16="http://schemas.microsoft.com/office/drawing/2014/main" id="{727CDDCF-C11D-4E8F-9CF1-947B9E1C12BB}"/>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C4678A6D-F6B6-453C-9EBF-87C9FEC6920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99B3C9-C7E4-45A4-AE8C-DA74AF820FC6}"/>
              </a:ext>
            </a:extLst>
          </p:cNvPr>
          <p:cNvSpPr>
            <a:spLocks noGrp="1" noChangeArrowheads="1"/>
          </p:cNvSpPr>
          <p:nvPr>
            <p:ph type="sldNum" sz="quarter" idx="5"/>
          </p:nvPr>
        </p:nvSpPr>
        <p:spPr>
          <a:ln/>
        </p:spPr>
        <p:txBody>
          <a:bodyPr/>
          <a:lstStyle/>
          <a:p>
            <a:fld id="{33B481E1-CCAF-4AD6-A408-3722CC580BDF}" type="slidenum">
              <a:rPr lang="en-US" altLang="en-US"/>
              <a:pPr/>
              <a:t>9</a:t>
            </a:fld>
            <a:endParaRPr lang="en-US" altLang="en-US"/>
          </a:p>
        </p:txBody>
      </p:sp>
      <p:sp>
        <p:nvSpPr>
          <p:cNvPr id="129026" name="Rectangle 2">
            <a:extLst>
              <a:ext uri="{FF2B5EF4-FFF2-40B4-BE49-F238E27FC236}">
                <a16:creationId xmlns:a16="http://schemas.microsoft.com/office/drawing/2014/main" id="{FF446F35-8A08-4A69-8F60-9B272F6F7334}"/>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0A56791F-6D00-429C-B770-B39D48D67B4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3164C7D-ADA3-49D5-AF19-F7882671AC72}"/>
              </a:ext>
            </a:extLst>
          </p:cNvPr>
          <p:cNvSpPr>
            <a:spLocks noGrp="1" noChangeArrowheads="1"/>
          </p:cNvSpPr>
          <p:nvPr>
            <p:ph type="sldNum" sz="quarter" idx="5"/>
          </p:nvPr>
        </p:nvSpPr>
        <p:spPr>
          <a:ln/>
        </p:spPr>
        <p:txBody>
          <a:bodyPr/>
          <a:lstStyle/>
          <a:p>
            <a:fld id="{52282FE2-E26B-447D-AF2D-1A542DDB45B3}" type="slidenum">
              <a:rPr lang="en-US" altLang="en-US"/>
              <a:pPr/>
              <a:t>10</a:t>
            </a:fld>
            <a:endParaRPr lang="en-US" altLang="en-US"/>
          </a:p>
        </p:txBody>
      </p:sp>
      <p:sp>
        <p:nvSpPr>
          <p:cNvPr id="130050" name="Rectangle 2">
            <a:extLst>
              <a:ext uri="{FF2B5EF4-FFF2-40B4-BE49-F238E27FC236}">
                <a16:creationId xmlns:a16="http://schemas.microsoft.com/office/drawing/2014/main" id="{BA02562B-8BDD-40B0-9E02-BE75FD137F16}"/>
              </a:ext>
            </a:extLst>
          </p:cNvPr>
          <p:cNvSpPr>
            <a:spLocks noGrp="1" noRot="1" noChangeAspect="1" noChangeArrowheads="1" noTextEdit="1"/>
          </p:cNvSpPr>
          <p:nvPr>
            <p:ph type="sldImg"/>
          </p:nvPr>
        </p:nvSpPr>
        <p:spPr>
          <a:ln/>
        </p:spPr>
      </p:sp>
      <p:sp>
        <p:nvSpPr>
          <p:cNvPr id="130051" name="Rectangle 3">
            <a:extLst>
              <a:ext uri="{FF2B5EF4-FFF2-40B4-BE49-F238E27FC236}">
                <a16:creationId xmlns:a16="http://schemas.microsoft.com/office/drawing/2014/main" id="{870C9EAB-59FF-4CA2-8A75-77D9AA703F9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D228FFC-A0B8-46EC-AEC7-A15C6130DA3E}"/>
              </a:ext>
            </a:extLst>
          </p:cNvPr>
          <p:cNvSpPr>
            <a:spLocks noGrp="1" noChangeArrowheads="1"/>
          </p:cNvSpPr>
          <p:nvPr>
            <p:ph type="sldNum" sz="quarter" idx="5"/>
          </p:nvPr>
        </p:nvSpPr>
        <p:spPr>
          <a:ln/>
        </p:spPr>
        <p:txBody>
          <a:bodyPr/>
          <a:lstStyle/>
          <a:p>
            <a:fld id="{51DF869B-0A37-4BBF-B519-0DD119CD6A5A}" type="slidenum">
              <a:rPr lang="en-US" altLang="en-US"/>
              <a:pPr/>
              <a:t>11</a:t>
            </a:fld>
            <a:endParaRPr lang="en-US" altLang="en-US"/>
          </a:p>
        </p:txBody>
      </p:sp>
      <p:sp>
        <p:nvSpPr>
          <p:cNvPr id="131074" name="Rectangle 2">
            <a:extLst>
              <a:ext uri="{FF2B5EF4-FFF2-40B4-BE49-F238E27FC236}">
                <a16:creationId xmlns:a16="http://schemas.microsoft.com/office/drawing/2014/main" id="{B20D2547-F578-4E47-871E-DBF1B19AFFE8}"/>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755D1E86-CFD9-46AA-9239-BC0A5A4692A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BB019E1-93F4-4643-9457-CC0500CCA729}"/>
              </a:ext>
            </a:extLst>
          </p:cNvPr>
          <p:cNvSpPr>
            <a:spLocks noGrp="1" noChangeArrowheads="1"/>
          </p:cNvSpPr>
          <p:nvPr>
            <p:ph type="sldNum" sz="quarter" idx="5"/>
          </p:nvPr>
        </p:nvSpPr>
        <p:spPr>
          <a:ln/>
        </p:spPr>
        <p:txBody>
          <a:bodyPr/>
          <a:lstStyle/>
          <a:p>
            <a:fld id="{EC72EF9C-1B97-49FA-A3B1-BBDC6448F863}" type="slidenum">
              <a:rPr lang="en-US" altLang="en-US"/>
              <a:pPr/>
              <a:t>12</a:t>
            </a:fld>
            <a:endParaRPr lang="en-US" altLang="en-US"/>
          </a:p>
        </p:txBody>
      </p:sp>
      <p:sp>
        <p:nvSpPr>
          <p:cNvPr id="132098" name="Rectangle 2">
            <a:extLst>
              <a:ext uri="{FF2B5EF4-FFF2-40B4-BE49-F238E27FC236}">
                <a16:creationId xmlns:a16="http://schemas.microsoft.com/office/drawing/2014/main" id="{E8D2D56F-0F86-4593-9694-A37969FB5A09}"/>
              </a:ext>
            </a:extLst>
          </p:cNvPr>
          <p:cNvSpPr>
            <a:spLocks noGrp="1" noRot="1" noChangeAspect="1" noChangeArrowheads="1" noTextEdit="1"/>
          </p:cNvSpPr>
          <p:nvPr>
            <p:ph type="sldImg"/>
          </p:nvPr>
        </p:nvSpPr>
        <p:spPr>
          <a:ln/>
        </p:spPr>
      </p:sp>
      <p:sp>
        <p:nvSpPr>
          <p:cNvPr id="132099" name="Rectangle 3">
            <a:extLst>
              <a:ext uri="{FF2B5EF4-FFF2-40B4-BE49-F238E27FC236}">
                <a16:creationId xmlns:a16="http://schemas.microsoft.com/office/drawing/2014/main" id="{7EA3A9FE-49AD-4AF0-8451-D37DE52838F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34BF85C-8803-4D9D-B150-32A622870BFB}"/>
              </a:ext>
            </a:extLst>
          </p:cNvPr>
          <p:cNvSpPr>
            <a:spLocks noGrp="1" noChangeArrowheads="1"/>
          </p:cNvSpPr>
          <p:nvPr>
            <p:ph type="sldNum" sz="quarter" idx="5"/>
          </p:nvPr>
        </p:nvSpPr>
        <p:spPr>
          <a:ln/>
        </p:spPr>
        <p:txBody>
          <a:bodyPr/>
          <a:lstStyle/>
          <a:p>
            <a:fld id="{395284AA-5347-4DA3-8570-86A3EF5EFC05}" type="slidenum">
              <a:rPr lang="en-US" altLang="en-US"/>
              <a:pPr/>
              <a:t>13</a:t>
            </a:fld>
            <a:endParaRPr lang="en-US" altLang="en-US"/>
          </a:p>
        </p:txBody>
      </p:sp>
      <p:sp>
        <p:nvSpPr>
          <p:cNvPr id="133122" name="Rectangle 2">
            <a:extLst>
              <a:ext uri="{FF2B5EF4-FFF2-40B4-BE49-F238E27FC236}">
                <a16:creationId xmlns:a16="http://schemas.microsoft.com/office/drawing/2014/main" id="{6D9F836F-A2ED-40EC-87EA-843B811EA9F4}"/>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id="{86F0DAF3-B179-46E7-A861-ACEE16DF665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9A717E6-AF53-4709-AEBD-905669CDD916}"/>
              </a:ext>
            </a:extLst>
          </p:cNvPr>
          <p:cNvSpPr>
            <a:spLocks noGrp="1" noChangeArrowheads="1"/>
          </p:cNvSpPr>
          <p:nvPr>
            <p:ph type="sldNum" sz="quarter" idx="5"/>
          </p:nvPr>
        </p:nvSpPr>
        <p:spPr>
          <a:ln/>
        </p:spPr>
        <p:txBody>
          <a:bodyPr/>
          <a:lstStyle/>
          <a:p>
            <a:fld id="{8D5393A6-5C9B-4BBF-8E74-6FC26E18D7EC}" type="slidenum">
              <a:rPr lang="en-US" altLang="en-US"/>
              <a:pPr/>
              <a:t>14</a:t>
            </a:fld>
            <a:endParaRPr lang="en-US" altLang="en-US"/>
          </a:p>
        </p:txBody>
      </p:sp>
      <p:sp>
        <p:nvSpPr>
          <p:cNvPr id="134146" name="Rectangle 2">
            <a:extLst>
              <a:ext uri="{FF2B5EF4-FFF2-40B4-BE49-F238E27FC236}">
                <a16:creationId xmlns:a16="http://schemas.microsoft.com/office/drawing/2014/main" id="{0C6010EB-0FF8-445A-B40C-378A402B38F4}"/>
              </a:ext>
            </a:extLst>
          </p:cNvPr>
          <p:cNvSpPr>
            <a:spLocks noGrp="1" noRot="1" noChangeAspect="1" noChangeArrowheads="1" noTextEdit="1"/>
          </p:cNvSpPr>
          <p:nvPr>
            <p:ph type="sldImg"/>
          </p:nvPr>
        </p:nvSpPr>
        <p:spPr>
          <a:ln/>
        </p:spPr>
      </p:sp>
      <p:sp>
        <p:nvSpPr>
          <p:cNvPr id="134147" name="Rectangle 3">
            <a:extLst>
              <a:ext uri="{FF2B5EF4-FFF2-40B4-BE49-F238E27FC236}">
                <a16:creationId xmlns:a16="http://schemas.microsoft.com/office/drawing/2014/main" id="{5FA2BDFA-E319-4F5C-8730-B4A3A58FA63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D9B9803-47DB-4916-ABC5-6768E3CB82F6}"/>
              </a:ext>
            </a:extLst>
          </p:cNvPr>
          <p:cNvSpPr>
            <a:spLocks noGrp="1" noChangeArrowheads="1"/>
          </p:cNvSpPr>
          <p:nvPr>
            <p:ph type="sldNum" sz="quarter" idx="5"/>
          </p:nvPr>
        </p:nvSpPr>
        <p:spPr>
          <a:ln/>
        </p:spPr>
        <p:txBody>
          <a:bodyPr/>
          <a:lstStyle/>
          <a:p>
            <a:fld id="{163AE53F-40B5-4D21-8220-992080CD5285}" type="slidenum">
              <a:rPr lang="en-US" altLang="en-US"/>
              <a:pPr/>
              <a:t>15</a:t>
            </a:fld>
            <a:endParaRPr lang="en-US" altLang="en-US"/>
          </a:p>
        </p:txBody>
      </p:sp>
      <p:sp>
        <p:nvSpPr>
          <p:cNvPr id="135170" name="Rectangle 2">
            <a:extLst>
              <a:ext uri="{FF2B5EF4-FFF2-40B4-BE49-F238E27FC236}">
                <a16:creationId xmlns:a16="http://schemas.microsoft.com/office/drawing/2014/main" id="{4FBA4A3D-98AB-4A52-A6E7-DF9ED173EC2F}"/>
              </a:ext>
            </a:extLst>
          </p:cNvPr>
          <p:cNvSpPr>
            <a:spLocks noGrp="1" noRot="1" noChangeAspect="1" noChangeArrowheads="1" noTextEdit="1"/>
          </p:cNvSpPr>
          <p:nvPr>
            <p:ph type="sldImg"/>
          </p:nvPr>
        </p:nvSpPr>
        <p:spPr>
          <a:ln/>
        </p:spPr>
      </p:sp>
      <p:sp>
        <p:nvSpPr>
          <p:cNvPr id="135171" name="Rectangle 3">
            <a:extLst>
              <a:ext uri="{FF2B5EF4-FFF2-40B4-BE49-F238E27FC236}">
                <a16:creationId xmlns:a16="http://schemas.microsoft.com/office/drawing/2014/main" id="{79795932-29B1-4508-B76C-9777488E342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93BF0F3-0CE9-451D-BB96-ED9237697E40}"/>
              </a:ext>
            </a:extLst>
          </p:cNvPr>
          <p:cNvSpPr>
            <a:spLocks noGrp="1" noChangeArrowheads="1"/>
          </p:cNvSpPr>
          <p:nvPr>
            <p:ph type="sldNum" sz="quarter" idx="5"/>
          </p:nvPr>
        </p:nvSpPr>
        <p:spPr>
          <a:ln/>
        </p:spPr>
        <p:txBody>
          <a:bodyPr/>
          <a:lstStyle/>
          <a:p>
            <a:fld id="{35C705A1-8060-4256-9322-43D0F2E8DDBA}" type="slidenum">
              <a:rPr lang="en-US" altLang="en-US"/>
              <a:pPr/>
              <a:t>16</a:t>
            </a:fld>
            <a:endParaRPr lang="en-US" altLang="en-US"/>
          </a:p>
        </p:txBody>
      </p:sp>
      <p:sp>
        <p:nvSpPr>
          <p:cNvPr id="136194" name="Rectangle 2">
            <a:extLst>
              <a:ext uri="{FF2B5EF4-FFF2-40B4-BE49-F238E27FC236}">
                <a16:creationId xmlns:a16="http://schemas.microsoft.com/office/drawing/2014/main" id="{D1816C38-B694-403C-8BA6-BDE978E0FF19}"/>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96C222A8-CBC5-4659-821A-6FCE91E28F7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D7B6EE4-D4E9-477A-9CB8-080F48FC2378}"/>
              </a:ext>
            </a:extLst>
          </p:cNvPr>
          <p:cNvSpPr>
            <a:spLocks noGrp="1" noChangeArrowheads="1"/>
          </p:cNvSpPr>
          <p:nvPr>
            <p:ph type="sldNum" sz="quarter" idx="5"/>
          </p:nvPr>
        </p:nvSpPr>
        <p:spPr>
          <a:ln/>
        </p:spPr>
        <p:txBody>
          <a:bodyPr/>
          <a:lstStyle/>
          <a:p>
            <a:fld id="{099A0191-21E3-42C1-9BE3-39686C850AA6}" type="slidenum">
              <a:rPr lang="en-US" altLang="en-US"/>
              <a:pPr/>
              <a:t>17</a:t>
            </a:fld>
            <a:endParaRPr lang="en-US" altLang="en-US"/>
          </a:p>
        </p:txBody>
      </p:sp>
      <p:sp>
        <p:nvSpPr>
          <p:cNvPr id="137218" name="Rectangle 2">
            <a:extLst>
              <a:ext uri="{FF2B5EF4-FFF2-40B4-BE49-F238E27FC236}">
                <a16:creationId xmlns:a16="http://schemas.microsoft.com/office/drawing/2014/main" id="{D807C120-DD07-4A8C-88DA-9EDDE84EBD05}"/>
              </a:ext>
            </a:extLst>
          </p:cNvPr>
          <p:cNvSpPr>
            <a:spLocks noGrp="1" noRot="1" noChangeAspect="1" noChangeArrowheads="1" noTextEdit="1"/>
          </p:cNvSpPr>
          <p:nvPr>
            <p:ph type="sldImg"/>
          </p:nvPr>
        </p:nvSpPr>
        <p:spPr>
          <a:ln/>
        </p:spPr>
      </p:sp>
      <p:sp>
        <p:nvSpPr>
          <p:cNvPr id="137219" name="Rectangle 3">
            <a:extLst>
              <a:ext uri="{FF2B5EF4-FFF2-40B4-BE49-F238E27FC236}">
                <a16:creationId xmlns:a16="http://schemas.microsoft.com/office/drawing/2014/main" id="{8DCC19F6-AD07-4920-A67C-94A3BE089AB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5D087D8-9948-4C14-848C-9B60E5E803F6}"/>
              </a:ext>
            </a:extLst>
          </p:cNvPr>
          <p:cNvSpPr>
            <a:spLocks noGrp="1" noChangeArrowheads="1"/>
          </p:cNvSpPr>
          <p:nvPr>
            <p:ph type="sldNum" sz="quarter" idx="5"/>
          </p:nvPr>
        </p:nvSpPr>
        <p:spPr>
          <a:ln/>
        </p:spPr>
        <p:txBody>
          <a:bodyPr/>
          <a:lstStyle/>
          <a:p>
            <a:fld id="{22FAE1DB-76BF-4AD1-B1A8-0E165BFA1E3D}" type="slidenum">
              <a:rPr lang="en-US" altLang="en-US"/>
              <a:pPr/>
              <a:t>18</a:t>
            </a:fld>
            <a:endParaRPr lang="en-US" altLang="en-US"/>
          </a:p>
        </p:txBody>
      </p:sp>
      <p:sp>
        <p:nvSpPr>
          <p:cNvPr id="138242" name="Rectangle 2">
            <a:extLst>
              <a:ext uri="{FF2B5EF4-FFF2-40B4-BE49-F238E27FC236}">
                <a16:creationId xmlns:a16="http://schemas.microsoft.com/office/drawing/2014/main" id="{BAC6ACFF-0114-49CF-B094-DBBFE496B55D}"/>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EE8C4168-E69C-4FEF-9FDB-7568137140C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AAB92D-95B0-45A4-B09E-6BA772B7DBD8}"/>
              </a:ext>
            </a:extLst>
          </p:cNvPr>
          <p:cNvSpPr>
            <a:spLocks noGrp="1" noChangeArrowheads="1"/>
          </p:cNvSpPr>
          <p:nvPr>
            <p:ph type="sldNum" sz="quarter" idx="5"/>
          </p:nvPr>
        </p:nvSpPr>
        <p:spPr>
          <a:ln/>
        </p:spPr>
        <p:txBody>
          <a:bodyPr/>
          <a:lstStyle/>
          <a:p>
            <a:fld id="{FAA3B4E8-93B4-49EC-9C42-92219D10FF98}" type="slidenum">
              <a:rPr lang="en-US" altLang="en-US"/>
              <a:pPr/>
              <a:t>19</a:t>
            </a:fld>
            <a:endParaRPr lang="en-US" altLang="en-US"/>
          </a:p>
        </p:txBody>
      </p:sp>
      <p:sp>
        <p:nvSpPr>
          <p:cNvPr id="139266" name="Rectangle 2">
            <a:extLst>
              <a:ext uri="{FF2B5EF4-FFF2-40B4-BE49-F238E27FC236}">
                <a16:creationId xmlns:a16="http://schemas.microsoft.com/office/drawing/2014/main" id="{32F2FE66-0D89-4266-92ED-29D213B7EEBD}"/>
              </a:ext>
            </a:extLst>
          </p:cNvPr>
          <p:cNvSpPr>
            <a:spLocks noGrp="1" noRot="1" noChangeAspect="1" noChangeArrowheads="1" noTextEdit="1"/>
          </p:cNvSpPr>
          <p:nvPr>
            <p:ph type="sldImg"/>
          </p:nvPr>
        </p:nvSpPr>
        <p:spPr>
          <a:ln/>
        </p:spPr>
      </p:sp>
      <p:sp>
        <p:nvSpPr>
          <p:cNvPr id="139267" name="Rectangle 3">
            <a:extLst>
              <a:ext uri="{FF2B5EF4-FFF2-40B4-BE49-F238E27FC236}">
                <a16:creationId xmlns:a16="http://schemas.microsoft.com/office/drawing/2014/main" id="{0DE25972-B768-4A34-B877-EA219A8ECA8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EBBAFBD-FA72-4C7A-A170-C5BB9FE02BF8}"/>
              </a:ext>
            </a:extLst>
          </p:cNvPr>
          <p:cNvSpPr>
            <a:spLocks noGrp="1" noChangeArrowheads="1"/>
          </p:cNvSpPr>
          <p:nvPr>
            <p:ph type="sldNum" sz="quarter" idx="5"/>
          </p:nvPr>
        </p:nvSpPr>
        <p:spPr>
          <a:ln/>
        </p:spPr>
        <p:txBody>
          <a:bodyPr/>
          <a:lstStyle/>
          <a:p>
            <a:fld id="{72A5ACC7-B998-491C-B549-22FE19A3EEBF}" type="slidenum">
              <a:rPr lang="en-US" altLang="en-US"/>
              <a:pPr/>
              <a:t>20</a:t>
            </a:fld>
            <a:endParaRPr lang="en-US" altLang="en-US"/>
          </a:p>
        </p:txBody>
      </p:sp>
      <p:sp>
        <p:nvSpPr>
          <p:cNvPr id="140290" name="Rectangle 2">
            <a:extLst>
              <a:ext uri="{FF2B5EF4-FFF2-40B4-BE49-F238E27FC236}">
                <a16:creationId xmlns:a16="http://schemas.microsoft.com/office/drawing/2014/main" id="{E9927059-665C-4B02-8645-A6B9F3F173A5}"/>
              </a:ext>
            </a:extLst>
          </p:cNvPr>
          <p:cNvSpPr>
            <a:spLocks noGrp="1" noRot="1" noChangeAspect="1" noChangeArrowheads="1" noTextEdit="1"/>
          </p:cNvSpPr>
          <p:nvPr>
            <p:ph type="sldImg"/>
          </p:nvPr>
        </p:nvSpPr>
        <p:spPr>
          <a:ln/>
        </p:spPr>
      </p:sp>
      <p:sp>
        <p:nvSpPr>
          <p:cNvPr id="140291" name="Rectangle 3">
            <a:extLst>
              <a:ext uri="{FF2B5EF4-FFF2-40B4-BE49-F238E27FC236}">
                <a16:creationId xmlns:a16="http://schemas.microsoft.com/office/drawing/2014/main" id="{E2DB1555-9C06-4B07-ABB8-5D0BAC52CD3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B4F2D00-80B5-4D7B-840D-8D297CD8F8C5}"/>
              </a:ext>
            </a:extLst>
          </p:cNvPr>
          <p:cNvSpPr>
            <a:spLocks noGrp="1" noChangeArrowheads="1"/>
          </p:cNvSpPr>
          <p:nvPr>
            <p:ph type="sldNum" sz="quarter" idx="5"/>
          </p:nvPr>
        </p:nvSpPr>
        <p:spPr>
          <a:ln/>
        </p:spPr>
        <p:txBody>
          <a:bodyPr/>
          <a:lstStyle/>
          <a:p>
            <a:fld id="{008A73D0-DB03-4C99-A607-041B62D34AA3}" type="slidenum">
              <a:rPr lang="en-US" altLang="en-US"/>
              <a:pPr/>
              <a:t>21</a:t>
            </a:fld>
            <a:endParaRPr lang="en-US" altLang="en-US"/>
          </a:p>
        </p:txBody>
      </p:sp>
      <p:sp>
        <p:nvSpPr>
          <p:cNvPr id="141314" name="Rectangle 2">
            <a:extLst>
              <a:ext uri="{FF2B5EF4-FFF2-40B4-BE49-F238E27FC236}">
                <a16:creationId xmlns:a16="http://schemas.microsoft.com/office/drawing/2014/main" id="{C95EABBC-638B-4A70-93DF-92705322985F}"/>
              </a:ext>
            </a:extLst>
          </p:cNvPr>
          <p:cNvSpPr>
            <a:spLocks noGrp="1" noRot="1" noChangeAspect="1" noChangeArrowheads="1" noTextEdit="1"/>
          </p:cNvSpPr>
          <p:nvPr>
            <p:ph type="sldImg"/>
          </p:nvPr>
        </p:nvSpPr>
        <p:spPr>
          <a:ln/>
        </p:spPr>
      </p:sp>
      <p:sp>
        <p:nvSpPr>
          <p:cNvPr id="141315" name="Rectangle 3">
            <a:extLst>
              <a:ext uri="{FF2B5EF4-FFF2-40B4-BE49-F238E27FC236}">
                <a16:creationId xmlns:a16="http://schemas.microsoft.com/office/drawing/2014/main" id="{A7E62298-6EBC-4DB0-985B-384603545A0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7326009-BBA5-4003-A48D-22B1FDDCB31A}"/>
              </a:ext>
            </a:extLst>
          </p:cNvPr>
          <p:cNvSpPr>
            <a:spLocks noGrp="1" noChangeArrowheads="1"/>
          </p:cNvSpPr>
          <p:nvPr>
            <p:ph type="sldNum" sz="quarter" idx="5"/>
          </p:nvPr>
        </p:nvSpPr>
        <p:spPr>
          <a:ln/>
        </p:spPr>
        <p:txBody>
          <a:bodyPr/>
          <a:lstStyle/>
          <a:p>
            <a:fld id="{512B75C5-8304-4450-84BB-46A0C1BBB819}" type="slidenum">
              <a:rPr lang="en-US" altLang="en-US"/>
              <a:pPr/>
              <a:t>22</a:t>
            </a:fld>
            <a:endParaRPr lang="en-US" altLang="en-US"/>
          </a:p>
        </p:txBody>
      </p:sp>
      <p:sp>
        <p:nvSpPr>
          <p:cNvPr id="142338" name="Rectangle 2">
            <a:extLst>
              <a:ext uri="{FF2B5EF4-FFF2-40B4-BE49-F238E27FC236}">
                <a16:creationId xmlns:a16="http://schemas.microsoft.com/office/drawing/2014/main" id="{5CE142E3-38FC-4DE6-8711-74C870C0FA5E}"/>
              </a:ext>
            </a:extLst>
          </p:cNvPr>
          <p:cNvSpPr>
            <a:spLocks noGrp="1" noRot="1" noChangeAspect="1" noChangeArrowheads="1" noTextEdit="1"/>
          </p:cNvSpPr>
          <p:nvPr>
            <p:ph type="sldImg"/>
          </p:nvPr>
        </p:nvSpPr>
        <p:spPr>
          <a:ln/>
        </p:spPr>
      </p:sp>
      <p:sp>
        <p:nvSpPr>
          <p:cNvPr id="142339" name="Rectangle 3">
            <a:extLst>
              <a:ext uri="{FF2B5EF4-FFF2-40B4-BE49-F238E27FC236}">
                <a16:creationId xmlns:a16="http://schemas.microsoft.com/office/drawing/2014/main" id="{23D96D9D-47EB-4CD9-ABB9-AE7637A88C2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F84B17D-78D2-4107-B859-CB69F72585E5}"/>
              </a:ext>
            </a:extLst>
          </p:cNvPr>
          <p:cNvSpPr>
            <a:spLocks noGrp="1" noChangeArrowheads="1"/>
          </p:cNvSpPr>
          <p:nvPr>
            <p:ph type="sldNum" sz="quarter" idx="5"/>
          </p:nvPr>
        </p:nvSpPr>
        <p:spPr>
          <a:ln/>
        </p:spPr>
        <p:txBody>
          <a:bodyPr/>
          <a:lstStyle/>
          <a:p>
            <a:fld id="{378ED808-359E-41AC-8274-0B57E22B8ABE}" type="slidenum">
              <a:rPr lang="en-US" altLang="en-US"/>
              <a:pPr/>
              <a:t>23</a:t>
            </a:fld>
            <a:endParaRPr lang="en-US" altLang="en-US"/>
          </a:p>
        </p:txBody>
      </p:sp>
      <p:sp>
        <p:nvSpPr>
          <p:cNvPr id="143362" name="Rectangle 2">
            <a:extLst>
              <a:ext uri="{FF2B5EF4-FFF2-40B4-BE49-F238E27FC236}">
                <a16:creationId xmlns:a16="http://schemas.microsoft.com/office/drawing/2014/main" id="{7FF88DC8-41AD-4238-B4D0-00A7D12548EF}"/>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8999870C-3954-472D-B166-6511BA6F8CD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97800F-4C0C-4079-ACB0-8D95A99E1AF9}"/>
              </a:ext>
            </a:extLst>
          </p:cNvPr>
          <p:cNvSpPr>
            <a:spLocks noGrp="1" noChangeArrowheads="1"/>
          </p:cNvSpPr>
          <p:nvPr>
            <p:ph type="sldNum" sz="quarter" idx="5"/>
          </p:nvPr>
        </p:nvSpPr>
        <p:spPr>
          <a:ln/>
        </p:spPr>
        <p:txBody>
          <a:bodyPr/>
          <a:lstStyle/>
          <a:p>
            <a:fld id="{75C5B6AE-1F43-4C78-854E-AA868927DFB1}" type="slidenum">
              <a:rPr lang="en-US" altLang="en-US"/>
              <a:pPr/>
              <a:t>24</a:t>
            </a:fld>
            <a:endParaRPr lang="en-US" altLang="en-US"/>
          </a:p>
        </p:txBody>
      </p:sp>
      <p:sp>
        <p:nvSpPr>
          <p:cNvPr id="144386" name="Rectangle 2">
            <a:extLst>
              <a:ext uri="{FF2B5EF4-FFF2-40B4-BE49-F238E27FC236}">
                <a16:creationId xmlns:a16="http://schemas.microsoft.com/office/drawing/2014/main" id="{09DA227A-0671-4552-B8F3-F37A6281D310}"/>
              </a:ext>
            </a:extLst>
          </p:cNvPr>
          <p:cNvSpPr>
            <a:spLocks noGrp="1" noRot="1" noChangeAspect="1" noChangeArrowheads="1" noTextEdit="1"/>
          </p:cNvSpPr>
          <p:nvPr>
            <p:ph type="sldImg"/>
          </p:nvPr>
        </p:nvSpPr>
        <p:spPr>
          <a:ln/>
        </p:spPr>
      </p:sp>
      <p:sp>
        <p:nvSpPr>
          <p:cNvPr id="144387" name="Rectangle 3">
            <a:extLst>
              <a:ext uri="{FF2B5EF4-FFF2-40B4-BE49-F238E27FC236}">
                <a16:creationId xmlns:a16="http://schemas.microsoft.com/office/drawing/2014/main" id="{A91FA094-1DC5-422F-BDC3-458D82E682E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7C75249-764E-4845-8C42-99D193CC5FE3}"/>
              </a:ext>
            </a:extLst>
          </p:cNvPr>
          <p:cNvSpPr>
            <a:spLocks noGrp="1" noChangeArrowheads="1"/>
          </p:cNvSpPr>
          <p:nvPr>
            <p:ph type="sldNum" sz="quarter" idx="5"/>
          </p:nvPr>
        </p:nvSpPr>
        <p:spPr>
          <a:ln/>
        </p:spPr>
        <p:txBody>
          <a:bodyPr/>
          <a:lstStyle/>
          <a:p>
            <a:fld id="{F23CF607-7A06-4125-A537-215DC17A26F6}" type="slidenum">
              <a:rPr lang="en-US" altLang="en-US"/>
              <a:pPr/>
              <a:t>25</a:t>
            </a:fld>
            <a:endParaRPr lang="en-US" altLang="en-US"/>
          </a:p>
        </p:txBody>
      </p:sp>
      <p:sp>
        <p:nvSpPr>
          <p:cNvPr id="145410" name="Rectangle 2">
            <a:extLst>
              <a:ext uri="{FF2B5EF4-FFF2-40B4-BE49-F238E27FC236}">
                <a16:creationId xmlns:a16="http://schemas.microsoft.com/office/drawing/2014/main" id="{D2DCCBDD-795F-458C-9B44-1826BACF8E9F}"/>
              </a:ext>
            </a:extLst>
          </p:cNvPr>
          <p:cNvSpPr>
            <a:spLocks noGrp="1" noRot="1" noChangeAspect="1" noChangeArrowheads="1" noTextEdit="1"/>
          </p:cNvSpPr>
          <p:nvPr>
            <p:ph type="sldImg"/>
          </p:nvPr>
        </p:nvSpPr>
        <p:spPr>
          <a:ln/>
        </p:spPr>
      </p:sp>
      <p:sp>
        <p:nvSpPr>
          <p:cNvPr id="145411" name="Rectangle 3">
            <a:extLst>
              <a:ext uri="{FF2B5EF4-FFF2-40B4-BE49-F238E27FC236}">
                <a16:creationId xmlns:a16="http://schemas.microsoft.com/office/drawing/2014/main" id="{9C90728B-7AAC-4AD3-9D23-65944C2454F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2971F45-89CE-4C05-89DF-DA5B513BF39A}"/>
              </a:ext>
            </a:extLst>
          </p:cNvPr>
          <p:cNvSpPr>
            <a:spLocks noGrp="1" noChangeArrowheads="1"/>
          </p:cNvSpPr>
          <p:nvPr>
            <p:ph type="sldNum" sz="quarter" idx="5"/>
          </p:nvPr>
        </p:nvSpPr>
        <p:spPr>
          <a:ln/>
        </p:spPr>
        <p:txBody>
          <a:bodyPr/>
          <a:lstStyle/>
          <a:p>
            <a:fld id="{3A1134B2-5866-4734-BD43-345B11111AB0}" type="slidenum">
              <a:rPr lang="en-US" altLang="en-US"/>
              <a:pPr/>
              <a:t>26</a:t>
            </a:fld>
            <a:endParaRPr lang="en-US" altLang="en-US"/>
          </a:p>
        </p:txBody>
      </p:sp>
      <p:sp>
        <p:nvSpPr>
          <p:cNvPr id="146434" name="Rectangle 2">
            <a:extLst>
              <a:ext uri="{FF2B5EF4-FFF2-40B4-BE49-F238E27FC236}">
                <a16:creationId xmlns:a16="http://schemas.microsoft.com/office/drawing/2014/main" id="{BA2725A0-F6AE-459B-870B-71497673879F}"/>
              </a:ext>
            </a:extLst>
          </p:cNvPr>
          <p:cNvSpPr>
            <a:spLocks noGrp="1" noRot="1" noChangeAspect="1" noChangeArrowheads="1" noTextEdit="1"/>
          </p:cNvSpPr>
          <p:nvPr>
            <p:ph type="sldImg"/>
          </p:nvPr>
        </p:nvSpPr>
        <p:spPr>
          <a:ln/>
        </p:spPr>
      </p:sp>
      <p:sp>
        <p:nvSpPr>
          <p:cNvPr id="146435" name="Rectangle 3">
            <a:extLst>
              <a:ext uri="{FF2B5EF4-FFF2-40B4-BE49-F238E27FC236}">
                <a16:creationId xmlns:a16="http://schemas.microsoft.com/office/drawing/2014/main" id="{18EE54E1-49EB-4B58-A817-A9BBD604E28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6C03B81-F3F0-4AC1-9989-4F1393D55F83}"/>
              </a:ext>
            </a:extLst>
          </p:cNvPr>
          <p:cNvSpPr>
            <a:spLocks noGrp="1" noChangeArrowheads="1"/>
          </p:cNvSpPr>
          <p:nvPr>
            <p:ph type="sldNum" sz="quarter" idx="5"/>
          </p:nvPr>
        </p:nvSpPr>
        <p:spPr>
          <a:ln/>
        </p:spPr>
        <p:txBody>
          <a:bodyPr/>
          <a:lstStyle/>
          <a:p>
            <a:fld id="{ED396F8C-5DDA-4DAE-AA7C-8D58567606B0}" type="slidenum">
              <a:rPr lang="en-US" altLang="en-US"/>
              <a:pPr/>
              <a:t>27</a:t>
            </a:fld>
            <a:endParaRPr lang="en-US" altLang="en-US"/>
          </a:p>
        </p:txBody>
      </p:sp>
      <p:sp>
        <p:nvSpPr>
          <p:cNvPr id="147458" name="Rectangle 2">
            <a:extLst>
              <a:ext uri="{FF2B5EF4-FFF2-40B4-BE49-F238E27FC236}">
                <a16:creationId xmlns:a16="http://schemas.microsoft.com/office/drawing/2014/main" id="{99CBD450-B43A-4703-AB3D-E5C02DBD8103}"/>
              </a:ext>
            </a:extLst>
          </p:cNvPr>
          <p:cNvSpPr>
            <a:spLocks noGrp="1" noRot="1" noChangeAspect="1" noChangeArrowheads="1" noTextEdit="1"/>
          </p:cNvSpPr>
          <p:nvPr>
            <p:ph type="sldImg"/>
          </p:nvPr>
        </p:nvSpPr>
        <p:spPr>
          <a:ln/>
        </p:spPr>
      </p:sp>
      <p:sp>
        <p:nvSpPr>
          <p:cNvPr id="147459" name="Rectangle 3">
            <a:extLst>
              <a:ext uri="{FF2B5EF4-FFF2-40B4-BE49-F238E27FC236}">
                <a16:creationId xmlns:a16="http://schemas.microsoft.com/office/drawing/2014/main" id="{81CE019B-C66A-4691-9415-9132DEE0010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A34F78A-2882-4606-8EE2-3141C75B44B6}"/>
              </a:ext>
            </a:extLst>
          </p:cNvPr>
          <p:cNvSpPr>
            <a:spLocks noGrp="1" noChangeArrowheads="1"/>
          </p:cNvSpPr>
          <p:nvPr>
            <p:ph type="sldNum" sz="quarter" idx="5"/>
          </p:nvPr>
        </p:nvSpPr>
        <p:spPr>
          <a:ln/>
        </p:spPr>
        <p:txBody>
          <a:bodyPr/>
          <a:lstStyle/>
          <a:p>
            <a:fld id="{1DD50A25-07B7-4AF1-89D7-835EADFCF390}" type="slidenum">
              <a:rPr lang="en-US" altLang="en-US"/>
              <a:pPr/>
              <a:t>28</a:t>
            </a:fld>
            <a:endParaRPr lang="en-US" altLang="en-US"/>
          </a:p>
        </p:txBody>
      </p:sp>
      <p:sp>
        <p:nvSpPr>
          <p:cNvPr id="148482" name="Rectangle 2">
            <a:extLst>
              <a:ext uri="{FF2B5EF4-FFF2-40B4-BE49-F238E27FC236}">
                <a16:creationId xmlns:a16="http://schemas.microsoft.com/office/drawing/2014/main" id="{D847E760-14D4-4F95-BFE3-9C4950D0A44C}"/>
              </a:ext>
            </a:extLst>
          </p:cNvPr>
          <p:cNvSpPr>
            <a:spLocks noGrp="1" noRot="1" noChangeAspect="1" noChangeArrowheads="1" noTextEdit="1"/>
          </p:cNvSpPr>
          <p:nvPr>
            <p:ph type="sldImg"/>
          </p:nvPr>
        </p:nvSpPr>
        <p:spPr>
          <a:ln/>
        </p:spPr>
      </p:sp>
      <p:sp>
        <p:nvSpPr>
          <p:cNvPr id="148483" name="Rectangle 3">
            <a:extLst>
              <a:ext uri="{FF2B5EF4-FFF2-40B4-BE49-F238E27FC236}">
                <a16:creationId xmlns:a16="http://schemas.microsoft.com/office/drawing/2014/main" id="{BD9ED1B5-07EF-42BA-BE02-3A65F402777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2004760-C244-4520-AAB3-04A534840E3D}"/>
              </a:ext>
            </a:extLst>
          </p:cNvPr>
          <p:cNvSpPr>
            <a:spLocks noGrp="1" noChangeArrowheads="1"/>
          </p:cNvSpPr>
          <p:nvPr>
            <p:ph type="sldNum" sz="quarter" idx="5"/>
          </p:nvPr>
        </p:nvSpPr>
        <p:spPr>
          <a:ln/>
        </p:spPr>
        <p:txBody>
          <a:bodyPr/>
          <a:lstStyle/>
          <a:p>
            <a:fld id="{EE33C9C1-EEEC-43DF-9B68-25F253C7EE07}" type="slidenum">
              <a:rPr lang="en-US" altLang="en-US"/>
              <a:pPr/>
              <a:t>29</a:t>
            </a:fld>
            <a:endParaRPr lang="en-US" altLang="en-US"/>
          </a:p>
        </p:txBody>
      </p:sp>
      <p:sp>
        <p:nvSpPr>
          <p:cNvPr id="149506" name="Rectangle 2">
            <a:extLst>
              <a:ext uri="{FF2B5EF4-FFF2-40B4-BE49-F238E27FC236}">
                <a16:creationId xmlns:a16="http://schemas.microsoft.com/office/drawing/2014/main" id="{EB9D3F10-5EC4-4E26-A825-C14AA6C4DB7E}"/>
              </a:ext>
            </a:extLst>
          </p:cNvPr>
          <p:cNvSpPr>
            <a:spLocks noGrp="1" noRot="1" noChangeAspect="1" noChangeArrowheads="1" noTextEdit="1"/>
          </p:cNvSpPr>
          <p:nvPr>
            <p:ph type="sldImg"/>
          </p:nvPr>
        </p:nvSpPr>
        <p:spPr>
          <a:ln/>
        </p:spPr>
      </p:sp>
      <p:sp>
        <p:nvSpPr>
          <p:cNvPr id="149507" name="Rectangle 3">
            <a:extLst>
              <a:ext uri="{FF2B5EF4-FFF2-40B4-BE49-F238E27FC236}">
                <a16:creationId xmlns:a16="http://schemas.microsoft.com/office/drawing/2014/main" id="{A9FF0E30-3BEE-4E06-9B1D-DC04AF50494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96BEEF3-2A62-4074-9721-E9042ACC2594}"/>
              </a:ext>
            </a:extLst>
          </p:cNvPr>
          <p:cNvSpPr>
            <a:spLocks noGrp="1" noChangeArrowheads="1"/>
          </p:cNvSpPr>
          <p:nvPr>
            <p:ph type="sldNum" sz="quarter" idx="5"/>
          </p:nvPr>
        </p:nvSpPr>
        <p:spPr>
          <a:ln/>
        </p:spPr>
        <p:txBody>
          <a:bodyPr/>
          <a:lstStyle/>
          <a:p>
            <a:fld id="{574DB984-0A67-4888-8C90-2868E46913C2}" type="slidenum">
              <a:rPr lang="en-US" altLang="en-US"/>
              <a:pPr/>
              <a:t>30</a:t>
            </a:fld>
            <a:endParaRPr lang="en-US" altLang="en-US"/>
          </a:p>
        </p:txBody>
      </p:sp>
      <p:sp>
        <p:nvSpPr>
          <p:cNvPr id="150530" name="Rectangle 2">
            <a:extLst>
              <a:ext uri="{FF2B5EF4-FFF2-40B4-BE49-F238E27FC236}">
                <a16:creationId xmlns:a16="http://schemas.microsoft.com/office/drawing/2014/main" id="{3149771D-89E3-49C9-9BCD-D80B655C803B}"/>
              </a:ext>
            </a:extLst>
          </p:cNvPr>
          <p:cNvSpPr>
            <a:spLocks noGrp="1" noRot="1" noChangeAspect="1" noChangeArrowheads="1" noTextEdit="1"/>
          </p:cNvSpPr>
          <p:nvPr>
            <p:ph type="sldImg"/>
          </p:nvPr>
        </p:nvSpPr>
        <p:spPr>
          <a:ln/>
        </p:spPr>
      </p:sp>
      <p:sp>
        <p:nvSpPr>
          <p:cNvPr id="150531" name="Rectangle 3">
            <a:extLst>
              <a:ext uri="{FF2B5EF4-FFF2-40B4-BE49-F238E27FC236}">
                <a16:creationId xmlns:a16="http://schemas.microsoft.com/office/drawing/2014/main" id="{59E00611-6E20-49DC-B6D8-EDE759A4028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B7AA82C-DDE8-4024-965F-502C209FDFF7}"/>
              </a:ext>
            </a:extLst>
          </p:cNvPr>
          <p:cNvSpPr>
            <a:spLocks noGrp="1" noChangeArrowheads="1"/>
          </p:cNvSpPr>
          <p:nvPr>
            <p:ph type="sldNum" sz="quarter" idx="5"/>
          </p:nvPr>
        </p:nvSpPr>
        <p:spPr>
          <a:ln/>
        </p:spPr>
        <p:txBody>
          <a:bodyPr/>
          <a:lstStyle/>
          <a:p>
            <a:fld id="{18B019B0-D24C-409E-B402-63E1B93FD7DB}" type="slidenum">
              <a:rPr lang="en-US" altLang="en-US"/>
              <a:pPr/>
              <a:t>31</a:t>
            </a:fld>
            <a:endParaRPr lang="en-US" altLang="en-US"/>
          </a:p>
        </p:txBody>
      </p:sp>
      <p:sp>
        <p:nvSpPr>
          <p:cNvPr id="151554" name="Rectangle 2">
            <a:extLst>
              <a:ext uri="{FF2B5EF4-FFF2-40B4-BE49-F238E27FC236}">
                <a16:creationId xmlns:a16="http://schemas.microsoft.com/office/drawing/2014/main" id="{AA524F51-867F-4618-8B7A-0DDDA20C128C}"/>
              </a:ext>
            </a:extLst>
          </p:cNvPr>
          <p:cNvSpPr>
            <a:spLocks noGrp="1" noRot="1" noChangeAspect="1" noChangeArrowheads="1" noTextEdit="1"/>
          </p:cNvSpPr>
          <p:nvPr>
            <p:ph type="sldImg"/>
          </p:nvPr>
        </p:nvSpPr>
        <p:spPr>
          <a:ln/>
        </p:spPr>
      </p:sp>
      <p:sp>
        <p:nvSpPr>
          <p:cNvPr id="151555" name="Rectangle 3">
            <a:extLst>
              <a:ext uri="{FF2B5EF4-FFF2-40B4-BE49-F238E27FC236}">
                <a16:creationId xmlns:a16="http://schemas.microsoft.com/office/drawing/2014/main" id="{92138CBE-41C4-49B2-96E1-DDB6A522B28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458FCBD-02B8-4206-A8EA-BD633573F3E5}"/>
              </a:ext>
            </a:extLst>
          </p:cNvPr>
          <p:cNvSpPr>
            <a:spLocks noGrp="1" noChangeArrowheads="1"/>
          </p:cNvSpPr>
          <p:nvPr>
            <p:ph type="sldNum" sz="quarter" idx="5"/>
          </p:nvPr>
        </p:nvSpPr>
        <p:spPr>
          <a:ln/>
        </p:spPr>
        <p:txBody>
          <a:bodyPr/>
          <a:lstStyle/>
          <a:p>
            <a:fld id="{0E221F55-7C31-4A7E-8550-9277B3E95FEF}" type="slidenum">
              <a:rPr lang="en-US" altLang="en-US"/>
              <a:pPr/>
              <a:t>32</a:t>
            </a:fld>
            <a:endParaRPr lang="en-US" altLang="en-US"/>
          </a:p>
        </p:txBody>
      </p:sp>
      <p:sp>
        <p:nvSpPr>
          <p:cNvPr id="152578" name="Rectangle 2">
            <a:extLst>
              <a:ext uri="{FF2B5EF4-FFF2-40B4-BE49-F238E27FC236}">
                <a16:creationId xmlns:a16="http://schemas.microsoft.com/office/drawing/2014/main" id="{5F76A396-F182-428E-B5EE-2A8536277C6B}"/>
              </a:ext>
            </a:extLst>
          </p:cNvPr>
          <p:cNvSpPr>
            <a:spLocks noGrp="1" noRot="1" noChangeAspect="1" noChangeArrowheads="1" noTextEdit="1"/>
          </p:cNvSpPr>
          <p:nvPr>
            <p:ph type="sldImg"/>
          </p:nvPr>
        </p:nvSpPr>
        <p:spPr>
          <a:ln/>
        </p:spPr>
      </p:sp>
      <p:sp>
        <p:nvSpPr>
          <p:cNvPr id="152579" name="Rectangle 3">
            <a:extLst>
              <a:ext uri="{FF2B5EF4-FFF2-40B4-BE49-F238E27FC236}">
                <a16:creationId xmlns:a16="http://schemas.microsoft.com/office/drawing/2014/main" id="{B20A23C7-84FD-4BF1-ACCB-5AC783DFD6D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E5959FE-D056-43D4-A65C-6F3B27AB019A}"/>
              </a:ext>
            </a:extLst>
          </p:cNvPr>
          <p:cNvSpPr>
            <a:spLocks noGrp="1" noChangeArrowheads="1"/>
          </p:cNvSpPr>
          <p:nvPr>
            <p:ph type="sldNum" sz="quarter" idx="5"/>
          </p:nvPr>
        </p:nvSpPr>
        <p:spPr>
          <a:ln/>
        </p:spPr>
        <p:txBody>
          <a:bodyPr/>
          <a:lstStyle/>
          <a:p>
            <a:fld id="{D5BA73C1-0EC3-421F-8EEE-722796397595}" type="slidenum">
              <a:rPr lang="en-US" altLang="en-US"/>
              <a:pPr/>
              <a:t>33</a:t>
            </a:fld>
            <a:endParaRPr lang="en-US" altLang="en-US"/>
          </a:p>
        </p:txBody>
      </p:sp>
      <p:sp>
        <p:nvSpPr>
          <p:cNvPr id="153602" name="Rectangle 2">
            <a:extLst>
              <a:ext uri="{FF2B5EF4-FFF2-40B4-BE49-F238E27FC236}">
                <a16:creationId xmlns:a16="http://schemas.microsoft.com/office/drawing/2014/main" id="{DC42E7B7-C317-4740-80D5-B093A313603C}"/>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501CB4B5-4318-4775-A267-A9B04145C7D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127283A-F40C-44F9-B24C-4C74BBE0C051}"/>
              </a:ext>
            </a:extLst>
          </p:cNvPr>
          <p:cNvSpPr>
            <a:spLocks noGrp="1" noChangeArrowheads="1"/>
          </p:cNvSpPr>
          <p:nvPr>
            <p:ph type="sldNum" sz="quarter" idx="5"/>
          </p:nvPr>
        </p:nvSpPr>
        <p:spPr>
          <a:ln/>
        </p:spPr>
        <p:txBody>
          <a:bodyPr/>
          <a:lstStyle/>
          <a:p>
            <a:fld id="{344D6217-66E0-4DBB-ABDB-75063B95E9B3}" type="slidenum">
              <a:rPr lang="en-US" altLang="en-US"/>
              <a:pPr/>
              <a:t>34</a:t>
            </a:fld>
            <a:endParaRPr lang="en-US" altLang="en-US"/>
          </a:p>
        </p:txBody>
      </p:sp>
      <p:sp>
        <p:nvSpPr>
          <p:cNvPr id="154626" name="Rectangle 2">
            <a:extLst>
              <a:ext uri="{FF2B5EF4-FFF2-40B4-BE49-F238E27FC236}">
                <a16:creationId xmlns:a16="http://schemas.microsoft.com/office/drawing/2014/main" id="{EFA73DED-26AA-4E26-B143-A6EF1206EC47}"/>
              </a:ext>
            </a:extLst>
          </p:cNvPr>
          <p:cNvSpPr>
            <a:spLocks noGrp="1" noRot="1" noChangeAspect="1" noChangeArrowheads="1" noTextEdit="1"/>
          </p:cNvSpPr>
          <p:nvPr>
            <p:ph type="sldImg"/>
          </p:nvPr>
        </p:nvSpPr>
        <p:spPr>
          <a:ln/>
        </p:spPr>
      </p:sp>
      <p:sp>
        <p:nvSpPr>
          <p:cNvPr id="154627" name="Rectangle 3">
            <a:extLst>
              <a:ext uri="{FF2B5EF4-FFF2-40B4-BE49-F238E27FC236}">
                <a16:creationId xmlns:a16="http://schemas.microsoft.com/office/drawing/2014/main" id="{E37E2B96-E68A-4410-88BC-62CA770F26A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A547694-0F56-43FF-B630-5EAB8DDFE27D}"/>
              </a:ext>
            </a:extLst>
          </p:cNvPr>
          <p:cNvSpPr>
            <a:spLocks noGrp="1" noChangeArrowheads="1"/>
          </p:cNvSpPr>
          <p:nvPr>
            <p:ph type="sldNum" sz="quarter" idx="5"/>
          </p:nvPr>
        </p:nvSpPr>
        <p:spPr>
          <a:ln/>
        </p:spPr>
        <p:txBody>
          <a:bodyPr/>
          <a:lstStyle/>
          <a:p>
            <a:fld id="{F7736F4E-FC83-472F-B1A8-02A54990D9CC}" type="slidenum">
              <a:rPr lang="en-US" altLang="en-US"/>
              <a:pPr/>
              <a:t>35</a:t>
            </a:fld>
            <a:endParaRPr lang="en-US" altLang="en-US"/>
          </a:p>
        </p:txBody>
      </p:sp>
      <p:sp>
        <p:nvSpPr>
          <p:cNvPr id="155650" name="Rectangle 2">
            <a:extLst>
              <a:ext uri="{FF2B5EF4-FFF2-40B4-BE49-F238E27FC236}">
                <a16:creationId xmlns:a16="http://schemas.microsoft.com/office/drawing/2014/main" id="{7CA9BA2A-A17E-4E58-BE80-E303B7C57CF1}"/>
              </a:ext>
            </a:extLst>
          </p:cNvPr>
          <p:cNvSpPr>
            <a:spLocks noGrp="1" noRot="1" noChangeAspect="1" noChangeArrowheads="1" noTextEdit="1"/>
          </p:cNvSpPr>
          <p:nvPr>
            <p:ph type="sldImg"/>
          </p:nvPr>
        </p:nvSpPr>
        <p:spPr>
          <a:ln/>
        </p:spPr>
      </p:sp>
      <p:sp>
        <p:nvSpPr>
          <p:cNvPr id="155651" name="Rectangle 3">
            <a:extLst>
              <a:ext uri="{FF2B5EF4-FFF2-40B4-BE49-F238E27FC236}">
                <a16:creationId xmlns:a16="http://schemas.microsoft.com/office/drawing/2014/main" id="{8A1F335A-3FCB-4825-A125-93D3C9BA786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0FD98E4-1CFB-40A9-99BF-41054AD7453A}"/>
              </a:ext>
            </a:extLst>
          </p:cNvPr>
          <p:cNvSpPr>
            <a:spLocks noGrp="1" noChangeArrowheads="1"/>
          </p:cNvSpPr>
          <p:nvPr>
            <p:ph type="sldNum" sz="quarter" idx="5"/>
          </p:nvPr>
        </p:nvSpPr>
        <p:spPr>
          <a:ln/>
        </p:spPr>
        <p:txBody>
          <a:bodyPr/>
          <a:lstStyle/>
          <a:p>
            <a:fld id="{0E7A5A68-1F0F-4C37-961D-042C96596AB0}" type="slidenum">
              <a:rPr lang="en-US" altLang="en-US"/>
              <a:pPr/>
              <a:t>36</a:t>
            </a:fld>
            <a:endParaRPr lang="en-US" altLang="en-US"/>
          </a:p>
        </p:txBody>
      </p:sp>
      <p:sp>
        <p:nvSpPr>
          <p:cNvPr id="156674" name="Rectangle 2">
            <a:extLst>
              <a:ext uri="{FF2B5EF4-FFF2-40B4-BE49-F238E27FC236}">
                <a16:creationId xmlns:a16="http://schemas.microsoft.com/office/drawing/2014/main" id="{764FD0DD-0C53-456E-AF0E-62DB7E3A2A04}"/>
              </a:ext>
            </a:extLst>
          </p:cNvPr>
          <p:cNvSpPr>
            <a:spLocks noGrp="1" noRot="1" noChangeAspect="1" noChangeArrowheads="1" noTextEdit="1"/>
          </p:cNvSpPr>
          <p:nvPr>
            <p:ph type="sldImg"/>
          </p:nvPr>
        </p:nvSpPr>
        <p:spPr>
          <a:ln/>
        </p:spPr>
      </p:sp>
      <p:sp>
        <p:nvSpPr>
          <p:cNvPr id="156675" name="Rectangle 3">
            <a:extLst>
              <a:ext uri="{FF2B5EF4-FFF2-40B4-BE49-F238E27FC236}">
                <a16:creationId xmlns:a16="http://schemas.microsoft.com/office/drawing/2014/main" id="{DB65D52D-6F5D-4DA2-B363-F7738A7630B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58D6C4F-61D0-401F-9ABA-4BF9B5AF216F}"/>
              </a:ext>
            </a:extLst>
          </p:cNvPr>
          <p:cNvSpPr>
            <a:spLocks noGrp="1" noChangeArrowheads="1"/>
          </p:cNvSpPr>
          <p:nvPr>
            <p:ph type="sldNum" sz="quarter" idx="5"/>
          </p:nvPr>
        </p:nvSpPr>
        <p:spPr>
          <a:ln/>
        </p:spPr>
        <p:txBody>
          <a:bodyPr/>
          <a:lstStyle/>
          <a:p>
            <a:fld id="{F49F921D-29CD-4A4B-B869-9E244362B142}" type="slidenum">
              <a:rPr lang="en-US" altLang="en-US"/>
              <a:pPr/>
              <a:t>37</a:t>
            </a:fld>
            <a:endParaRPr lang="en-US" altLang="en-US"/>
          </a:p>
        </p:txBody>
      </p:sp>
      <p:sp>
        <p:nvSpPr>
          <p:cNvPr id="157698" name="Rectangle 2">
            <a:extLst>
              <a:ext uri="{FF2B5EF4-FFF2-40B4-BE49-F238E27FC236}">
                <a16:creationId xmlns:a16="http://schemas.microsoft.com/office/drawing/2014/main" id="{7458FF98-AE30-4B89-B8DC-D11C9344A9DA}"/>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81E086E5-1307-40D7-8E97-92270469530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BF6997E-8AF6-42B2-B4FC-8C28DEBCF90A}"/>
              </a:ext>
            </a:extLst>
          </p:cNvPr>
          <p:cNvSpPr>
            <a:spLocks noGrp="1" noChangeArrowheads="1"/>
          </p:cNvSpPr>
          <p:nvPr>
            <p:ph type="sldNum" sz="quarter" idx="5"/>
          </p:nvPr>
        </p:nvSpPr>
        <p:spPr>
          <a:ln/>
        </p:spPr>
        <p:txBody>
          <a:bodyPr/>
          <a:lstStyle/>
          <a:p>
            <a:fld id="{305E6EB2-91D5-4C14-B090-AEBED5E37F96}" type="slidenum">
              <a:rPr lang="en-US" altLang="en-US"/>
              <a:pPr/>
              <a:t>38</a:t>
            </a:fld>
            <a:endParaRPr lang="en-US" altLang="en-US"/>
          </a:p>
        </p:txBody>
      </p:sp>
      <p:sp>
        <p:nvSpPr>
          <p:cNvPr id="158722" name="Rectangle 2">
            <a:extLst>
              <a:ext uri="{FF2B5EF4-FFF2-40B4-BE49-F238E27FC236}">
                <a16:creationId xmlns:a16="http://schemas.microsoft.com/office/drawing/2014/main" id="{96DBE305-37B0-48DC-82F2-0E4AB29CD5D1}"/>
              </a:ext>
            </a:extLst>
          </p:cNvPr>
          <p:cNvSpPr>
            <a:spLocks noGrp="1" noRot="1" noChangeAspect="1" noChangeArrowheads="1" noTextEdit="1"/>
          </p:cNvSpPr>
          <p:nvPr>
            <p:ph type="sldImg"/>
          </p:nvPr>
        </p:nvSpPr>
        <p:spPr>
          <a:ln/>
        </p:spPr>
      </p:sp>
      <p:sp>
        <p:nvSpPr>
          <p:cNvPr id="158723" name="Rectangle 3">
            <a:extLst>
              <a:ext uri="{FF2B5EF4-FFF2-40B4-BE49-F238E27FC236}">
                <a16:creationId xmlns:a16="http://schemas.microsoft.com/office/drawing/2014/main" id="{753F4F38-559F-4F2A-A177-C449158B1B2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DF6D270-D6B3-4BAE-B934-E98606D970D1}"/>
              </a:ext>
            </a:extLst>
          </p:cNvPr>
          <p:cNvSpPr>
            <a:spLocks noGrp="1" noChangeArrowheads="1"/>
          </p:cNvSpPr>
          <p:nvPr>
            <p:ph type="sldNum" sz="quarter" idx="5"/>
          </p:nvPr>
        </p:nvSpPr>
        <p:spPr>
          <a:ln/>
        </p:spPr>
        <p:txBody>
          <a:bodyPr/>
          <a:lstStyle/>
          <a:p>
            <a:fld id="{D8DDD7F4-A590-4CD3-89DF-2814892C16AB}" type="slidenum">
              <a:rPr lang="en-US" altLang="en-US"/>
              <a:pPr/>
              <a:t>39</a:t>
            </a:fld>
            <a:endParaRPr lang="en-US" altLang="en-US"/>
          </a:p>
        </p:txBody>
      </p:sp>
      <p:sp>
        <p:nvSpPr>
          <p:cNvPr id="159746" name="Rectangle 2">
            <a:extLst>
              <a:ext uri="{FF2B5EF4-FFF2-40B4-BE49-F238E27FC236}">
                <a16:creationId xmlns:a16="http://schemas.microsoft.com/office/drawing/2014/main" id="{3B4E6F4B-8890-4FD6-B102-B2DF95E3892B}"/>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D843C0B4-01F9-481A-BF3B-09CF31BD3CA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E8108E-4EF1-40F5-AE76-267388A69DD7}"/>
              </a:ext>
            </a:extLst>
          </p:cNvPr>
          <p:cNvSpPr>
            <a:spLocks noGrp="1" noChangeArrowheads="1"/>
          </p:cNvSpPr>
          <p:nvPr>
            <p:ph type="sldNum" sz="quarter" idx="5"/>
          </p:nvPr>
        </p:nvSpPr>
        <p:spPr>
          <a:ln/>
        </p:spPr>
        <p:txBody>
          <a:bodyPr/>
          <a:lstStyle/>
          <a:p>
            <a:fld id="{0B28E0AA-A0D5-4AD4-BBCA-AABE00AB9E5F}" type="slidenum">
              <a:rPr lang="en-US" altLang="en-US"/>
              <a:pPr/>
              <a:t>40</a:t>
            </a:fld>
            <a:endParaRPr lang="en-US" altLang="en-US"/>
          </a:p>
        </p:txBody>
      </p:sp>
      <p:sp>
        <p:nvSpPr>
          <p:cNvPr id="160770" name="Rectangle 2">
            <a:extLst>
              <a:ext uri="{FF2B5EF4-FFF2-40B4-BE49-F238E27FC236}">
                <a16:creationId xmlns:a16="http://schemas.microsoft.com/office/drawing/2014/main" id="{7223FD63-1BB5-4E70-ABE0-D9A498DFEFCF}"/>
              </a:ext>
            </a:extLst>
          </p:cNvPr>
          <p:cNvSpPr>
            <a:spLocks noGrp="1" noRot="1" noChangeAspect="1" noChangeArrowheads="1" noTextEdit="1"/>
          </p:cNvSpPr>
          <p:nvPr>
            <p:ph type="sldImg"/>
          </p:nvPr>
        </p:nvSpPr>
        <p:spPr>
          <a:ln/>
        </p:spPr>
      </p:sp>
      <p:sp>
        <p:nvSpPr>
          <p:cNvPr id="160771" name="Rectangle 3">
            <a:extLst>
              <a:ext uri="{FF2B5EF4-FFF2-40B4-BE49-F238E27FC236}">
                <a16:creationId xmlns:a16="http://schemas.microsoft.com/office/drawing/2014/main" id="{F8286CAB-88C7-4EE2-BDED-1B0226CDFFA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9658573-740F-4DBB-ABF4-38FAB4B51356}"/>
              </a:ext>
            </a:extLst>
          </p:cNvPr>
          <p:cNvSpPr>
            <a:spLocks noGrp="1" noChangeArrowheads="1"/>
          </p:cNvSpPr>
          <p:nvPr>
            <p:ph type="sldNum" sz="quarter" idx="5"/>
          </p:nvPr>
        </p:nvSpPr>
        <p:spPr>
          <a:ln/>
        </p:spPr>
        <p:txBody>
          <a:bodyPr/>
          <a:lstStyle/>
          <a:p>
            <a:fld id="{8C0C29A3-C2EC-4732-9BF8-6E90639B9444}" type="slidenum">
              <a:rPr lang="en-US" altLang="en-US"/>
              <a:pPr/>
              <a:t>41</a:t>
            </a:fld>
            <a:endParaRPr lang="en-US" altLang="en-US"/>
          </a:p>
        </p:txBody>
      </p:sp>
      <p:sp>
        <p:nvSpPr>
          <p:cNvPr id="161794" name="Rectangle 2">
            <a:extLst>
              <a:ext uri="{FF2B5EF4-FFF2-40B4-BE49-F238E27FC236}">
                <a16:creationId xmlns:a16="http://schemas.microsoft.com/office/drawing/2014/main" id="{D7BA1DA3-854B-4E38-8080-E79F6E094B28}"/>
              </a:ext>
            </a:extLst>
          </p:cNvPr>
          <p:cNvSpPr>
            <a:spLocks noGrp="1" noRot="1" noChangeAspect="1" noChangeArrowheads="1" noTextEdit="1"/>
          </p:cNvSpPr>
          <p:nvPr>
            <p:ph type="sldImg"/>
          </p:nvPr>
        </p:nvSpPr>
        <p:spPr>
          <a:ln/>
        </p:spPr>
      </p:sp>
      <p:sp>
        <p:nvSpPr>
          <p:cNvPr id="161795" name="Rectangle 3">
            <a:extLst>
              <a:ext uri="{FF2B5EF4-FFF2-40B4-BE49-F238E27FC236}">
                <a16:creationId xmlns:a16="http://schemas.microsoft.com/office/drawing/2014/main" id="{37E7B385-6DD8-46DA-83C1-EA60EAB1F02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66DC9C3-5AE3-4F6C-BBA9-2F0A97CD8AA8}"/>
              </a:ext>
            </a:extLst>
          </p:cNvPr>
          <p:cNvSpPr>
            <a:spLocks noGrp="1" noChangeArrowheads="1"/>
          </p:cNvSpPr>
          <p:nvPr>
            <p:ph type="sldNum" sz="quarter" idx="5"/>
          </p:nvPr>
        </p:nvSpPr>
        <p:spPr>
          <a:ln/>
        </p:spPr>
        <p:txBody>
          <a:bodyPr/>
          <a:lstStyle/>
          <a:p>
            <a:fld id="{3D86F8B7-80FD-445D-BD15-735F900F9E6E}" type="slidenum">
              <a:rPr lang="en-US" altLang="en-US"/>
              <a:pPr/>
              <a:t>42</a:t>
            </a:fld>
            <a:endParaRPr lang="en-US" altLang="en-US"/>
          </a:p>
        </p:txBody>
      </p:sp>
      <p:sp>
        <p:nvSpPr>
          <p:cNvPr id="162818" name="Rectangle 2">
            <a:extLst>
              <a:ext uri="{FF2B5EF4-FFF2-40B4-BE49-F238E27FC236}">
                <a16:creationId xmlns:a16="http://schemas.microsoft.com/office/drawing/2014/main" id="{33785D3A-DA99-4B77-B165-792D9AF2BFAE}"/>
              </a:ext>
            </a:extLst>
          </p:cNvPr>
          <p:cNvSpPr>
            <a:spLocks noGrp="1" noRot="1" noChangeAspect="1" noChangeArrowheads="1" noTextEdit="1"/>
          </p:cNvSpPr>
          <p:nvPr>
            <p:ph type="sldImg"/>
          </p:nvPr>
        </p:nvSpPr>
        <p:spPr>
          <a:ln/>
        </p:spPr>
      </p:sp>
      <p:sp>
        <p:nvSpPr>
          <p:cNvPr id="162819" name="Rectangle 3">
            <a:extLst>
              <a:ext uri="{FF2B5EF4-FFF2-40B4-BE49-F238E27FC236}">
                <a16:creationId xmlns:a16="http://schemas.microsoft.com/office/drawing/2014/main" id="{FC948662-B8B6-4A7B-8948-EFDA77DBA5E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8DD0F5D-76D1-4D56-A02C-8F9C30B517E6}"/>
              </a:ext>
            </a:extLst>
          </p:cNvPr>
          <p:cNvSpPr>
            <a:spLocks noGrp="1" noChangeArrowheads="1"/>
          </p:cNvSpPr>
          <p:nvPr>
            <p:ph type="sldNum" sz="quarter" idx="5"/>
          </p:nvPr>
        </p:nvSpPr>
        <p:spPr>
          <a:ln/>
        </p:spPr>
        <p:txBody>
          <a:bodyPr/>
          <a:lstStyle/>
          <a:p>
            <a:fld id="{A7EE9E93-42EC-4D9A-8B42-4DAE525A5DED}" type="slidenum">
              <a:rPr lang="en-US" altLang="en-US"/>
              <a:pPr/>
              <a:t>43</a:t>
            </a:fld>
            <a:endParaRPr lang="en-US" altLang="en-US"/>
          </a:p>
        </p:txBody>
      </p:sp>
      <p:sp>
        <p:nvSpPr>
          <p:cNvPr id="163842" name="Rectangle 2">
            <a:extLst>
              <a:ext uri="{FF2B5EF4-FFF2-40B4-BE49-F238E27FC236}">
                <a16:creationId xmlns:a16="http://schemas.microsoft.com/office/drawing/2014/main" id="{F4049444-0A4A-477E-9EA3-6CE0B46CB11B}"/>
              </a:ext>
            </a:extLst>
          </p:cNvPr>
          <p:cNvSpPr>
            <a:spLocks noGrp="1" noRot="1" noChangeAspect="1" noChangeArrowheads="1" noTextEdit="1"/>
          </p:cNvSpPr>
          <p:nvPr>
            <p:ph type="sldImg"/>
          </p:nvPr>
        </p:nvSpPr>
        <p:spPr>
          <a:ln/>
        </p:spPr>
      </p:sp>
      <p:sp>
        <p:nvSpPr>
          <p:cNvPr id="163843" name="Rectangle 3">
            <a:extLst>
              <a:ext uri="{FF2B5EF4-FFF2-40B4-BE49-F238E27FC236}">
                <a16:creationId xmlns:a16="http://schemas.microsoft.com/office/drawing/2014/main" id="{FD4CB2B5-3FF2-4A3E-AFF8-3BED9BAF854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2BA0082-D096-46CE-80E0-A8AF4C478A19}"/>
              </a:ext>
            </a:extLst>
          </p:cNvPr>
          <p:cNvSpPr>
            <a:spLocks noGrp="1" noChangeArrowheads="1"/>
          </p:cNvSpPr>
          <p:nvPr>
            <p:ph type="sldNum" sz="quarter" idx="5"/>
          </p:nvPr>
        </p:nvSpPr>
        <p:spPr>
          <a:ln/>
        </p:spPr>
        <p:txBody>
          <a:bodyPr/>
          <a:lstStyle/>
          <a:p>
            <a:fld id="{AD608E72-F4BA-4C50-949C-C84E8B33D312}" type="slidenum">
              <a:rPr lang="en-US" altLang="en-US"/>
              <a:pPr/>
              <a:t>44</a:t>
            </a:fld>
            <a:endParaRPr lang="en-US" altLang="en-US"/>
          </a:p>
        </p:txBody>
      </p:sp>
      <p:sp>
        <p:nvSpPr>
          <p:cNvPr id="164866" name="Rectangle 2">
            <a:extLst>
              <a:ext uri="{FF2B5EF4-FFF2-40B4-BE49-F238E27FC236}">
                <a16:creationId xmlns:a16="http://schemas.microsoft.com/office/drawing/2014/main" id="{AD097DDD-4B92-4F71-89EB-1B5E596F1486}"/>
              </a:ext>
            </a:extLst>
          </p:cNvPr>
          <p:cNvSpPr>
            <a:spLocks noGrp="1" noRot="1" noChangeAspect="1" noChangeArrowheads="1" noTextEdit="1"/>
          </p:cNvSpPr>
          <p:nvPr>
            <p:ph type="sldImg"/>
          </p:nvPr>
        </p:nvSpPr>
        <p:spPr>
          <a:ln/>
        </p:spPr>
      </p:sp>
      <p:sp>
        <p:nvSpPr>
          <p:cNvPr id="164867" name="Rectangle 3">
            <a:extLst>
              <a:ext uri="{FF2B5EF4-FFF2-40B4-BE49-F238E27FC236}">
                <a16:creationId xmlns:a16="http://schemas.microsoft.com/office/drawing/2014/main" id="{08466935-AAE2-4A6B-A68A-3FCFC2EB826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D765DB9-3721-478D-B6AF-123B392AC54F}"/>
              </a:ext>
            </a:extLst>
          </p:cNvPr>
          <p:cNvSpPr>
            <a:spLocks noGrp="1" noChangeArrowheads="1"/>
          </p:cNvSpPr>
          <p:nvPr>
            <p:ph type="sldNum" sz="quarter" idx="5"/>
          </p:nvPr>
        </p:nvSpPr>
        <p:spPr>
          <a:ln/>
        </p:spPr>
        <p:txBody>
          <a:bodyPr/>
          <a:lstStyle/>
          <a:p>
            <a:fld id="{5E3FFB17-F264-4661-9D11-D94B7B31203E}" type="slidenum">
              <a:rPr lang="en-US" altLang="en-US"/>
              <a:pPr/>
              <a:t>45</a:t>
            </a:fld>
            <a:endParaRPr lang="en-US" altLang="en-US"/>
          </a:p>
        </p:txBody>
      </p:sp>
      <p:sp>
        <p:nvSpPr>
          <p:cNvPr id="165890" name="Rectangle 2">
            <a:extLst>
              <a:ext uri="{FF2B5EF4-FFF2-40B4-BE49-F238E27FC236}">
                <a16:creationId xmlns:a16="http://schemas.microsoft.com/office/drawing/2014/main" id="{CEB2AED6-A371-4ABC-A2BD-EE4E566D85A7}"/>
              </a:ext>
            </a:extLst>
          </p:cNvPr>
          <p:cNvSpPr>
            <a:spLocks noGrp="1" noRot="1" noChangeAspect="1" noChangeArrowheads="1" noTextEdit="1"/>
          </p:cNvSpPr>
          <p:nvPr>
            <p:ph type="sldImg"/>
          </p:nvPr>
        </p:nvSpPr>
        <p:spPr>
          <a:ln/>
        </p:spPr>
      </p:sp>
      <p:sp>
        <p:nvSpPr>
          <p:cNvPr id="165891" name="Rectangle 3">
            <a:extLst>
              <a:ext uri="{FF2B5EF4-FFF2-40B4-BE49-F238E27FC236}">
                <a16:creationId xmlns:a16="http://schemas.microsoft.com/office/drawing/2014/main" id="{2DFDAACE-ECC7-4C44-BBCC-82DB9011045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89D14A6-4CF6-44E4-9999-A23EE43212AB}"/>
              </a:ext>
            </a:extLst>
          </p:cNvPr>
          <p:cNvSpPr>
            <a:spLocks noGrp="1" noChangeArrowheads="1"/>
          </p:cNvSpPr>
          <p:nvPr>
            <p:ph type="sldNum" sz="quarter" idx="5"/>
          </p:nvPr>
        </p:nvSpPr>
        <p:spPr>
          <a:ln/>
        </p:spPr>
        <p:txBody>
          <a:bodyPr/>
          <a:lstStyle/>
          <a:p>
            <a:fld id="{38AB3B89-E8E3-42A1-AB1A-68D45923E1EA}" type="slidenum">
              <a:rPr lang="en-US" altLang="en-US"/>
              <a:pPr/>
              <a:t>46</a:t>
            </a:fld>
            <a:endParaRPr lang="en-US" altLang="en-US"/>
          </a:p>
        </p:txBody>
      </p:sp>
      <p:sp>
        <p:nvSpPr>
          <p:cNvPr id="166914" name="Rectangle 2">
            <a:extLst>
              <a:ext uri="{FF2B5EF4-FFF2-40B4-BE49-F238E27FC236}">
                <a16:creationId xmlns:a16="http://schemas.microsoft.com/office/drawing/2014/main" id="{2BE58F83-2486-48C8-8AE3-3CE481C329C6}"/>
              </a:ext>
            </a:extLst>
          </p:cNvPr>
          <p:cNvSpPr>
            <a:spLocks noGrp="1" noRot="1" noChangeAspect="1" noChangeArrowheads="1" noTextEdit="1"/>
          </p:cNvSpPr>
          <p:nvPr>
            <p:ph type="sldImg"/>
          </p:nvPr>
        </p:nvSpPr>
        <p:spPr>
          <a:ln/>
        </p:spPr>
      </p:sp>
      <p:sp>
        <p:nvSpPr>
          <p:cNvPr id="166915" name="Rectangle 3">
            <a:extLst>
              <a:ext uri="{FF2B5EF4-FFF2-40B4-BE49-F238E27FC236}">
                <a16:creationId xmlns:a16="http://schemas.microsoft.com/office/drawing/2014/main" id="{EEE6BADC-A3CF-4C4E-8E53-6CBD7B8B8D7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E95ACE6-4367-48C3-8FD2-32CD6FCAD3EC}"/>
              </a:ext>
            </a:extLst>
          </p:cNvPr>
          <p:cNvSpPr>
            <a:spLocks noGrp="1" noChangeArrowheads="1"/>
          </p:cNvSpPr>
          <p:nvPr>
            <p:ph type="sldNum" sz="quarter" idx="5"/>
          </p:nvPr>
        </p:nvSpPr>
        <p:spPr>
          <a:ln/>
        </p:spPr>
        <p:txBody>
          <a:bodyPr/>
          <a:lstStyle/>
          <a:p>
            <a:fld id="{310C9374-64B2-41EF-AC73-3FDC65B93238}" type="slidenum">
              <a:rPr lang="en-US" altLang="en-US"/>
              <a:pPr/>
              <a:t>47</a:t>
            </a:fld>
            <a:endParaRPr lang="en-US" altLang="en-US"/>
          </a:p>
        </p:txBody>
      </p:sp>
      <p:sp>
        <p:nvSpPr>
          <p:cNvPr id="167938" name="Rectangle 2">
            <a:extLst>
              <a:ext uri="{FF2B5EF4-FFF2-40B4-BE49-F238E27FC236}">
                <a16:creationId xmlns:a16="http://schemas.microsoft.com/office/drawing/2014/main" id="{B265AD09-D01C-4969-BC92-4B94729480C3}"/>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40226498-C78C-46ED-9B90-CDB8F1D5E5D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6231199-B528-48FD-B25F-D0529BF71A5A}"/>
              </a:ext>
            </a:extLst>
          </p:cNvPr>
          <p:cNvSpPr>
            <a:spLocks noGrp="1" noChangeArrowheads="1"/>
          </p:cNvSpPr>
          <p:nvPr>
            <p:ph type="sldNum" sz="quarter" idx="5"/>
          </p:nvPr>
        </p:nvSpPr>
        <p:spPr>
          <a:ln/>
        </p:spPr>
        <p:txBody>
          <a:bodyPr/>
          <a:lstStyle/>
          <a:p>
            <a:fld id="{A2021978-C166-4799-A795-284929F6A2BF}" type="slidenum">
              <a:rPr lang="en-US" altLang="en-US"/>
              <a:pPr/>
              <a:t>48</a:t>
            </a:fld>
            <a:endParaRPr lang="en-US" altLang="en-US"/>
          </a:p>
        </p:txBody>
      </p:sp>
      <p:sp>
        <p:nvSpPr>
          <p:cNvPr id="168962" name="Rectangle 2">
            <a:extLst>
              <a:ext uri="{FF2B5EF4-FFF2-40B4-BE49-F238E27FC236}">
                <a16:creationId xmlns:a16="http://schemas.microsoft.com/office/drawing/2014/main" id="{39E1B3CE-CDA2-4B46-B39C-34B27DEFA3C8}"/>
              </a:ext>
            </a:extLst>
          </p:cNvPr>
          <p:cNvSpPr>
            <a:spLocks noGrp="1" noRot="1" noChangeAspect="1" noChangeArrowheads="1" noTextEdit="1"/>
          </p:cNvSpPr>
          <p:nvPr>
            <p:ph type="sldImg"/>
          </p:nvPr>
        </p:nvSpPr>
        <p:spPr>
          <a:ln/>
        </p:spPr>
      </p:sp>
      <p:sp>
        <p:nvSpPr>
          <p:cNvPr id="168963" name="Rectangle 3">
            <a:extLst>
              <a:ext uri="{FF2B5EF4-FFF2-40B4-BE49-F238E27FC236}">
                <a16:creationId xmlns:a16="http://schemas.microsoft.com/office/drawing/2014/main" id="{DDF4D6E9-7284-4C18-9AF8-573BEA93F96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2C80A2E-968D-4593-9E99-65E08397D0DD}"/>
              </a:ext>
            </a:extLst>
          </p:cNvPr>
          <p:cNvSpPr>
            <a:spLocks noGrp="1" noChangeArrowheads="1"/>
          </p:cNvSpPr>
          <p:nvPr>
            <p:ph type="sldNum" sz="quarter" idx="5"/>
          </p:nvPr>
        </p:nvSpPr>
        <p:spPr>
          <a:ln/>
        </p:spPr>
        <p:txBody>
          <a:bodyPr/>
          <a:lstStyle/>
          <a:p>
            <a:fld id="{E50064AE-4A34-4B5E-96D5-387F6FFDA195}" type="slidenum">
              <a:rPr lang="en-US" altLang="en-US"/>
              <a:pPr/>
              <a:t>49</a:t>
            </a:fld>
            <a:endParaRPr lang="en-US" altLang="en-US"/>
          </a:p>
        </p:txBody>
      </p:sp>
      <p:sp>
        <p:nvSpPr>
          <p:cNvPr id="169986" name="Rectangle 2">
            <a:extLst>
              <a:ext uri="{FF2B5EF4-FFF2-40B4-BE49-F238E27FC236}">
                <a16:creationId xmlns:a16="http://schemas.microsoft.com/office/drawing/2014/main" id="{A6CD7CB0-19CA-4031-B85A-CD17A657AD09}"/>
              </a:ext>
            </a:extLst>
          </p:cNvPr>
          <p:cNvSpPr>
            <a:spLocks noGrp="1" noRot="1" noChangeAspect="1" noChangeArrowheads="1" noTextEdit="1"/>
          </p:cNvSpPr>
          <p:nvPr>
            <p:ph type="sldImg"/>
          </p:nvPr>
        </p:nvSpPr>
        <p:spPr>
          <a:ln/>
        </p:spPr>
      </p:sp>
      <p:sp>
        <p:nvSpPr>
          <p:cNvPr id="169987" name="Rectangle 3">
            <a:extLst>
              <a:ext uri="{FF2B5EF4-FFF2-40B4-BE49-F238E27FC236}">
                <a16:creationId xmlns:a16="http://schemas.microsoft.com/office/drawing/2014/main" id="{B09DC683-1312-413A-BBD3-FE552847BD8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5ACB8FD-18E3-494E-854A-33C598E8D703}"/>
              </a:ext>
            </a:extLst>
          </p:cNvPr>
          <p:cNvSpPr>
            <a:spLocks noGrp="1" noChangeArrowheads="1"/>
          </p:cNvSpPr>
          <p:nvPr>
            <p:ph type="sldNum" sz="quarter" idx="5"/>
          </p:nvPr>
        </p:nvSpPr>
        <p:spPr>
          <a:ln/>
        </p:spPr>
        <p:txBody>
          <a:bodyPr/>
          <a:lstStyle/>
          <a:p>
            <a:fld id="{9EEF0648-ACBD-41AC-B30D-E49947E7416D}" type="slidenum">
              <a:rPr lang="en-US" altLang="en-US"/>
              <a:pPr/>
              <a:t>50</a:t>
            </a:fld>
            <a:endParaRPr lang="en-US" altLang="en-US"/>
          </a:p>
        </p:txBody>
      </p:sp>
      <p:sp>
        <p:nvSpPr>
          <p:cNvPr id="171010" name="Rectangle 2">
            <a:extLst>
              <a:ext uri="{FF2B5EF4-FFF2-40B4-BE49-F238E27FC236}">
                <a16:creationId xmlns:a16="http://schemas.microsoft.com/office/drawing/2014/main" id="{41725C63-B879-45F1-AE84-B980F7E4C34B}"/>
              </a:ext>
            </a:extLst>
          </p:cNvPr>
          <p:cNvSpPr>
            <a:spLocks noGrp="1" noRot="1" noChangeAspect="1" noChangeArrowheads="1" noTextEdit="1"/>
          </p:cNvSpPr>
          <p:nvPr>
            <p:ph type="sldImg"/>
          </p:nvPr>
        </p:nvSpPr>
        <p:spPr>
          <a:ln/>
        </p:spPr>
      </p:sp>
      <p:sp>
        <p:nvSpPr>
          <p:cNvPr id="171011" name="Rectangle 3">
            <a:extLst>
              <a:ext uri="{FF2B5EF4-FFF2-40B4-BE49-F238E27FC236}">
                <a16:creationId xmlns:a16="http://schemas.microsoft.com/office/drawing/2014/main" id="{2DFDBABB-A3A4-433C-892C-D8ED44853A5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264B35E-382D-412A-BB56-C12B73182569}"/>
              </a:ext>
            </a:extLst>
          </p:cNvPr>
          <p:cNvSpPr>
            <a:spLocks noGrp="1" noChangeArrowheads="1"/>
          </p:cNvSpPr>
          <p:nvPr>
            <p:ph type="sldNum" sz="quarter" idx="5"/>
          </p:nvPr>
        </p:nvSpPr>
        <p:spPr>
          <a:ln/>
        </p:spPr>
        <p:txBody>
          <a:bodyPr/>
          <a:lstStyle/>
          <a:p>
            <a:fld id="{FF7CD80F-8EDE-4C7F-8785-D87B2F7E1E30}" type="slidenum">
              <a:rPr lang="en-US" altLang="en-US"/>
              <a:pPr/>
              <a:t>51</a:t>
            </a:fld>
            <a:endParaRPr lang="en-US" altLang="en-US"/>
          </a:p>
        </p:txBody>
      </p:sp>
      <p:sp>
        <p:nvSpPr>
          <p:cNvPr id="172034" name="Rectangle 2">
            <a:extLst>
              <a:ext uri="{FF2B5EF4-FFF2-40B4-BE49-F238E27FC236}">
                <a16:creationId xmlns:a16="http://schemas.microsoft.com/office/drawing/2014/main" id="{492CAFC7-ABE4-4F87-870A-3C58AEA7B917}"/>
              </a:ext>
            </a:extLst>
          </p:cNvPr>
          <p:cNvSpPr>
            <a:spLocks noGrp="1" noRot="1" noChangeAspect="1" noChangeArrowheads="1" noTextEdit="1"/>
          </p:cNvSpPr>
          <p:nvPr>
            <p:ph type="sldImg"/>
          </p:nvPr>
        </p:nvSpPr>
        <p:spPr>
          <a:ln/>
        </p:spPr>
      </p:sp>
      <p:sp>
        <p:nvSpPr>
          <p:cNvPr id="172035" name="Rectangle 3">
            <a:extLst>
              <a:ext uri="{FF2B5EF4-FFF2-40B4-BE49-F238E27FC236}">
                <a16:creationId xmlns:a16="http://schemas.microsoft.com/office/drawing/2014/main" id="{4B7BCE7D-66E1-4EBA-85F5-870C2BED59C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E3B2CA3-4196-4D2F-BE1E-0569571762F6}"/>
              </a:ext>
            </a:extLst>
          </p:cNvPr>
          <p:cNvSpPr>
            <a:spLocks noGrp="1" noChangeArrowheads="1"/>
          </p:cNvSpPr>
          <p:nvPr>
            <p:ph type="sldNum" sz="quarter" idx="5"/>
          </p:nvPr>
        </p:nvSpPr>
        <p:spPr>
          <a:ln/>
        </p:spPr>
        <p:txBody>
          <a:bodyPr/>
          <a:lstStyle/>
          <a:p>
            <a:fld id="{FE9A27E5-EBA3-412D-8ED3-D47EEE620559}" type="slidenum">
              <a:rPr lang="en-US" altLang="en-US"/>
              <a:pPr/>
              <a:t>52</a:t>
            </a:fld>
            <a:endParaRPr lang="en-US" altLang="en-US"/>
          </a:p>
        </p:txBody>
      </p:sp>
      <p:sp>
        <p:nvSpPr>
          <p:cNvPr id="173058" name="Rectangle 2">
            <a:extLst>
              <a:ext uri="{FF2B5EF4-FFF2-40B4-BE49-F238E27FC236}">
                <a16:creationId xmlns:a16="http://schemas.microsoft.com/office/drawing/2014/main" id="{CC805AF5-1981-485C-9A26-BB4D17C4D320}"/>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10408E77-72FD-4496-9AF4-7AE54BAF394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0BDB16E-749B-4653-8665-DB76A01C584A}"/>
              </a:ext>
            </a:extLst>
          </p:cNvPr>
          <p:cNvSpPr>
            <a:spLocks noGrp="1" noChangeArrowheads="1"/>
          </p:cNvSpPr>
          <p:nvPr>
            <p:ph type="sldNum" sz="quarter" idx="5"/>
          </p:nvPr>
        </p:nvSpPr>
        <p:spPr>
          <a:ln/>
        </p:spPr>
        <p:txBody>
          <a:bodyPr/>
          <a:lstStyle/>
          <a:p>
            <a:fld id="{BD4B3ED7-2E53-494F-8A88-BC7870AA4307}" type="slidenum">
              <a:rPr lang="en-US" altLang="en-US"/>
              <a:pPr/>
              <a:t>53</a:t>
            </a:fld>
            <a:endParaRPr lang="en-US" altLang="en-US"/>
          </a:p>
        </p:txBody>
      </p:sp>
      <p:sp>
        <p:nvSpPr>
          <p:cNvPr id="174082" name="Rectangle 2">
            <a:extLst>
              <a:ext uri="{FF2B5EF4-FFF2-40B4-BE49-F238E27FC236}">
                <a16:creationId xmlns:a16="http://schemas.microsoft.com/office/drawing/2014/main" id="{8BBF4169-0EB8-448A-BF79-6023D3BC349E}"/>
              </a:ext>
            </a:extLst>
          </p:cNvPr>
          <p:cNvSpPr>
            <a:spLocks noGrp="1" noRot="1" noChangeAspect="1" noChangeArrowheads="1" noTextEdit="1"/>
          </p:cNvSpPr>
          <p:nvPr>
            <p:ph type="sldImg"/>
          </p:nvPr>
        </p:nvSpPr>
        <p:spPr>
          <a:ln/>
        </p:spPr>
      </p:sp>
      <p:sp>
        <p:nvSpPr>
          <p:cNvPr id="174083" name="Rectangle 3">
            <a:extLst>
              <a:ext uri="{FF2B5EF4-FFF2-40B4-BE49-F238E27FC236}">
                <a16:creationId xmlns:a16="http://schemas.microsoft.com/office/drawing/2014/main" id="{4B00A4A6-C51C-4D5B-B00E-05ED432ABEA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3333515-798B-4518-B87C-65BCA18BE4EC}"/>
              </a:ext>
            </a:extLst>
          </p:cNvPr>
          <p:cNvSpPr>
            <a:spLocks noGrp="1" noChangeArrowheads="1"/>
          </p:cNvSpPr>
          <p:nvPr>
            <p:ph type="sldNum" sz="quarter" idx="5"/>
          </p:nvPr>
        </p:nvSpPr>
        <p:spPr>
          <a:ln/>
        </p:spPr>
        <p:txBody>
          <a:bodyPr/>
          <a:lstStyle/>
          <a:p>
            <a:fld id="{377928D6-9C6B-4997-8D10-84291D3106E9}" type="slidenum">
              <a:rPr lang="en-US" altLang="en-US"/>
              <a:pPr/>
              <a:t>54</a:t>
            </a:fld>
            <a:endParaRPr lang="en-US" altLang="en-US"/>
          </a:p>
        </p:txBody>
      </p:sp>
      <p:sp>
        <p:nvSpPr>
          <p:cNvPr id="175106" name="Rectangle 2">
            <a:extLst>
              <a:ext uri="{FF2B5EF4-FFF2-40B4-BE49-F238E27FC236}">
                <a16:creationId xmlns:a16="http://schemas.microsoft.com/office/drawing/2014/main" id="{5342CF0D-A077-4D6E-AD4E-3CAF79D4524F}"/>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02B6318B-13D4-42DC-9E3A-A65C4F012C3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817D289-4862-44F9-B664-920214D63409}"/>
              </a:ext>
            </a:extLst>
          </p:cNvPr>
          <p:cNvSpPr>
            <a:spLocks noGrp="1" noChangeArrowheads="1"/>
          </p:cNvSpPr>
          <p:nvPr>
            <p:ph type="sldNum" sz="quarter" idx="5"/>
          </p:nvPr>
        </p:nvSpPr>
        <p:spPr>
          <a:ln/>
        </p:spPr>
        <p:txBody>
          <a:bodyPr/>
          <a:lstStyle/>
          <a:p>
            <a:fld id="{0B0067B2-1A48-42B1-9C13-AC04B4C1673C}" type="slidenum">
              <a:rPr lang="en-US" altLang="en-US"/>
              <a:pPr/>
              <a:t>55</a:t>
            </a:fld>
            <a:endParaRPr lang="en-US" altLang="en-US"/>
          </a:p>
        </p:txBody>
      </p:sp>
      <p:sp>
        <p:nvSpPr>
          <p:cNvPr id="176130" name="Rectangle 2">
            <a:extLst>
              <a:ext uri="{FF2B5EF4-FFF2-40B4-BE49-F238E27FC236}">
                <a16:creationId xmlns:a16="http://schemas.microsoft.com/office/drawing/2014/main" id="{F067179F-26BD-45CF-89D5-CF296F960235}"/>
              </a:ext>
            </a:extLst>
          </p:cNvPr>
          <p:cNvSpPr>
            <a:spLocks noGrp="1" noRot="1" noChangeAspect="1" noChangeArrowheads="1" noTextEdit="1"/>
          </p:cNvSpPr>
          <p:nvPr>
            <p:ph type="sldImg"/>
          </p:nvPr>
        </p:nvSpPr>
        <p:spPr>
          <a:ln/>
        </p:spPr>
      </p:sp>
      <p:sp>
        <p:nvSpPr>
          <p:cNvPr id="176131" name="Rectangle 3">
            <a:extLst>
              <a:ext uri="{FF2B5EF4-FFF2-40B4-BE49-F238E27FC236}">
                <a16:creationId xmlns:a16="http://schemas.microsoft.com/office/drawing/2014/main" id="{158189DF-DFF8-4B58-8972-B748E49A1D1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BB5DED0-CE3A-4EC5-A69F-B3AA32296B36}"/>
              </a:ext>
            </a:extLst>
          </p:cNvPr>
          <p:cNvSpPr>
            <a:spLocks noGrp="1" noChangeArrowheads="1"/>
          </p:cNvSpPr>
          <p:nvPr>
            <p:ph type="sldNum" sz="quarter" idx="5"/>
          </p:nvPr>
        </p:nvSpPr>
        <p:spPr>
          <a:ln/>
        </p:spPr>
        <p:txBody>
          <a:bodyPr/>
          <a:lstStyle/>
          <a:p>
            <a:fld id="{B96E4913-C4FF-45E1-B5AA-7862E2D4939E}" type="slidenum">
              <a:rPr lang="en-US" altLang="en-US"/>
              <a:pPr/>
              <a:t>56</a:t>
            </a:fld>
            <a:endParaRPr lang="en-US" altLang="en-US"/>
          </a:p>
        </p:txBody>
      </p:sp>
      <p:sp>
        <p:nvSpPr>
          <p:cNvPr id="177154" name="Rectangle 2">
            <a:extLst>
              <a:ext uri="{FF2B5EF4-FFF2-40B4-BE49-F238E27FC236}">
                <a16:creationId xmlns:a16="http://schemas.microsoft.com/office/drawing/2014/main" id="{85DEE483-BE73-4EBD-B63F-D1643220D5F1}"/>
              </a:ext>
            </a:extLst>
          </p:cNvPr>
          <p:cNvSpPr>
            <a:spLocks noGrp="1" noRot="1" noChangeAspect="1" noChangeArrowheads="1" noTextEdit="1"/>
          </p:cNvSpPr>
          <p:nvPr>
            <p:ph type="sldImg"/>
          </p:nvPr>
        </p:nvSpPr>
        <p:spPr>
          <a:ln/>
        </p:spPr>
      </p:sp>
      <p:sp>
        <p:nvSpPr>
          <p:cNvPr id="177155" name="Rectangle 3">
            <a:extLst>
              <a:ext uri="{FF2B5EF4-FFF2-40B4-BE49-F238E27FC236}">
                <a16:creationId xmlns:a16="http://schemas.microsoft.com/office/drawing/2014/main" id="{B3048D34-5743-4586-A13F-EF50F856C83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8BA29BE-427B-4D4F-A513-B649BDF4440A}"/>
              </a:ext>
            </a:extLst>
          </p:cNvPr>
          <p:cNvSpPr>
            <a:spLocks noGrp="1" noChangeArrowheads="1"/>
          </p:cNvSpPr>
          <p:nvPr>
            <p:ph type="sldNum" sz="quarter" idx="5"/>
          </p:nvPr>
        </p:nvSpPr>
        <p:spPr>
          <a:ln/>
        </p:spPr>
        <p:txBody>
          <a:bodyPr/>
          <a:lstStyle/>
          <a:p>
            <a:fld id="{67367AA9-F853-480E-8144-A5BC520F2395}" type="slidenum">
              <a:rPr lang="en-US" altLang="en-US"/>
              <a:pPr/>
              <a:t>57</a:t>
            </a:fld>
            <a:endParaRPr lang="en-US" altLang="en-US"/>
          </a:p>
        </p:txBody>
      </p:sp>
      <p:sp>
        <p:nvSpPr>
          <p:cNvPr id="178178" name="Rectangle 2">
            <a:extLst>
              <a:ext uri="{FF2B5EF4-FFF2-40B4-BE49-F238E27FC236}">
                <a16:creationId xmlns:a16="http://schemas.microsoft.com/office/drawing/2014/main" id="{F2050744-7F10-4B19-828D-60AAC82940DB}"/>
              </a:ext>
            </a:extLst>
          </p:cNvPr>
          <p:cNvSpPr>
            <a:spLocks noGrp="1" noRot="1" noChangeAspect="1" noChangeArrowheads="1" noTextEdit="1"/>
          </p:cNvSpPr>
          <p:nvPr>
            <p:ph type="sldImg"/>
          </p:nvPr>
        </p:nvSpPr>
        <p:spPr>
          <a:ln/>
        </p:spPr>
      </p:sp>
      <p:sp>
        <p:nvSpPr>
          <p:cNvPr id="178179" name="Rectangle 3">
            <a:extLst>
              <a:ext uri="{FF2B5EF4-FFF2-40B4-BE49-F238E27FC236}">
                <a16:creationId xmlns:a16="http://schemas.microsoft.com/office/drawing/2014/main" id="{DC538B7E-B1FF-4A81-8C72-25177E97D5E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81B32BF-5EFA-4E60-B9F8-63EA0DB4E43D}"/>
              </a:ext>
            </a:extLst>
          </p:cNvPr>
          <p:cNvSpPr>
            <a:spLocks noGrp="1" noChangeArrowheads="1"/>
          </p:cNvSpPr>
          <p:nvPr>
            <p:ph type="sldNum" sz="quarter" idx="5"/>
          </p:nvPr>
        </p:nvSpPr>
        <p:spPr>
          <a:ln/>
        </p:spPr>
        <p:txBody>
          <a:bodyPr/>
          <a:lstStyle/>
          <a:p>
            <a:fld id="{A7077E0C-A2E2-47B3-B143-1A995732FDA6}" type="slidenum">
              <a:rPr lang="en-US" altLang="en-US"/>
              <a:pPr/>
              <a:t>58</a:t>
            </a:fld>
            <a:endParaRPr lang="en-US" altLang="en-US"/>
          </a:p>
        </p:txBody>
      </p:sp>
      <p:sp>
        <p:nvSpPr>
          <p:cNvPr id="179202" name="Rectangle 2">
            <a:extLst>
              <a:ext uri="{FF2B5EF4-FFF2-40B4-BE49-F238E27FC236}">
                <a16:creationId xmlns:a16="http://schemas.microsoft.com/office/drawing/2014/main" id="{37F4C85F-C8FC-4031-B685-502AC80CC257}"/>
              </a:ext>
            </a:extLst>
          </p:cNvPr>
          <p:cNvSpPr>
            <a:spLocks noGrp="1" noRot="1" noChangeAspect="1" noChangeArrowheads="1" noTextEdit="1"/>
          </p:cNvSpPr>
          <p:nvPr>
            <p:ph type="sldImg"/>
          </p:nvPr>
        </p:nvSpPr>
        <p:spPr>
          <a:ln/>
        </p:spPr>
      </p:sp>
      <p:sp>
        <p:nvSpPr>
          <p:cNvPr id="179203" name="Rectangle 3">
            <a:extLst>
              <a:ext uri="{FF2B5EF4-FFF2-40B4-BE49-F238E27FC236}">
                <a16:creationId xmlns:a16="http://schemas.microsoft.com/office/drawing/2014/main" id="{666502D9-26E2-47C2-94E7-B837187D66B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C07CE0C-433C-41D5-A18F-E5F3FA6474E7}"/>
              </a:ext>
            </a:extLst>
          </p:cNvPr>
          <p:cNvSpPr>
            <a:spLocks noGrp="1" noChangeArrowheads="1"/>
          </p:cNvSpPr>
          <p:nvPr>
            <p:ph type="sldNum" sz="quarter" idx="5"/>
          </p:nvPr>
        </p:nvSpPr>
        <p:spPr>
          <a:ln/>
        </p:spPr>
        <p:txBody>
          <a:bodyPr/>
          <a:lstStyle/>
          <a:p>
            <a:fld id="{C493F078-7D1F-45FE-A729-3195DCDE9E77}" type="slidenum">
              <a:rPr lang="en-US" altLang="en-US"/>
              <a:pPr/>
              <a:t>59</a:t>
            </a:fld>
            <a:endParaRPr lang="en-US" altLang="en-US"/>
          </a:p>
        </p:txBody>
      </p:sp>
      <p:sp>
        <p:nvSpPr>
          <p:cNvPr id="180226" name="Rectangle 2">
            <a:extLst>
              <a:ext uri="{FF2B5EF4-FFF2-40B4-BE49-F238E27FC236}">
                <a16:creationId xmlns:a16="http://schemas.microsoft.com/office/drawing/2014/main" id="{AD2C9E30-8DF6-479F-BCC8-8E34F414449E}"/>
              </a:ext>
            </a:extLst>
          </p:cNvPr>
          <p:cNvSpPr>
            <a:spLocks noGrp="1" noRot="1" noChangeAspect="1" noChangeArrowheads="1" noTextEdit="1"/>
          </p:cNvSpPr>
          <p:nvPr>
            <p:ph type="sldImg"/>
          </p:nvPr>
        </p:nvSpPr>
        <p:spPr>
          <a:ln/>
        </p:spPr>
      </p:sp>
      <p:sp>
        <p:nvSpPr>
          <p:cNvPr id="180227" name="Rectangle 3">
            <a:extLst>
              <a:ext uri="{FF2B5EF4-FFF2-40B4-BE49-F238E27FC236}">
                <a16:creationId xmlns:a16="http://schemas.microsoft.com/office/drawing/2014/main" id="{509E3271-E26E-41DD-B53B-0ED911124F9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0556C99-3D33-4E40-A8B0-00350B469726}"/>
              </a:ext>
            </a:extLst>
          </p:cNvPr>
          <p:cNvSpPr>
            <a:spLocks noGrp="1" noChangeArrowheads="1"/>
          </p:cNvSpPr>
          <p:nvPr>
            <p:ph type="sldNum" sz="quarter" idx="5"/>
          </p:nvPr>
        </p:nvSpPr>
        <p:spPr>
          <a:ln/>
        </p:spPr>
        <p:txBody>
          <a:bodyPr/>
          <a:lstStyle/>
          <a:p>
            <a:fld id="{9063A516-0225-476B-8796-A01609FD696C}" type="slidenum">
              <a:rPr lang="en-US" altLang="en-US"/>
              <a:pPr/>
              <a:t>60</a:t>
            </a:fld>
            <a:endParaRPr lang="en-US" altLang="en-US"/>
          </a:p>
        </p:txBody>
      </p:sp>
      <p:sp>
        <p:nvSpPr>
          <p:cNvPr id="181250" name="Rectangle 2">
            <a:extLst>
              <a:ext uri="{FF2B5EF4-FFF2-40B4-BE49-F238E27FC236}">
                <a16:creationId xmlns:a16="http://schemas.microsoft.com/office/drawing/2014/main" id="{0C5462CB-CA51-437E-B36B-EE301C764DEA}"/>
              </a:ext>
            </a:extLst>
          </p:cNvPr>
          <p:cNvSpPr>
            <a:spLocks noGrp="1" noRot="1" noChangeAspect="1" noChangeArrowheads="1" noTextEdit="1"/>
          </p:cNvSpPr>
          <p:nvPr>
            <p:ph type="sldImg"/>
          </p:nvPr>
        </p:nvSpPr>
        <p:spPr>
          <a:ln/>
        </p:spPr>
      </p:sp>
      <p:sp>
        <p:nvSpPr>
          <p:cNvPr id="181251" name="Rectangle 3">
            <a:extLst>
              <a:ext uri="{FF2B5EF4-FFF2-40B4-BE49-F238E27FC236}">
                <a16:creationId xmlns:a16="http://schemas.microsoft.com/office/drawing/2014/main" id="{4C5EB1C1-D35B-4C79-A0D8-B671697330F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196205-9210-4E27-9C94-7F692EEA6C5A}"/>
              </a:ext>
            </a:extLst>
          </p:cNvPr>
          <p:cNvSpPr>
            <a:spLocks noGrp="1" noChangeArrowheads="1"/>
          </p:cNvSpPr>
          <p:nvPr>
            <p:ph type="sldNum" sz="quarter" idx="5"/>
          </p:nvPr>
        </p:nvSpPr>
        <p:spPr>
          <a:ln/>
        </p:spPr>
        <p:txBody>
          <a:bodyPr/>
          <a:lstStyle/>
          <a:p>
            <a:fld id="{0893D575-E052-44A3-B6E0-ABD655051394}" type="slidenum">
              <a:rPr lang="en-US" altLang="en-US"/>
              <a:pPr/>
              <a:t>61</a:t>
            </a:fld>
            <a:endParaRPr lang="en-US" altLang="en-US"/>
          </a:p>
        </p:txBody>
      </p:sp>
      <p:sp>
        <p:nvSpPr>
          <p:cNvPr id="182274" name="Rectangle 2">
            <a:extLst>
              <a:ext uri="{FF2B5EF4-FFF2-40B4-BE49-F238E27FC236}">
                <a16:creationId xmlns:a16="http://schemas.microsoft.com/office/drawing/2014/main" id="{0A6896E1-E9DE-4FF6-8E57-3BBAA9FBF3AF}"/>
              </a:ext>
            </a:extLst>
          </p:cNvPr>
          <p:cNvSpPr>
            <a:spLocks noGrp="1" noRot="1" noChangeAspect="1" noChangeArrowheads="1" noTextEdit="1"/>
          </p:cNvSpPr>
          <p:nvPr>
            <p:ph type="sldImg"/>
          </p:nvPr>
        </p:nvSpPr>
        <p:spPr>
          <a:ln/>
        </p:spPr>
      </p:sp>
      <p:sp>
        <p:nvSpPr>
          <p:cNvPr id="182275" name="Rectangle 3">
            <a:extLst>
              <a:ext uri="{FF2B5EF4-FFF2-40B4-BE49-F238E27FC236}">
                <a16:creationId xmlns:a16="http://schemas.microsoft.com/office/drawing/2014/main" id="{027F93A6-D1C2-4F69-B6A4-6EF0D488870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0E5A73F-4871-4B1F-8CF6-8AC434D2FC24}"/>
              </a:ext>
            </a:extLst>
          </p:cNvPr>
          <p:cNvSpPr>
            <a:spLocks noGrp="1" noChangeArrowheads="1"/>
          </p:cNvSpPr>
          <p:nvPr>
            <p:ph type="sldNum" sz="quarter" idx="5"/>
          </p:nvPr>
        </p:nvSpPr>
        <p:spPr>
          <a:ln/>
        </p:spPr>
        <p:txBody>
          <a:bodyPr/>
          <a:lstStyle/>
          <a:p>
            <a:fld id="{66B0232D-5E90-410B-ADCD-DB7AA4F0D937}" type="slidenum">
              <a:rPr lang="en-US" altLang="en-US"/>
              <a:pPr/>
              <a:t>62</a:t>
            </a:fld>
            <a:endParaRPr lang="en-US" altLang="en-US"/>
          </a:p>
        </p:txBody>
      </p:sp>
      <p:sp>
        <p:nvSpPr>
          <p:cNvPr id="183298" name="Rectangle 2">
            <a:extLst>
              <a:ext uri="{FF2B5EF4-FFF2-40B4-BE49-F238E27FC236}">
                <a16:creationId xmlns:a16="http://schemas.microsoft.com/office/drawing/2014/main" id="{29BE3F78-389F-4B63-9351-8CB47F67F429}"/>
              </a:ext>
            </a:extLst>
          </p:cNvPr>
          <p:cNvSpPr>
            <a:spLocks noGrp="1" noRot="1" noChangeAspect="1" noChangeArrowheads="1" noTextEdit="1"/>
          </p:cNvSpPr>
          <p:nvPr>
            <p:ph type="sldImg"/>
          </p:nvPr>
        </p:nvSpPr>
        <p:spPr>
          <a:ln/>
        </p:spPr>
      </p:sp>
      <p:sp>
        <p:nvSpPr>
          <p:cNvPr id="183299" name="Rectangle 3">
            <a:extLst>
              <a:ext uri="{FF2B5EF4-FFF2-40B4-BE49-F238E27FC236}">
                <a16:creationId xmlns:a16="http://schemas.microsoft.com/office/drawing/2014/main" id="{711A6038-FEFE-4632-B539-E4B2673CF79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762A25D-75D7-465B-8B0B-1CA84E9E5898}"/>
              </a:ext>
            </a:extLst>
          </p:cNvPr>
          <p:cNvSpPr>
            <a:spLocks noGrp="1" noChangeArrowheads="1"/>
          </p:cNvSpPr>
          <p:nvPr>
            <p:ph type="sldNum" sz="quarter" idx="5"/>
          </p:nvPr>
        </p:nvSpPr>
        <p:spPr>
          <a:ln/>
        </p:spPr>
        <p:txBody>
          <a:bodyPr/>
          <a:lstStyle/>
          <a:p>
            <a:fld id="{EFE6CED8-199A-4648-ACEE-FF0E0013554E}" type="slidenum">
              <a:rPr lang="en-US" altLang="en-US"/>
              <a:pPr/>
              <a:t>63</a:t>
            </a:fld>
            <a:endParaRPr lang="en-US" altLang="en-US"/>
          </a:p>
        </p:txBody>
      </p:sp>
      <p:sp>
        <p:nvSpPr>
          <p:cNvPr id="184322" name="Rectangle 2">
            <a:extLst>
              <a:ext uri="{FF2B5EF4-FFF2-40B4-BE49-F238E27FC236}">
                <a16:creationId xmlns:a16="http://schemas.microsoft.com/office/drawing/2014/main" id="{A7C00F10-559C-463A-9B9B-388E55957EAC}"/>
              </a:ext>
            </a:extLst>
          </p:cNvPr>
          <p:cNvSpPr>
            <a:spLocks noGrp="1" noRot="1" noChangeAspect="1" noChangeArrowheads="1" noTextEdit="1"/>
          </p:cNvSpPr>
          <p:nvPr>
            <p:ph type="sldImg"/>
          </p:nvPr>
        </p:nvSpPr>
        <p:spPr>
          <a:ln/>
        </p:spPr>
      </p:sp>
      <p:sp>
        <p:nvSpPr>
          <p:cNvPr id="184323" name="Rectangle 3">
            <a:extLst>
              <a:ext uri="{FF2B5EF4-FFF2-40B4-BE49-F238E27FC236}">
                <a16:creationId xmlns:a16="http://schemas.microsoft.com/office/drawing/2014/main" id="{D5C9CA1C-0A0F-4D92-9EE9-AADCFCED969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BCF21A4-DBE9-486E-9FB3-D9CEC93465BC}"/>
              </a:ext>
            </a:extLst>
          </p:cNvPr>
          <p:cNvSpPr>
            <a:spLocks noGrp="1" noChangeArrowheads="1"/>
          </p:cNvSpPr>
          <p:nvPr>
            <p:ph type="sldNum" sz="quarter" idx="5"/>
          </p:nvPr>
        </p:nvSpPr>
        <p:spPr>
          <a:ln/>
        </p:spPr>
        <p:txBody>
          <a:bodyPr/>
          <a:lstStyle/>
          <a:p>
            <a:fld id="{93505406-D9D5-419E-BDB1-95916C0A0EC0}" type="slidenum">
              <a:rPr lang="en-US" altLang="en-US"/>
              <a:pPr/>
              <a:t>64</a:t>
            </a:fld>
            <a:endParaRPr lang="en-US" altLang="en-US"/>
          </a:p>
        </p:txBody>
      </p:sp>
      <p:sp>
        <p:nvSpPr>
          <p:cNvPr id="185346" name="Rectangle 2">
            <a:extLst>
              <a:ext uri="{FF2B5EF4-FFF2-40B4-BE49-F238E27FC236}">
                <a16:creationId xmlns:a16="http://schemas.microsoft.com/office/drawing/2014/main" id="{AF286C2E-B43D-4AB2-986F-FF248A8DED18}"/>
              </a:ext>
            </a:extLst>
          </p:cNvPr>
          <p:cNvSpPr>
            <a:spLocks noGrp="1" noRot="1" noChangeAspect="1" noChangeArrowheads="1" noTextEdit="1"/>
          </p:cNvSpPr>
          <p:nvPr>
            <p:ph type="sldImg"/>
          </p:nvPr>
        </p:nvSpPr>
        <p:spPr>
          <a:ln/>
        </p:spPr>
      </p:sp>
      <p:sp>
        <p:nvSpPr>
          <p:cNvPr id="185347" name="Rectangle 3">
            <a:extLst>
              <a:ext uri="{FF2B5EF4-FFF2-40B4-BE49-F238E27FC236}">
                <a16:creationId xmlns:a16="http://schemas.microsoft.com/office/drawing/2014/main" id="{476C9621-D186-468F-B6C5-29A1F1FABD9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B5B4EFD-6A6C-4AE8-8652-F37A0B358D90}"/>
              </a:ext>
            </a:extLst>
          </p:cNvPr>
          <p:cNvSpPr>
            <a:spLocks noGrp="1" noChangeArrowheads="1"/>
          </p:cNvSpPr>
          <p:nvPr>
            <p:ph type="sldNum" sz="quarter" idx="5"/>
          </p:nvPr>
        </p:nvSpPr>
        <p:spPr>
          <a:ln/>
        </p:spPr>
        <p:txBody>
          <a:bodyPr/>
          <a:lstStyle/>
          <a:p>
            <a:fld id="{08CD5ABD-7019-4FDD-9B97-1C29DDFD8EF9}" type="slidenum">
              <a:rPr lang="en-US" altLang="en-US"/>
              <a:pPr/>
              <a:t>65</a:t>
            </a:fld>
            <a:endParaRPr lang="en-US" altLang="en-US"/>
          </a:p>
        </p:txBody>
      </p:sp>
      <p:sp>
        <p:nvSpPr>
          <p:cNvPr id="186370" name="Rectangle 2">
            <a:extLst>
              <a:ext uri="{FF2B5EF4-FFF2-40B4-BE49-F238E27FC236}">
                <a16:creationId xmlns:a16="http://schemas.microsoft.com/office/drawing/2014/main" id="{A7F8EAD0-39A1-446B-B599-8EBC32944355}"/>
              </a:ext>
            </a:extLst>
          </p:cNvPr>
          <p:cNvSpPr>
            <a:spLocks noGrp="1" noRot="1" noChangeAspect="1" noChangeArrowheads="1" noTextEdit="1"/>
          </p:cNvSpPr>
          <p:nvPr>
            <p:ph type="sldImg"/>
          </p:nvPr>
        </p:nvSpPr>
        <p:spPr>
          <a:ln/>
        </p:spPr>
      </p:sp>
      <p:sp>
        <p:nvSpPr>
          <p:cNvPr id="186371" name="Rectangle 3">
            <a:extLst>
              <a:ext uri="{FF2B5EF4-FFF2-40B4-BE49-F238E27FC236}">
                <a16:creationId xmlns:a16="http://schemas.microsoft.com/office/drawing/2014/main" id="{B3A7BA9D-FBA8-4DA8-8404-C1C76F14818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38CE6AC-A69E-490E-B2C8-ED94070D8EA0}"/>
              </a:ext>
            </a:extLst>
          </p:cNvPr>
          <p:cNvSpPr>
            <a:spLocks noGrp="1" noChangeArrowheads="1"/>
          </p:cNvSpPr>
          <p:nvPr>
            <p:ph type="sldNum" sz="quarter" idx="5"/>
          </p:nvPr>
        </p:nvSpPr>
        <p:spPr>
          <a:ln/>
        </p:spPr>
        <p:txBody>
          <a:bodyPr/>
          <a:lstStyle/>
          <a:p>
            <a:fld id="{C920D1EE-EC4F-4112-9E26-323D03AF3C12}" type="slidenum">
              <a:rPr lang="en-US" altLang="en-US"/>
              <a:pPr/>
              <a:t>66</a:t>
            </a:fld>
            <a:endParaRPr lang="en-US" altLang="en-US"/>
          </a:p>
        </p:txBody>
      </p:sp>
      <p:sp>
        <p:nvSpPr>
          <p:cNvPr id="187394" name="Rectangle 2">
            <a:extLst>
              <a:ext uri="{FF2B5EF4-FFF2-40B4-BE49-F238E27FC236}">
                <a16:creationId xmlns:a16="http://schemas.microsoft.com/office/drawing/2014/main" id="{5CA9E8AD-754F-4034-8F8E-0C691B4D6F11}"/>
              </a:ext>
            </a:extLst>
          </p:cNvPr>
          <p:cNvSpPr>
            <a:spLocks noGrp="1" noRot="1" noChangeAspect="1" noChangeArrowheads="1" noTextEdit="1"/>
          </p:cNvSpPr>
          <p:nvPr>
            <p:ph type="sldImg"/>
          </p:nvPr>
        </p:nvSpPr>
        <p:spPr>
          <a:ln/>
        </p:spPr>
      </p:sp>
      <p:sp>
        <p:nvSpPr>
          <p:cNvPr id="187395" name="Rectangle 3">
            <a:extLst>
              <a:ext uri="{FF2B5EF4-FFF2-40B4-BE49-F238E27FC236}">
                <a16:creationId xmlns:a16="http://schemas.microsoft.com/office/drawing/2014/main" id="{D1BF10C0-7391-46E4-AE79-75F74D2EEC2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C5887CF-78EB-4603-BF1B-6C6D8FBD1ACD}"/>
              </a:ext>
            </a:extLst>
          </p:cNvPr>
          <p:cNvSpPr>
            <a:spLocks noGrp="1" noChangeArrowheads="1"/>
          </p:cNvSpPr>
          <p:nvPr>
            <p:ph type="sldNum" sz="quarter" idx="5"/>
          </p:nvPr>
        </p:nvSpPr>
        <p:spPr>
          <a:ln/>
        </p:spPr>
        <p:txBody>
          <a:bodyPr/>
          <a:lstStyle/>
          <a:p>
            <a:fld id="{C1958AE4-4A4A-4FFF-B807-E096A7EB5092}" type="slidenum">
              <a:rPr lang="en-US" altLang="en-US"/>
              <a:pPr/>
              <a:t>67</a:t>
            </a:fld>
            <a:endParaRPr lang="en-US" altLang="en-US"/>
          </a:p>
        </p:txBody>
      </p:sp>
      <p:sp>
        <p:nvSpPr>
          <p:cNvPr id="188418" name="Rectangle 2">
            <a:extLst>
              <a:ext uri="{FF2B5EF4-FFF2-40B4-BE49-F238E27FC236}">
                <a16:creationId xmlns:a16="http://schemas.microsoft.com/office/drawing/2014/main" id="{4ACC722E-FBEC-4CCF-9231-84FD0D3A3033}"/>
              </a:ext>
            </a:extLst>
          </p:cNvPr>
          <p:cNvSpPr>
            <a:spLocks noGrp="1" noRot="1" noChangeAspect="1" noChangeArrowheads="1" noTextEdit="1"/>
          </p:cNvSpPr>
          <p:nvPr>
            <p:ph type="sldImg"/>
          </p:nvPr>
        </p:nvSpPr>
        <p:spPr>
          <a:ln/>
        </p:spPr>
      </p:sp>
      <p:sp>
        <p:nvSpPr>
          <p:cNvPr id="188419" name="Rectangle 3">
            <a:extLst>
              <a:ext uri="{FF2B5EF4-FFF2-40B4-BE49-F238E27FC236}">
                <a16:creationId xmlns:a16="http://schemas.microsoft.com/office/drawing/2014/main" id="{C82161B9-B5E5-4371-8150-9DD73C0DDC7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F6F5553-BFF6-4E6E-9C92-A63599BF2372}"/>
              </a:ext>
            </a:extLst>
          </p:cNvPr>
          <p:cNvSpPr>
            <a:spLocks noGrp="1" noChangeArrowheads="1"/>
          </p:cNvSpPr>
          <p:nvPr>
            <p:ph type="sldNum" sz="quarter" idx="5"/>
          </p:nvPr>
        </p:nvSpPr>
        <p:spPr>
          <a:ln/>
        </p:spPr>
        <p:txBody>
          <a:bodyPr/>
          <a:lstStyle/>
          <a:p>
            <a:fld id="{18E2D39F-8DD7-4138-BFDE-433C137B582B}" type="slidenum">
              <a:rPr lang="en-US" altLang="en-US"/>
              <a:pPr/>
              <a:t>68</a:t>
            </a:fld>
            <a:endParaRPr lang="en-US" altLang="en-US"/>
          </a:p>
        </p:txBody>
      </p:sp>
      <p:sp>
        <p:nvSpPr>
          <p:cNvPr id="189442" name="Rectangle 2">
            <a:extLst>
              <a:ext uri="{FF2B5EF4-FFF2-40B4-BE49-F238E27FC236}">
                <a16:creationId xmlns:a16="http://schemas.microsoft.com/office/drawing/2014/main" id="{6B04BE95-F997-4374-BFA0-962FD2CBEFEE}"/>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AF490B55-E13C-4188-9F0B-FE5F680BFA8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33C9284-FEF1-4699-82A5-7747F66C2D25}"/>
              </a:ext>
            </a:extLst>
          </p:cNvPr>
          <p:cNvSpPr>
            <a:spLocks noGrp="1" noChangeArrowheads="1"/>
          </p:cNvSpPr>
          <p:nvPr>
            <p:ph type="sldNum" sz="quarter" idx="5"/>
          </p:nvPr>
        </p:nvSpPr>
        <p:spPr>
          <a:ln/>
        </p:spPr>
        <p:txBody>
          <a:bodyPr/>
          <a:lstStyle/>
          <a:p>
            <a:fld id="{F0DD4A30-EE4A-421C-8898-77FD81C7E069}" type="slidenum">
              <a:rPr lang="en-US" altLang="en-US"/>
              <a:pPr/>
              <a:t>69</a:t>
            </a:fld>
            <a:endParaRPr lang="en-US" altLang="en-US"/>
          </a:p>
        </p:txBody>
      </p:sp>
      <p:sp>
        <p:nvSpPr>
          <p:cNvPr id="190466" name="Rectangle 2">
            <a:extLst>
              <a:ext uri="{FF2B5EF4-FFF2-40B4-BE49-F238E27FC236}">
                <a16:creationId xmlns:a16="http://schemas.microsoft.com/office/drawing/2014/main" id="{6C428DC2-0A91-45F4-9B90-33C2E702D1DC}"/>
              </a:ext>
            </a:extLst>
          </p:cNvPr>
          <p:cNvSpPr>
            <a:spLocks noGrp="1" noRot="1" noChangeAspect="1" noChangeArrowheads="1" noTextEdit="1"/>
          </p:cNvSpPr>
          <p:nvPr>
            <p:ph type="sldImg"/>
          </p:nvPr>
        </p:nvSpPr>
        <p:spPr>
          <a:ln/>
        </p:spPr>
      </p:sp>
      <p:sp>
        <p:nvSpPr>
          <p:cNvPr id="190467" name="Rectangle 3">
            <a:extLst>
              <a:ext uri="{FF2B5EF4-FFF2-40B4-BE49-F238E27FC236}">
                <a16:creationId xmlns:a16="http://schemas.microsoft.com/office/drawing/2014/main" id="{C7B70906-F352-4488-A489-799E4217F62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C5B219F-4608-4F5C-A5D5-3E670A1255FB}"/>
              </a:ext>
            </a:extLst>
          </p:cNvPr>
          <p:cNvSpPr>
            <a:spLocks noGrp="1" noChangeArrowheads="1"/>
          </p:cNvSpPr>
          <p:nvPr>
            <p:ph type="sldNum" sz="quarter" idx="5"/>
          </p:nvPr>
        </p:nvSpPr>
        <p:spPr>
          <a:ln/>
        </p:spPr>
        <p:txBody>
          <a:bodyPr/>
          <a:lstStyle/>
          <a:p>
            <a:fld id="{F1AE7867-DEAB-4BC8-B703-6F2978F1A66D}" type="slidenum">
              <a:rPr lang="en-US" altLang="en-US"/>
              <a:pPr/>
              <a:t>70</a:t>
            </a:fld>
            <a:endParaRPr lang="en-US" altLang="en-US"/>
          </a:p>
        </p:txBody>
      </p:sp>
      <p:sp>
        <p:nvSpPr>
          <p:cNvPr id="191490" name="Rectangle 2">
            <a:extLst>
              <a:ext uri="{FF2B5EF4-FFF2-40B4-BE49-F238E27FC236}">
                <a16:creationId xmlns:a16="http://schemas.microsoft.com/office/drawing/2014/main" id="{624ADFB1-D860-4683-BAAB-E40FCC97D7C3}"/>
              </a:ext>
            </a:extLst>
          </p:cNvPr>
          <p:cNvSpPr>
            <a:spLocks noGrp="1" noRot="1" noChangeAspect="1" noChangeArrowheads="1" noTextEdit="1"/>
          </p:cNvSpPr>
          <p:nvPr>
            <p:ph type="sldImg"/>
          </p:nvPr>
        </p:nvSpPr>
        <p:spPr>
          <a:ln/>
        </p:spPr>
      </p:sp>
      <p:sp>
        <p:nvSpPr>
          <p:cNvPr id="191491" name="Rectangle 3">
            <a:extLst>
              <a:ext uri="{FF2B5EF4-FFF2-40B4-BE49-F238E27FC236}">
                <a16:creationId xmlns:a16="http://schemas.microsoft.com/office/drawing/2014/main" id="{AF08B1F8-114F-46CC-B6EC-5DDD06CCD44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DB908E7-0A24-41F3-8B3F-4B9C9F87B837}"/>
              </a:ext>
            </a:extLst>
          </p:cNvPr>
          <p:cNvSpPr>
            <a:spLocks noGrp="1" noChangeArrowheads="1"/>
          </p:cNvSpPr>
          <p:nvPr>
            <p:ph type="sldNum" sz="quarter" idx="5"/>
          </p:nvPr>
        </p:nvSpPr>
        <p:spPr>
          <a:ln/>
        </p:spPr>
        <p:txBody>
          <a:bodyPr/>
          <a:lstStyle/>
          <a:p>
            <a:fld id="{CEE1A976-042F-4494-AB54-E8A08462152F}" type="slidenum">
              <a:rPr lang="en-US" altLang="en-US"/>
              <a:pPr/>
              <a:t>71</a:t>
            </a:fld>
            <a:endParaRPr lang="en-US" altLang="en-US"/>
          </a:p>
        </p:txBody>
      </p:sp>
      <p:sp>
        <p:nvSpPr>
          <p:cNvPr id="192514" name="Rectangle 2">
            <a:extLst>
              <a:ext uri="{FF2B5EF4-FFF2-40B4-BE49-F238E27FC236}">
                <a16:creationId xmlns:a16="http://schemas.microsoft.com/office/drawing/2014/main" id="{D4F95D2C-AAA5-4C01-AD3A-6A0A04529654}"/>
              </a:ext>
            </a:extLst>
          </p:cNvPr>
          <p:cNvSpPr>
            <a:spLocks noGrp="1" noRot="1" noChangeAspect="1" noChangeArrowheads="1" noTextEdit="1"/>
          </p:cNvSpPr>
          <p:nvPr>
            <p:ph type="sldImg"/>
          </p:nvPr>
        </p:nvSpPr>
        <p:spPr>
          <a:ln/>
        </p:spPr>
      </p:sp>
      <p:sp>
        <p:nvSpPr>
          <p:cNvPr id="192515" name="Rectangle 3">
            <a:extLst>
              <a:ext uri="{FF2B5EF4-FFF2-40B4-BE49-F238E27FC236}">
                <a16:creationId xmlns:a16="http://schemas.microsoft.com/office/drawing/2014/main" id="{BBCC2239-5FD8-4ECB-9D8A-1DA3D24099B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37A9566-C463-4227-9C12-016980EC43E5}"/>
              </a:ext>
            </a:extLst>
          </p:cNvPr>
          <p:cNvSpPr>
            <a:spLocks noGrp="1" noChangeArrowheads="1"/>
          </p:cNvSpPr>
          <p:nvPr>
            <p:ph type="sldNum" sz="quarter" idx="5"/>
          </p:nvPr>
        </p:nvSpPr>
        <p:spPr>
          <a:ln/>
        </p:spPr>
        <p:txBody>
          <a:bodyPr/>
          <a:lstStyle/>
          <a:p>
            <a:fld id="{145ABE0D-05B5-440D-BFA9-E0D4275D8110}" type="slidenum">
              <a:rPr lang="en-US" altLang="en-US"/>
              <a:pPr/>
              <a:t>72</a:t>
            </a:fld>
            <a:endParaRPr lang="en-US" altLang="en-US"/>
          </a:p>
        </p:txBody>
      </p:sp>
      <p:sp>
        <p:nvSpPr>
          <p:cNvPr id="193538" name="Rectangle 2">
            <a:extLst>
              <a:ext uri="{FF2B5EF4-FFF2-40B4-BE49-F238E27FC236}">
                <a16:creationId xmlns:a16="http://schemas.microsoft.com/office/drawing/2014/main" id="{7C6CF419-2635-46FF-9DF7-E51B4D69175B}"/>
              </a:ext>
            </a:extLst>
          </p:cNvPr>
          <p:cNvSpPr>
            <a:spLocks noGrp="1" noRot="1" noChangeAspect="1" noChangeArrowheads="1" noTextEdit="1"/>
          </p:cNvSpPr>
          <p:nvPr>
            <p:ph type="sldImg"/>
          </p:nvPr>
        </p:nvSpPr>
        <p:spPr>
          <a:ln/>
        </p:spPr>
      </p:sp>
      <p:sp>
        <p:nvSpPr>
          <p:cNvPr id="193539" name="Rectangle 3">
            <a:extLst>
              <a:ext uri="{FF2B5EF4-FFF2-40B4-BE49-F238E27FC236}">
                <a16:creationId xmlns:a16="http://schemas.microsoft.com/office/drawing/2014/main" id="{0997B091-C4EC-42B9-BBA3-A0990F78E33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E1F125E-F21E-4999-A34A-39026F47D5BD}"/>
              </a:ext>
            </a:extLst>
          </p:cNvPr>
          <p:cNvSpPr>
            <a:spLocks noGrp="1" noChangeArrowheads="1"/>
          </p:cNvSpPr>
          <p:nvPr>
            <p:ph type="sldNum" sz="quarter" idx="5"/>
          </p:nvPr>
        </p:nvSpPr>
        <p:spPr>
          <a:ln/>
        </p:spPr>
        <p:txBody>
          <a:bodyPr/>
          <a:lstStyle/>
          <a:p>
            <a:fld id="{739A495D-0993-4EFB-93E9-A492C6C9E6EC}" type="slidenum">
              <a:rPr lang="en-US" altLang="en-US"/>
              <a:pPr/>
              <a:t>73</a:t>
            </a:fld>
            <a:endParaRPr lang="en-US" altLang="en-US"/>
          </a:p>
        </p:txBody>
      </p:sp>
      <p:sp>
        <p:nvSpPr>
          <p:cNvPr id="194562" name="Rectangle 2">
            <a:extLst>
              <a:ext uri="{FF2B5EF4-FFF2-40B4-BE49-F238E27FC236}">
                <a16:creationId xmlns:a16="http://schemas.microsoft.com/office/drawing/2014/main" id="{2A746BC3-E2E9-41C8-B533-0AE8A5B957CF}"/>
              </a:ext>
            </a:extLst>
          </p:cNvPr>
          <p:cNvSpPr>
            <a:spLocks noGrp="1" noRot="1" noChangeAspect="1" noChangeArrowheads="1" noTextEdit="1"/>
          </p:cNvSpPr>
          <p:nvPr>
            <p:ph type="sldImg"/>
          </p:nvPr>
        </p:nvSpPr>
        <p:spPr>
          <a:ln/>
        </p:spPr>
      </p:sp>
      <p:sp>
        <p:nvSpPr>
          <p:cNvPr id="194563" name="Rectangle 3">
            <a:extLst>
              <a:ext uri="{FF2B5EF4-FFF2-40B4-BE49-F238E27FC236}">
                <a16:creationId xmlns:a16="http://schemas.microsoft.com/office/drawing/2014/main" id="{1E58A398-E085-4435-A359-15AD0033C5B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8BF356F-5739-4C7E-97F8-BFD31EC93ECD}"/>
              </a:ext>
            </a:extLst>
          </p:cNvPr>
          <p:cNvSpPr>
            <a:spLocks noGrp="1" noChangeArrowheads="1"/>
          </p:cNvSpPr>
          <p:nvPr>
            <p:ph type="sldNum" sz="quarter" idx="5"/>
          </p:nvPr>
        </p:nvSpPr>
        <p:spPr>
          <a:ln/>
        </p:spPr>
        <p:txBody>
          <a:bodyPr/>
          <a:lstStyle/>
          <a:p>
            <a:fld id="{F3EE0E53-52AE-417E-BD97-D411EDC25982}" type="slidenum">
              <a:rPr lang="en-US" altLang="en-US"/>
              <a:pPr/>
              <a:t>74</a:t>
            </a:fld>
            <a:endParaRPr lang="en-US" altLang="en-US"/>
          </a:p>
        </p:txBody>
      </p:sp>
      <p:sp>
        <p:nvSpPr>
          <p:cNvPr id="195586" name="Rectangle 2">
            <a:extLst>
              <a:ext uri="{FF2B5EF4-FFF2-40B4-BE49-F238E27FC236}">
                <a16:creationId xmlns:a16="http://schemas.microsoft.com/office/drawing/2014/main" id="{B9480191-7997-4CD9-A020-794341050E7D}"/>
              </a:ext>
            </a:extLst>
          </p:cNvPr>
          <p:cNvSpPr>
            <a:spLocks noGrp="1" noRot="1" noChangeAspect="1" noChangeArrowheads="1" noTextEdit="1"/>
          </p:cNvSpPr>
          <p:nvPr>
            <p:ph type="sldImg"/>
          </p:nvPr>
        </p:nvSpPr>
        <p:spPr>
          <a:ln/>
        </p:spPr>
      </p:sp>
      <p:sp>
        <p:nvSpPr>
          <p:cNvPr id="195587" name="Rectangle 3">
            <a:extLst>
              <a:ext uri="{FF2B5EF4-FFF2-40B4-BE49-F238E27FC236}">
                <a16:creationId xmlns:a16="http://schemas.microsoft.com/office/drawing/2014/main" id="{9A8171F3-B09D-4EBD-90BC-38FA9DBD050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53FC48B-263B-418D-935E-17064ED0DAA0}"/>
              </a:ext>
            </a:extLst>
          </p:cNvPr>
          <p:cNvSpPr>
            <a:spLocks noGrp="1" noChangeArrowheads="1"/>
          </p:cNvSpPr>
          <p:nvPr>
            <p:ph type="sldNum" sz="quarter" idx="5"/>
          </p:nvPr>
        </p:nvSpPr>
        <p:spPr>
          <a:ln/>
        </p:spPr>
        <p:txBody>
          <a:bodyPr/>
          <a:lstStyle/>
          <a:p>
            <a:fld id="{60067B74-635C-40CB-9D01-5093E9FC0B60}" type="slidenum">
              <a:rPr lang="en-US" altLang="en-US"/>
              <a:pPr/>
              <a:t>75</a:t>
            </a:fld>
            <a:endParaRPr lang="en-US" altLang="en-US"/>
          </a:p>
        </p:txBody>
      </p:sp>
      <p:sp>
        <p:nvSpPr>
          <p:cNvPr id="196610" name="Rectangle 2">
            <a:extLst>
              <a:ext uri="{FF2B5EF4-FFF2-40B4-BE49-F238E27FC236}">
                <a16:creationId xmlns:a16="http://schemas.microsoft.com/office/drawing/2014/main" id="{2E4B9946-9C81-4089-87C2-3EBF0EB845ED}"/>
              </a:ext>
            </a:extLst>
          </p:cNvPr>
          <p:cNvSpPr>
            <a:spLocks noGrp="1" noRot="1" noChangeAspect="1" noChangeArrowheads="1" noTextEdit="1"/>
          </p:cNvSpPr>
          <p:nvPr>
            <p:ph type="sldImg"/>
          </p:nvPr>
        </p:nvSpPr>
        <p:spPr>
          <a:ln/>
        </p:spPr>
      </p:sp>
      <p:sp>
        <p:nvSpPr>
          <p:cNvPr id="196611" name="Rectangle 3">
            <a:extLst>
              <a:ext uri="{FF2B5EF4-FFF2-40B4-BE49-F238E27FC236}">
                <a16:creationId xmlns:a16="http://schemas.microsoft.com/office/drawing/2014/main" id="{FF7F199D-0943-41BF-8DE0-B6267806949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A16D4C-91D0-4614-865D-12E51438DC68}"/>
              </a:ext>
            </a:extLst>
          </p:cNvPr>
          <p:cNvSpPr>
            <a:spLocks noGrp="1" noChangeArrowheads="1"/>
          </p:cNvSpPr>
          <p:nvPr>
            <p:ph type="sldNum" sz="quarter" idx="5"/>
          </p:nvPr>
        </p:nvSpPr>
        <p:spPr>
          <a:ln/>
        </p:spPr>
        <p:txBody>
          <a:bodyPr/>
          <a:lstStyle/>
          <a:p>
            <a:fld id="{2054C056-12B8-4324-9D66-A6E9DA37FF30}" type="slidenum">
              <a:rPr lang="en-US" altLang="en-US"/>
              <a:pPr/>
              <a:t>76</a:t>
            </a:fld>
            <a:endParaRPr lang="en-US" altLang="en-US"/>
          </a:p>
        </p:txBody>
      </p:sp>
      <p:sp>
        <p:nvSpPr>
          <p:cNvPr id="197634" name="Rectangle 2">
            <a:extLst>
              <a:ext uri="{FF2B5EF4-FFF2-40B4-BE49-F238E27FC236}">
                <a16:creationId xmlns:a16="http://schemas.microsoft.com/office/drawing/2014/main" id="{82B791BB-BC25-4147-B786-E37FC710458B}"/>
              </a:ext>
            </a:extLst>
          </p:cNvPr>
          <p:cNvSpPr>
            <a:spLocks noGrp="1" noRot="1" noChangeAspect="1" noChangeArrowheads="1" noTextEdit="1"/>
          </p:cNvSpPr>
          <p:nvPr>
            <p:ph type="sldImg"/>
          </p:nvPr>
        </p:nvSpPr>
        <p:spPr>
          <a:ln/>
        </p:spPr>
      </p:sp>
      <p:sp>
        <p:nvSpPr>
          <p:cNvPr id="197635" name="Rectangle 3">
            <a:extLst>
              <a:ext uri="{FF2B5EF4-FFF2-40B4-BE49-F238E27FC236}">
                <a16:creationId xmlns:a16="http://schemas.microsoft.com/office/drawing/2014/main" id="{F4E9DE90-B6BD-4C8D-8149-DE5B1443871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D75932E-9F4D-4F0C-9921-635184362A92}"/>
              </a:ext>
            </a:extLst>
          </p:cNvPr>
          <p:cNvSpPr>
            <a:spLocks noGrp="1" noChangeArrowheads="1"/>
          </p:cNvSpPr>
          <p:nvPr>
            <p:ph type="sldNum" sz="quarter" idx="5"/>
          </p:nvPr>
        </p:nvSpPr>
        <p:spPr>
          <a:ln/>
        </p:spPr>
        <p:txBody>
          <a:bodyPr/>
          <a:lstStyle/>
          <a:p>
            <a:fld id="{07DDCE83-1CCB-4333-9B6B-320B025674DF}" type="slidenum">
              <a:rPr lang="en-US" altLang="en-US"/>
              <a:pPr/>
              <a:t>77</a:t>
            </a:fld>
            <a:endParaRPr lang="en-US" altLang="en-US"/>
          </a:p>
        </p:txBody>
      </p:sp>
      <p:sp>
        <p:nvSpPr>
          <p:cNvPr id="198658" name="Rectangle 2">
            <a:extLst>
              <a:ext uri="{FF2B5EF4-FFF2-40B4-BE49-F238E27FC236}">
                <a16:creationId xmlns:a16="http://schemas.microsoft.com/office/drawing/2014/main" id="{6641C2C9-DC91-4C79-903B-41EF0D505E57}"/>
              </a:ext>
            </a:extLst>
          </p:cNvPr>
          <p:cNvSpPr>
            <a:spLocks noGrp="1" noRot="1" noChangeAspect="1" noChangeArrowheads="1" noTextEdit="1"/>
          </p:cNvSpPr>
          <p:nvPr>
            <p:ph type="sldImg"/>
          </p:nvPr>
        </p:nvSpPr>
        <p:spPr>
          <a:ln/>
        </p:spPr>
      </p:sp>
      <p:sp>
        <p:nvSpPr>
          <p:cNvPr id="198659" name="Rectangle 3">
            <a:extLst>
              <a:ext uri="{FF2B5EF4-FFF2-40B4-BE49-F238E27FC236}">
                <a16:creationId xmlns:a16="http://schemas.microsoft.com/office/drawing/2014/main" id="{07DF1DC1-97E1-40FD-9A64-61561CD7F3F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42A4527-4F53-48E5-95FF-78D63A06C418}"/>
              </a:ext>
            </a:extLst>
          </p:cNvPr>
          <p:cNvSpPr>
            <a:spLocks noGrp="1" noChangeArrowheads="1"/>
          </p:cNvSpPr>
          <p:nvPr>
            <p:ph type="sldNum" sz="quarter" idx="5"/>
          </p:nvPr>
        </p:nvSpPr>
        <p:spPr>
          <a:ln/>
        </p:spPr>
        <p:txBody>
          <a:bodyPr/>
          <a:lstStyle/>
          <a:p>
            <a:fld id="{AC0C9B7D-2DEA-4B67-8B9C-94DB2E6AAB93}" type="slidenum">
              <a:rPr lang="en-US" altLang="en-US"/>
              <a:pPr/>
              <a:t>78</a:t>
            </a:fld>
            <a:endParaRPr lang="en-US" altLang="en-US"/>
          </a:p>
        </p:txBody>
      </p:sp>
      <p:sp>
        <p:nvSpPr>
          <p:cNvPr id="199682" name="Rectangle 2">
            <a:extLst>
              <a:ext uri="{FF2B5EF4-FFF2-40B4-BE49-F238E27FC236}">
                <a16:creationId xmlns:a16="http://schemas.microsoft.com/office/drawing/2014/main" id="{7BFA12B4-5D74-4277-99C7-AE3A6EF9CA15}"/>
              </a:ext>
            </a:extLst>
          </p:cNvPr>
          <p:cNvSpPr>
            <a:spLocks noGrp="1" noRot="1" noChangeAspect="1" noChangeArrowheads="1" noTextEdit="1"/>
          </p:cNvSpPr>
          <p:nvPr>
            <p:ph type="sldImg"/>
          </p:nvPr>
        </p:nvSpPr>
        <p:spPr>
          <a:ln/>
        </p:spPr>
      </p:sp>
      <p:sp>
        <p:nvSpPr>
          <p:cNvPr id="199683" name="Rectangle 3">
            <a:extLst>
              <a:ext uri="{FF2B5EF4-FFF2-40B4-BE49-F238E27FC236}">
                <a16:creationId xmlns:a16="http://schemas.microsoft.com/office/drawing/2014/main" id="{8A5EE6D7-4730-4F0B-B0F5-5E118B1D581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14D2BD2-57F6-44CE-A656-593B41FC07EC}"/>
              </a:ext>
            </a:extLst>
          </p:cNvPr>
          <p:cNvSpPr>
            <a:spLocks noGrp="1" noChangeArrowheads="1"/>
          </p:cNvSpPr>
          <p:nvPr>
            <p:ph type="sldNum" sz="quarter" idx="5"/>
          </p:nvPr>
        </p:nvSpPr>
        <p:spPr>
          <a:ln/>
        </p:spPr>
        <p:txBody>
          <a:bodyPr/>
          <a:lstStyle/>
          <a:p>
            <a:fld id="{C2273061-A0B9-467A-B2CA-025E1D605477}" type="slidenum">
              <a:rPr lang="en-US" altLang="en-US"/>
              <a:pPr/>
              <a:t>79</a:t>
            </a:fld>
            <a:endParaRPr lang="en-US" altLang="en-US"/>
          </a:p>
        </p:txBody>
      </p:sp>
      <p:sp>
        <p:nvSpPr>
          <p:cNvPr id="200706" name="Rectangle 2">
            <a:extLst>
              <a:ext uri="{FF2B5EF4-FFF2-40B4-BE49-F238E27FC236}">
                <a16:creationId xmlns:a16="http://schemas.microsoft.com/office/drawing/2014/main" id="{91A9FEDF-085B-4BB2-9986-1D6B6CE68BB1}"/>
              </a:ext>
            </a:extLst>
          </p:cNvPr>
          <p:cNvSpPr>
            <a:spLocks noGrp="1" noRot="1" noChangeAspect="1" noChangeArrowheads="1" noTextEdit="1"/>
          </p:cNvSpPr>
          <p:nvPr>
            <p:ph type="sldImg"/>
          </p:nvPr>
        </p:nvSpPr>
        <p:spPr>
          <a:ln/>
        </p:spPr>
      </p:sp>
      <p:sp>
        <p:nvSpPr>
          <p:cNvPr id="200707" name="Rectangle 3">
            <a:extLst>
              <a:ext uri="{FF2B5EF4-FFF2-40B4-BE49-F238E27FC236}">
                <a16:creationId xmlns:a16="http://schemas.microsoft.com/office/drawing/2014/main" id="{2A141B18-B428-44C3-A1A4-F34D12E4245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8B005D8-9C1E-4DD4-8802-31E8F4030F57}"/>
              </a:ext>
            </a:extLst>
          </p:cNvPr>
          <p:cNvSpPr>
            <a:spLocks noGrp="1" noChangeArrowheads="1"/>
          </p:cNvSpPr>
          <p:nvPr>
            <p:ph type="sldNum" sz="quarter" idx="5"/>
          </p:nvPr>
        </p:nvSpPr>
        <p:spPr>
          <a:ln/>
        </p:spPr>
        <p:txBody>
          <a:bodyPr/>
          <a:lstStyle/>
          <a:p>
            <a:fld id="{9F8614AE-B2AE-4BC2-8E91-62526E893E6F}" type="slidenum">
              <a:rPr lang="en-US" altLang="en-US"/>
              <a:pPr/>
              <a:t>80</a:t>
            </a:fld>
            <a:endParaRPr lang="en-US" altLang="en-US"/>
          </a:p>
        </p:txBody>
      </p:sp>
      <p:sp>
        <p:nvSpPr>
          <p:cNvPr id="201730" name="Rectangle 2">
            <a:extLst>
              <a:ext uri="{FF2B5EF4-FFF2-40B4-BE49-F238E27FC236}">
                <a16:creationId xmlns:a16="http://schemas.microsoft.com/office/drawing/2014/main" id="{685DEA4B-383E-4DDE-8148-CFC5B861B957}"/>
              </a:ext>
            </a:extLst>
          </p:cNvPr>
          <p:cNvSpPr>
            <a:spLocks noGrp="1" noRot="1" noChangeAspect="1" noChangeArrowheads="1" noTextEdit="1"/>
          </p:cNvSpPr>
          <p:nvPr>
            <p:ph type="sldImg"/>
          </p:nvPr>
        </p:nvSpPr>
        <p:spPr>
          <a:ln/>
        </p:spPr>
      </p:sp>
      <p:sp>
        <p:nvSpPr>
          <p:cNvPr id="201731" name="Rectangle 3">
            <a:extLst>
              <a:ext uri="{FF2B5EF4-FFF2-40B4-BE49-F238E27FC236}">
                <a16:creationId xmlns:a16="http://schemas.microsoft.com/office/drawing/2014/main" id="{C1051CB6-5FE8-45FD-A491-C923619E0BB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07B1BCC-2FF0-47AB-9F49-214B4F63AB42}"/>
              </a:ext>
            </a:extLst>
          </p:cNvPr>
          <p:cNvSpPr>
            <a:spLocks noGrp="1" noChangeArrowheads="1"/>
          </p:cNvSpPr>
          <p:nvPr>
            <p:ph type="sldNum" sz="quarter" idx="5"/>
          </p:nvPr>
        </p:nvSpPr>
        <p:spPr>
          <a:ln/>
        </p:spPr>
        <p:txBody>
          <a:bodyPr/>
          <a:lstStyle/>
          <a:p>
            <a:fld id="{36F3F810-B024-452E-B245-ABC4A88493B0}" type="slidenum">
              <a:rPr lang="en-US" altLang="en-US"/>
              <a:pPr/>
              <a:t>81</a:t>
            </a:fld>
            <a:endParaRPr lang="en-US" altLang="en-US"/>
          </a:p>
        </p:txBody>
      </p:sp>
      <p:sp>
        <p:nvSpPr>
          <p:cNvPr id="202754" name="Rectangle 2">
            <a:extLst>
              <a:ext uri="{FF2B5EF4-FFF2-40B4-BE49-F238E27FC236}">
                <a16:creationId xmlns:a16="http://schemas.microsoft.com/office/drawing/2014/main" id="{F28FD7C1-DFC3-4DCE-93E9-26789A572EC5}"/>
              </a:ext>
            </a:extLst>
          </p:cNvPr>
          <p:cNvSpPr>
            <a:spLocks noGrp="1" noRot="1" noChangeAspect="1" noChangeArrowheads="1" noTextEdit="1"/>
          </p:cNvSpPr>
          <p:nvPr>
            <p:ph type="sldImg"/>
          </p:nvPr>
        </p:nvSpPr>
        <p:spPr>
          <a:ln/>
        </p:spPr>
      </p:sp>
      <p:sp>
        <p:nvSpPr>
          <p:cNvPr id="202755" name="Rectangle 3">
            <a:extLst>
              <a:ext uri="{FF2B5EF4-FFF2-40B4-BE49-F238E27FC236}">
                <a16:creationId xmlns:a16="http://schemas.microsoft.com/office/drawing/2014/main" id="{D816B6F1-9B55-48EF-8001-335CC070B0E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5348938-7BBE-4C21-88E3-8579BDD90248}"/>
              </a:ext>
            </a:extLst>
          </p:cNvPr>
          <p:cNvSpPr>
            <a:spLocks noGrp="1" noChangeArrowheads="1"/>
          </p:cNvSpPr>
          <p:nvPr>
            <p:ph type="sldNum" sz="quarter" idx="5"/>
          </p:nvPr>
        </p:nvSpPr>
        <p:spPr>
          <a:ln/>
        </p:spPr>
        <p:txBody>
          <a:bodyPr/>
          <a:lstStyle/>
          <a:p>
            <a:fld id="{A664C418-29BF-4283-83A6-D904F561EB95}" type="slidenum">
              <a:rPr lang="en-US" altLang="en-US"/>
              <a:pPr/>
              <a:t>82</a:t>
            </a:fld>
            <a:endParaRPr lang="en-US" altLang="en-US"/>
          </a:p>
        </p:txBody>
      </p:sp>
      <p:sp>
        <p:nvSpPr>
          <p:cNvPr id="203778" name="Rectangle 2">
            <a:extLst>
              <a:ext uri="{FF2B5EF4-FFF2-40B4-BE49-F238E27FC236}">
                <a16:creationId xmlns:a16="http://schemas.microsoft.com/office/drawing/2014/main" id="{D8599C91-9ED0-4CC9-A9A5-B9054DEF8135}"/>
              </a:ext>
            </a:extLst>
          </p:cNvPr>
          <p:cNvSpPr>
            <a:spLocks noGrp="1" noRot="1" noChangeAspect="1" noChangeArrowheads="1" noTextEdit="1"/>
          </p:cNvSpPr>
          <p:nvPr>
            <p:ph type="sldImg"/>
          </p:nvPr>
        </p:nvSpPr>
        <p:spPr>
          <a:ln/>
        </p:spPr>
      </p:sp>
      <p:sp>
        <p:nvSpPr>
          <p:cNvPr id="203779" name="Rectangle 3">
            <a:extLst>
              <a:ext uri="{FF2B5EF4-FFF2-40B4-BE49-F238E27FC236}">
                <a16:creationId xmlns:a16="http://schemas.microsoft.com/office/drawing/2014/main" id="{1C168A6A-4D68-442C-B0DA-FAB2BA47FA0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23233E5-AB4F-400D-B94A-2EB87E6DB054}"/>
              </a:ext>
            </a:extLst>
          </p:cNvPr>
          <p:cNvSpPr>
            <a:spLocks noGrp="1" noChangeArrowheads="1"/>
          </p:cNvSpPr>
          <p:nvPr>
            <p:ph type="sldNum" sz="quarter" idx="5"/>
          </p:nvPr>
        </p:nvSpPr>
        <p:spPr>
          <a:ln/>
        </p:spPr>
        <p:txBody>
          <a:bodyPr/>
          <a:lstStyle/>
          <a:p>
            <a:fld id="{52FAAF35-0034-4C1E-A733-7077F02B15D0}" type="slidenum">
              <a:rPr lang="en-US" altLang="en-US"/>
              <a:pPr/>
              <a:t>83</a:t>
            </a:fld>
            <a:endParaRPr lang="en-US" altLang="en-US"/>
          </a:p>
        </p:txBody>
      </p:sp>
      <p:sp>
        <p:nvSpPr>
          <p:cNvPr id="204802" name="Rectangle 2">
            <a:extLst>
              <a:ext uri="{FF2B5EF4-FFF2-40B4-BE49-F238E27FC236}">
                <a16:creationId xmlns:a16="http://schemas.microsoft.com/office/drawing/2014/main" id="{F991CF65-E499-4C23-82B4-865D002F1AF0}"/>
              </a:ext>
            </a:extLst>
          </p:cNvPr>
          <p:cNvSpPr>
            <a:spLocks noGrp="1" noRot="1" noChangeAspect="1" noChangeArrowheads="1" noTextEdit="1"/>
          </p:cNvSpPr>
          <p:nvPr>
            <p:ph type="sldImg"/>
          </p:nvPr>
        </p:nvSpPr>
        <p:spPr>
          <a:ln/>
        </p:spPr>
      </p:sp>
      <p:sp>
        <p:nvSpPr>
          <p:cNvPr id="204803" name="Rectangle 3">
            <a:extLst>
              <a:ext uri="{FF2B5EF4-FFF2-40B4-BE49-F238E27FC236}">
                <a16:creationId xmlns:a16="http://schemas.microsoft.com/office/drawing/2014/main" id="{1BAF2D91-131A-4EFE-A576-21EC415A75A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3F542D0-A75D-482D-B7DE-BAB0B7EB8151}"/>
              </a:ext>
            </a:extLst>
          </p:cNvPr>
          <p:cNvSpPr>
            <a:spLocks noGrp="1" noChangeArrowheads="1"/>
          </p:cNvSpPr>
          <p:nvPr>
            <p:ph type="sldNum" sz="quarter" idx="5"/>
          </p:nvPr>
        </p:nvSpPr>
        <p:spPr>
          <a:ln/>
        </p:spPr>
        <p:txBody>
          <a:bodyPr/>
          <a:lstStyle/>
          <a:p>
            <a:fld id="{1FDA81C4-0825-4B8A-B10A-92FBF7923FA3}" type="slidenum">
              <a:rPr lang="en-US" altLang="en-US"/>
              <a:pPr/>
              <a:t>84</a:t>
            </a:fld>
            <a:endParaRPr lang="en-US" altLang="en-US"/>
          </a:p>
        </p:txBody>
      </p:sp>
      <p:sp>
        <p:nvSpPr>
          <p:cNvPr id="205826" name="Rectangle 2">
            <a:extLst>
              <a:ext uri="{FF2B5EF4-FFF2-40B4-BE49-F238E27FC236}">
                <a16:creationId xmlns:a16="http://schemas.microsoft.com/office/drawing/2014/main" id="{39970CFE-54E4-4161-B8C8-B4D56F22F634}"/>
              </a:ext>
            </a:extLst>
          </p:cNvPr>
          <p:cNvSpPr>
            <a:spLocks noGrp="1" noRot="1" noChangeAspect="1" noChangeArrowheads="1" noTextEdit="1"/>
          </p:cNvSpPr>
          <p:nvPr>
            <p:ph type="sldImg"/>
          </p:nvPr>
        </p:nvSpPr>
        <p:spPr>
          <a:ln/>
        </p:spPr>
      </p:sp>
      <p:sp>
        <p:nvSpPr>
          <p:cNvPr id="205827" name="Rectangle 3">
            <a:extLst>
              <a:ext uri="{FF2B5EF4-FFF2-40B4-BE49-F238E27FC236}">
                <a16:creationId xmlns:a16="http://schemas.microsoft.com/office/drawing/2014/main" id="{899EEBAC-02AA-4BED-B743-11D28794A9C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5061101-5521-4A23-8BC6-0326B98DCD9B}"/>
              </a:ext>
            </a:extLst>
          </p:cNvPr>
          <p:cNvSpPr>
            <a:spLocks noGrp="1" noChangeArrowheads="1"/>
          </p:cNvSpPr>
          <p:nvPr>
            <p:ph type="sldNum" sz="quarter" idx="5"/>
          </p:nvPr>
        </p:nvSpPr>
        <p:spPr>
          <a:ln/>
        </p:spPr>
        <p:txBody>
          <a:bodyPr/>
          <a:lstStyle/>
          <a:p>
            <a:fld id="{5C7C4695-7FC6-4652-83E9-ED35163F5FA1}" type="slidenum">
              <a:rPr lang="en-US" altLang="en-US"/>
              <a:pPr/>
              <a:t>85</a:t>
            </a:fld>
            <a:endParaRPr lang="en-US" altLang="en-US"/>
          </a:p>
        </p:txBody>
      </p:sp>
      <p:sp>
        <p:nvSpPr>
          <p:cNvPr id="206850" name="Rectangle 2">
            <a:extLst>
              <a:ext uri="{FF2B5EF4-FFF2-40B4-BE49-F238E27FC236}">
                <a16:creationId xmlns:a16="http://schemas.microsoft.com/office/drawing/2014/main" id="{F8C6F875-865C-4EDF-AF55-8AE6FBE75BF8}"/>
              </a:ext>
            </a:extLst>
          </p:cNvPr>
          <p:cNvSpPr>
            <a:spLocks noGrp="1" noRot="1" noChangeAspect="1" noChangeArrowheads="1" noTextEdit="1"/>
          </p:cNvSpPr>
          <p:nvPr>
            <p:ph type="sldImg"/>
          </p:nvPr>
        </p:nvSpPr>
        <p:spPr>
          <a:ln/>
        </p:spPr>
      </p:sp>
      <p:sp>
        <p:nvSpPr>
          <p:cNvPr id="206851" name="Rectangle 3">
            <a:extLst>
              <a:ext uri="{FF2B5EF4-FFF2-40B4-BE49-F238E27FC236}">
                <a16:creationId xmlns:a16="http://schemas.microsoft.com/office/drawing/2014/main" id="{2C107DA8-2128-4C1E-8291-5C5B4E0DCE2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3EC54F5-D900-428E-896B-9789D21C12C0}"/>
              </a:ext>
            </a:extLst>
          </p:cNvPr>
          <p:cNvSpPr>
            <a:spLocks noGrp="1" noChangeArrowheads="1"/>
          </p:cNvSpPr>
          <p:nvPr>
            <p:ph type="sldNum" sz="quarter" idx="5"/>
          </p:nvPr>
        </p:nvSpPr>
        <p:spPr>
          <a:ln/>
        </p:spPr>
        <p:txBody>
          <a:bodyPr/>
          <a:lstStyle/>
          <a:p>
            <a:fld id="{AB202C2D-4E46-459C-AE4A-DDDB0D059404}" type="slidenum">
              <a:rPr lang="en-US" altLang="en-US"/>
              <a:pPr/>
              <a:t>86</a:t>
            </a:fld>
            <a:endParaRPr lang="en-US" altLang="en-US"/>
          </a:p>
        </p:txBody>
      </p:sp>
      <p:sp>
        <p:nvSpPr>
          <p:cNvPr id="207874" name="Rectangle 2">
            <a:extLst>
              <a:ext uri="{FF2B5EF4-FFF2-40B4-BE49-F238E27FC236}">
                <a16:creationId xmlns:a16="http://schemas.microsoft.com/office/drawing/2014/main" id="{131A5191-295E-48DE-84A8-BD7D6261C6F6}"/>
              </a:ext>
            </a:extLst>
          </p:cNvPr>
          <p:cNvSpPr>
            <a:spLocks noGrp="1" noRot="1" noChangeAspect="1" noChangeArrowheads="1" noTextEdit="1"/>
          </p:cNvSpPr>
          <p:nvPr>
            <p:ph type="sldImg"/>
          </p:nvPr>
        </p:nvSpPr>
        <p:spPr>
          <a:ln/>
        </p:spPr>
      </p:sp>
      <p:sp>
        <p:nvSpPr>
          <p:cNvPr id="207875" name="Rectangle 3">
            <a:extLst>
              <a:ext uri="{FF2B5EF4-FFF2-40B4-BE49-F238E27FC236}">
                <a16:creationId xmlns:a16="http://schemas.microsoft.com/office/drawing/2014/main" id="{2B203C13-F0AD-40D6-B920-5A4EDBE4882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C1C173D-5E4E-4224-8EFD-78B5FCC44120}"/>
              </a:ext>
            </a:extLst>
          </p:cNvPr>
          <p:cNvSpPr>
            <a:spLocks noGrp="1" noChangeArrowheads="1"/>
          </p:cNvSpPr>
          <p:nvPr>
            <p:ph type="sldNum" sz="quarter" idx="5"/>
          </p:nvPr>
        </p:nvSpPr>
        <p:spPr>
          <a:ln/>
        </p:spPr>
        <p:txBody>
          <a:bodyPr/>
          <a:lstStyle/>
          <a:p>
            <a:fld id="{95A1F401-DB94-46D8-B087-11E51377052B}" type="slidenum">
              <a:rPr lang="en-US" altLang="en-US"/>
              <a:pPr/>
              <a:t>87</a:t>
            </a:fld>
            <a:endParaRPr lang="en-US" altLang="en-US"/>
          </a:p>
        </p:txBody>
      </p:sp>
      <p:sp>
        <p:nvSpPr>
          <p:cNvPr id="208898" name="Rectangle 2">
            <a:extLst>
              <a:ext uri="{FF2B5EF4-FFF2-40B4-BE49-F238E27FC236}">
                <a16:creationId xmlns:a16="http://schemas.microsoft.com/office/drawing/2014/main" id="{A3676EB1-96D5-4867-93C5-066FD9A398C2}"/>
              </a:ext>
            </a:extLst>
          </p:cNvPr>
          <p:cNvSpPr>
            <a:spLocks noGrp="1" noRot="1" noChangeAspect="1" noChangeArrowheads="1" noTextEdit="1"/>
          </p:cNvSpPr>
          <p:nvPr>
            <p:ph type="sldImg"/>
          </p:nvPr>
        </p:nvSpPr>
        <p:spPr>
          <a:ln/>
        </p:spPr>
      </p:sp>
      <p:sp>
        <p:nvSpPr>
          <p:cNvPr id="208899" name="Rectangle 3">
            <a:extLst>
              <a:ext uri="{FF2B5EF4-FFF2-40B4-BE49-F238E27FC236}">
                <a16:creationId xmlns:a16="http://schemas.microsoft.com/office/drawing/2014/main" id="{E2486104-654C-4FD4-9F82-EBB00B57BC8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19E25F9-EEAF-42A6-B102-41CA52EA31FE}"/>
              </a:ext>
            </a:extLst>
          </p:cNvPr>
          <p:cNvSpPr>
            <a:spLocks noGrp="1" noChangeArrowheads="1"/>
          </p:cNvSpPr>
          <p:nvPr>
            <p:ph type="sldNum" sz="quarter" idx="5"/>
          </p:nvPr>
        </p:nvSpPr>
        <p:spPr>
          <a:ln/>
        </p:spPr>
        <p:txBody>
          <a:bodyPr/>
          <a:lstStyle/>
          <a:p>
            <a:fld id="{91C831A1-8D18-4500-88B5-D089B3853A95}" type="slidenum">
              <a:rPr lang="en-US" altLang="en-US"/>
              <a:pPr/>
              <a:t>88</a:t>
            </a:fld>
            <a:endParaRPr lang="en-US" altLang="en-US"/>
          </a:p>
        </p:txBody>
      </p:sp>
      <p:sp>
        <p:nvSpPr>
          <p:cNvPr id="209922" name="Rectangle 2">
            <a:extLst>
              <a:ext uri="{FF2B5EF4-FFF2-40B4-BE49-F238E27FC236}">
                <a16:creationId xmlns:a16="http://schemas.microsoft.com/office/drawing/2014/main" id="{F8F6C2CD-137E-4BB5-8DA0-4AAF40D63D90}"/>
              </a:ext>
            </a:extLst>
          </p:cNvPr>
          <p:cNvSpPr>
            <a:spLocks noGrp="1" noRot="1" noChangeAspect="1" noChangeArrowheads="1" noTextEdit="1"/>
          </p:cNvSpPr>
          <p:nvPr>
            <p:ph type="sldImg"/>
          </p:nvPr>
        </p:nvSpPr>
        <p:spPr>
          <a:ln/>
        </p:spPr>
      </p:sp>
      <p:sp>
        <p:nvSpPr>
          <p:cNvPr id="209923" name="Rectangle 3">
            <a:extLst>
              <a:ext uri="{FF2B5EF4-FFF2-40B4-BE49-F238E27FC236}">
                <a16:creationId xmlns:a16="http://schemas.microsoft.com/office/drawing/2014/main" id="{77471AFD-7819-4696-8588-AB3232AEDC8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F1B802C-F18C-473B-8359-1E6A4B4A0A95}"/>
              </a:ext>
            </a:extLst>
          </p:cNvPr>
          <p:cNvSpPr>
            <a:spLocks noGrp="1" noChangeArrowheads="1"/>
          </p:cNvSpPr>
          <p:nvPr>
            <p:ph type="sldNum" sz="quarter" idx="5"/>
          </p:nvPr>
        </p:nvSpPr>
        <p:spPr>
          <a:ln/>
        </p:spPr>
        <p:txBody>
          <a:bodyPr/>
          <a:lstStyle/>
          <a:p>
            <a:fld id="{EF7D8575-45BD-4E2B-AF45-54652F4FD648}" type="slidenum">
              <a:rPr lang="en-US" altLang="en-US"/>
              <a:pPr/>
              <a:t>89</a:t>
            </a:fld>
            <a:endParaRPr lang="en-US" altLang="en-US"/>
          </a:p>
        </p:txBody>
      </p:sp>
      <p:sp>
        <p:nvSpPr>
          <p:cNvPr id="210946" name="Rectangle 2">
            <a:extLst>
              <a:ext uri="{FF2B5EF4-FFF2-40B4-BE49-F238E27FC236}">
                <a16:creationId xmlns:a16="http://schemas.microsoft.com/office/drawing/2014/main" id="{13C05795-0581-4943-B4C0-16F98D551A60}"/>
              </a:ext>
            </a:extLst>
          </p:cNvPr>
          <p:cNvSpPr>
            <a:spLocks noGrp="1" noRot="1" noChangeAspect="1" noChangeArrowheads="1" noTextEdit="1"/>
          </p:cNvSpPr>
          <p:nvPr>
            <p:ph type="sldImg"/>
          </p:nvPr>
        </p:nvSpPr>
        <p:spPr>
          <a:ln/>
        </p:spPr>
      </p:sp>
      <p:sp>
        <p:nvSpPr>
          <p:cNvPr id="210947" name="Rectangle 3">
            <a:extLst>
              <a:ext uri="{FF2B5EF4-FFF2-40B4-BE49-F238E27FC236}">
                <a16:creationId xmlns:a16="http://schemas.microsoft.com/office/drawing/2014/main" id="{9467E9BE-152C-4EB3-B7D8-84224D8AAB6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3D77975-8681-49A4-A551-3A837AD110AD}"/>
              </a:ext>
            </a:extLst>
          </p:cNvPr>
          <p:cNvSpPr>
            <a:spLocks noGrp="1" noChangeArrowheads="1"/>
          </p:cNvSpPr>
          <p:nvPr>
            <p:ph type="sldNum" sz="quarter" idx="5"/>
          </p:nvPr>
        </p:nvSpPr>
        <p:spPr>
          <a:ln/>
        </p:spPr>
        <p:txBody>
          <a:bodyPr/>
          <a:lstStyle/>
          <a:p>
            <a:fld id="{0A0232B9-CBBB-479F-8623-4DB0588C4307}" type="slidenum">
              <a:rPr lang="en-US" altLang="en-US"/>
              <a:pPr/>
              <a:t>90</a:t>
            </a:fld>
            <a:endParaRPr lang="en-US" altLang="en-US"/>
          </a:p>
        </p:txBody>
      </p:sp>
      <p:sp>
        <p:nvSpPr>
          <p:cNvPr id="211970" name="Rectangle 2">
            <a:extLst>
              <a:ext uri="{FF2B5EF4-FFF2-40B4-BE49-F238E27FC236}">
                <a16:creationId xmlns:a16="http://schemas.microsoft.com/office/drawing/2014/main" id="{A914A7D0-B513-402E-8CA0-B0CBB13D0484}"/>
              </a:ext>
            </a:extLst>
          </p:cNvPr>
          <p:cNvSpPr>
            <a:spLocks noGrp="1" noRot="1" noChangeAspect="1" noChangeArrowheads="1" noTextEdit="1"/>
          </p:cNvSpPr>
          <p:nvPr>
            <p:ph type="sldImg"/>
          </p:nvPr>
        </p:nvSpPr>
        <p:spPr>
          <a:ln/>
        </p:spPr>
      </p:sp>
      <p:sp>
        <p:nvSpPr>
          <p:cNvPr id="211971" name="Rectangle 3">
            <a:extLst>
              <a:ext uri="{FF2B5EF4-FFF2-40B4-BE49-F238E27FC236}">
                <a16:creationId xmlns:a16="http://schemas.microsoft.com/office/drawing/2014/main" id="{6CF86E29-53F3-4492-B203-965B0BAFB08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50246D5-C9C1-4C8A-A322-75E605AAE4B9}"/>
              </a:ext>
            </a:extLst>
          </p:cNvPr>
          <p:cNvSpPr>
            <a:spLocks noGrp="1" noChangeArrowheads="1"/>
          </p:cNvSpPr>
          <p:nvPr>
            <p:ph type="sldNum" sz="quarter" idx="5"/>
          </p:nvPr>
        </p:nvSpPr>
        <p:spPr>
          <a:ln/>
        </p:spPr>
        <p:txBody>
          <a:bodyPr/>
          <a:lstStyle/>
          <a:p>
            <a:fld id="{FDE1ED6E-954B-4299-A907-C518E9050AC4}" type="slidenum">
              <a:rPr lang="en-US" altLang="en-US"/>
              <a:pPr/>
              <a:t>91</a:t>
            </a:fld>
            <a:endParaRPr lang="en-US" altLang="en-US"/>
          </a:p>
        </p:txBody>
      </p:sp>
      <p:sp>
        <p:nvSpPr>
          <p:cNvPr id="212994" name="Rectangle 2">
            <a:extLst>
              <a:ext uri="{FF2B5EF4-FFF2-40B4-BE49-F238E27FC236}">
                <a16:creationId xmlns:a16="http://schemas.microsoft.com/office/drawing/2014/main" id="{56DED215-D880-48F8-93AE-7400E67DEF23}"/>
              </a:ext>
            </a:extLst>
          </p:cNvPr>
          <p:cNvSpPr>
            <a:spLocks noGrp="1" noRot="1" noChangeAspect="1" noChangeArrowheads="1" noTextEdit="1"/>
          </p:cNvSpPr>
          <p:nvPr>
            <p:ph type="sldImg"/>
          </p:nvPr>
        </p:nvSpPr>
        <p:spPr>
          <a:ln/>
        </p:spPr>
      </p:sp>
      <p:sp>
        <p:nvSpPr>
          <p:cNvPr id="212995" name="Rectangle 3">
            <a:extLst>
              <a:ext uri="{FF2B5EF4-FFF2-40B4-BE49-F238E27FC236}">
                <a16:creationId xmlns:a16="http://schemas.microsoft.com/office/drawing/2014/main" id="{758D48DA-7CF1-467F-8C89-D5E3469AE81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F3FB447-4A22-4F26-B009-BD9FBD73CA21}"/>
              </a:ext>
            </a:extLst>
          </p:cNvPr>
          <p:cNvSpPr>
            <a:spLocks noGrp="1" noChangeArrowheads="1"/>
          </p:cNvSpPr>
          <p:nvPr>
            <p:ph type="sldNum" sz="quarter" idx="5"/>
          </p:nvPr>
        </p:nvSpPr>
        <p:spPr>
          <a:ln/>
        </p:spPr>
        <p:txBody>
          <a:bodyPr/>
          <a:lstStyle/>
          <a:p>
            <a:fld id="{71703720-4284-46F8-BE14-600A1D374C7C}" type="slidenum">
              <a:rPr lang="en-US" altLang="en-US"/>
              <a:pPr/>
              <a:t>92</a:t>
            </a:fld>
            <a:endParaRPr lang="en-US" altLang="en-US"/>
          </a:p>
        </p:txBody>
      </p:sp>
      <p:sp>
        <p:nvSpPr>
          <p:cNvPr id="214018" name="Rectangle 2">
            <a:extLst>
              <a:ext uri="{FF2B5EF4-FFF2-40B4-BE49-F238E27FC236}">
                <a16:creationId xmlns:a16="http://schemas.microsoft.com/office/drawing/2014/main" id="{FA2C54EF-B6F9-48DE-AF2D-69CC36CE3850}"/>
              </a:ext>
            </a:extLst>
          </p:cNvPr>
          <p:cNvSpPr>
            <a:spLocks noGrp="1" noRot="1" noChangeAspect="1" noChangeArrowheads="1" noTextEdit="1"/>
          </p:cNvSpPr>
          <p:nvPr>
            <p:ph type="sldImg"/>
          </p:nvPr>
        </p:nvSpPr>
        <p:spPr>
          <a:ln/>
        </p:spPr>
      </p:sp>
      <p:sp>
        <p:nvSpPr>
          <p:cNvPr id="214019" name="Rectangle 3">
            <a:extLst>
              <a:ext uri="{FF2B5EF4-FFF2-40B4-BE49-F238E27FC236}">
                <a16:creationId xmlns:a16="http://schemas.microsoft.com/office/drawing/2014/main" id="{788FDF20-0CE2-4FF5-B598-5663A86FF62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28C520C-579A-4E2E-BD88-3B6740037D99}"/>
              </a:ext>
            </a:extLst>
          </p:cNvPr>
          <p:cNvSpPr>
            <a:spLocks noGrp="1" noChangeArrowheads="1"/>
          </p:cNvSpPr>
          <p:nvPr>
            <p:ph type="sldNum" sz="quarter" idx="5"/>
          </p:nvPr>
        </p:nvSpPr>
        <p:spPr>
          <a:ln/>
        </p:spPr>
        <p:txBody>
          <a:bodyPr/>
          <a:lstStyle/>
          <a:p>
            <a:fld id="{EFF49D5A-E23A-4B19-B462-6E911E50221C}" type="slidenum">
              <a:rPr lang="en-US" altLang="en-US"/>
              <a:pPr/>
              <a:t>93</a:t>
            </a:fld>
            <a:endParaRPr lang="en-US" altLang="en-US"/>
          </a:p>
        </p:txBody>
      </p:sp>
      <p:sp>
        <p:nvSpPr>
          <p:cNvPr id="215042" name="Rectangle 2">
            <a:extLst>
              <a:ext uri="{FF2B5EF4-FFF2-40B4-BE49-F238E27FC236}">
                <a16:creationId xmlns:a16="http://schemas.microsoft.com/office/drawing/2014/main" id="{B7092480-1EF0-4CEC-8F5B-371BBEBE0156}"/>
              </a:ext>
            </a:extLst>
          </p:cNvPr>
          <p:cNvSpPr>
            <a:spLocks noGrp="1" noRot="1" noChangeAspect="1" noChangeArrowheads="1" noTextEdit="1"/>
          </p:cNvSpPr>
          <p:nvPr>
            <p:ph type="sldImg"/>
          </p:nvPr>
        </p:nvSpPr>
        <p:spPr>
          <a:ln/>
        </p:spPr>
      </p:sp>
      <p:sp>
        <p:nvSpPr>
          <p:cNvPr id="215043" name="Rectangle 3">
            <a:extLst>
              <a:ext uri="{FF2B5EF4-FFF2-40B4-BE49-F238E27FC236}">
                <a16:creationId xmlns:a16="http://schemas.microsoft.com/office/drawing/2014/main" id="{E44A4E36-B63E-46B3-9762-D8337024F82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4E9563A-6E3D-4DBD-BCD5-2DEFA6697871}"/>
              </a:ext>
            </a:extLst>
          </p:cNvPr>
          <p:cNvSpPr>
            <a:spLocks noGrp="1" noChangeArrowheads="1"/>
          </p:cNvSpPr>
          <p:nvPr>
            <p:ph type="sldNum" sz="quarter" idx="5"/>
          </p:nvPr>
        </p:nvSpPr>
        <p:spPr>
          <a:ln/>
        </p:spPr>
        <p:txBody>
          <a:bodyPr/>
          <a:lstStyle/>
          <a:p>
            <a:fld id="{32BB428C-15EB-498B-9183-EF495D08643E}" type="slidenum">
              <a:rPr lang="en-US" altLang="en-US"/>
              <a:pPr/>
              <a:t>94</a:t>
            </a:fld>
            <a:endParaRPr lang="en-US" altLang="en-US"/>
          </a:p>
        </p:txBody>
      </p:sp>
      <p:sp>
        <p:nvSpPr>
          <p:cNvPr id="216066" name="Rectangle 2">
            <a:extLst>
              <a:ext uri="{FF2B5EF4-FFF2-40B4-BE49-F238E27FC236}">
                <a16:creationId xmlns:a16="http://schemas.microsoft.com/office/drawing/2014/main" id="{4DFED2BC-C72E-4535-8ACE-8B27A259A236}"/>
              </a:ext>
            </a:extLst>
          </p:cNvPr>
          <p:cNvSpPr>
            <a:spLocks noGrp="1" noRot="1" noChangeAspect="1" noChangeArrowheads="1" noTextEdit="1"/>
          </p:cNvSpPr>
          <p:nvPr>
            <p:ph type="sldImg"/>
          </p:nvPr>
        </p:nvSpPr>
        <p:spPr>
          <a:ln/>
        </p:spPr>
      </p:sp>
      <p:sp>
        <p:nvSpPr>
          <p:cNvPr id="216067" name="Rectangle 3">
            <a:extLst>
              <a:ext uri="{FF2B5EF4-FFF2-40B4-BE49-F238E27FC236}">
                <a16:creationId xmlns:a16="http://schemas.microsoft.com/office/drawing/2014/main" id="{D782C43E-7582-4695-8D48-364447D4F1A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8F0382-E4CF-4314-A1BE-E8E43FB9FFA7}"/>
              </a:ext>
            </a:extLst>
          </p:cNvPr>
          <p:cNvSpPr>
            <a:spLocks noGrp="1" noChangeArrowheads="1"/>
          </p:cNvSpPr>
          <p:nvPr>
            <p:ph type="sldNum" sz="quarter" idx="5"/>
          </p:nvPr>
        </p:nvSpPr>
        <p:spPr>
          <a:ln/>
        </p:spPr>
        <p:txBody>
          <a:bodyPr/>
          <a:lstStyle/>
          <a:p>
            <a:fld id="{2297B267-1144-45A8-82AD-FE4CAB00A93E}" type="slidenum">
              <a:rPr lang="en-US" altLang="en-US"/>
              <a:pPr/>
              <a:t>95</a:t>
            </a:fld>
            <a:endParaRPr lang="en-US" altLang="en-US"/>
          </a:p>
        </p:txBody>
      </p:sp>
      <p:sp>
        <p:nvSpPr>
          <p:cNvPr id="217090" name="Rectangle 2">
            <a:extLst>
              <a:ext uri="{FF2B5EF4-FFF2-40B4-BE49-F238E27FC236}">
                <a16:creationId xmlns:a16="http://schemas.microsoft.com/office/drawing/2014/main" id="{4E977693-4ED4-4B98-BB9B-E53215581B40}"/>
              </a:ext>
            </a:extLst>
          </p:cNvPr>
          <p:cNvSpPr>
            <a:spLocks noGrp="1" noRot="1" noChangeAspect="1" noChangeArrowheads="1" noTextEdit="1"/>
          </p:cNvSpPr>
          <p:nvPr>
            <p:ph type="sldImg"/>
          </p:nvPr>
        </p:nvSpPr>
        <p:spPr>
          <a:ln/>
        </p:spPr>
      </p:sp>
      <p:sp>
        <p:nvSpPr>
          <p:cNvPr id="217091" name="Rectangle 3">
            <a:extLst>
              <a:ext uri="{FF2B5EF4-FFF2-40B4-BE49-F238E27FC236}">
                <a16:creationId xmlns:a16="http://schemas.microsoft.com/office/drawing/2014/main" id="{E9D7D17C-F086-4AD0-9F04-A95E978AD38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DC5F087-7AEA-4558-ABB1-B47A9F93A493}"/>
              </a:ext>
            </a:extLst>
          </p:cNvPr>
          <p:cNvSpPr>
            <a:spLocks noGrp="1" noChangeArrowheads="1"/>
          </p:cNvSpPr>
          <p:nvPr>
            <p:ph type="sldNum" sz="quarter" idx="5"/>
          </p:nvPr>
        </p:nvSpPr>
        <p:spPr>
          <a:ln/>
        </p:spPr>
        <p:txBody>
          <a:bodyPr/>
          <a:lstStyle/>
          <a:p>
            <a:fld id="{CC8A2D93-564F-4815-ACAE-56B36A064795}" type="slidenum">
              <a:rPr lang="en-US" altLang="en-US"/>
              <a:pPr/>
              <a:t>96</a:t>
            </a:fld>
            <a:endParaRPr lang="en-US" altLang="en-US"/>
          </a:p>
        </p:txBody>
      </p:sp>
      <p:sp>
        <p:nvSpPr>
          <p:cNvPr id="218114" name="Rectangle 2">
            <a:extLst>
              <a:ext uri="{FF2B5EF4-FFF2-40B4-BE49-F238E27FC236}">
                <a16:creationId xmlns:a16="http://schemas.microsoft.com/office/drawing/2014/main" id="{833F935C-1EB6-480D-B898-895B7AE5073D}"/>
              </a:ext>
            </a:extLst>
          </p:cNvPr>
          <p:cNvSpPr>
            <a:spLocks noGrp="1" noRot="1" noChangeAspect="1" noChangeArrowheads="1" noTextEdit="1"/>
          </p:cNvSpPr>
          <p:nvPr>
            <p:ph type="sldImg"/>
          </p:nvPr>
        </p:nvSpPr>
        <p:spPr>
          <a:ln/>
        </p:spPr>
      </p:sp>
      <p:sp>
        <p:nvSpPr>
          <p:cNvPr id="218115" name="Rectangle 3">
            <a:extLst>
              <a:ext uri="{FF2B5EF4-FFF2-40B4-BE49-F238E27FC236}">
                <a16:creationId xmlns:a16="http://schemas.microsoft.com/office/drawing/2014/main" id="{13688CD8-4625-4D0F-8BF5-24749D723EB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2BA961F-5F86-42FD-8547-8FA836D9A1D3}"/>
              </a:ext>
            </a:extLst>
          </p:cNvPr>
          <p:cNvSpPr>
            <a:spLocks noGrp="1" noChangeArrowheads="1"/>
          </p:cNvSpPr>
          <p:nvPr>
            <p:ph type="sldNum" sz="quarter" idx="5"/>
          </p:nvPr>
        </p:nvSpPr>
        <p:spPr>
          <a:ln/>
        </p:spPr>
        <p:txBody>
          <a:bodyPr/>
          <a:lstStyle/>
          <a:p>
            <a:fld id="{ED262D5B-AD5F-44E1-8BF2-3FD805DE1289}" type="slidenum">
              <a:rPr lang="en-US" altLang="en-US"/>
              <a:pPr/>
              <a:t>97</a:t>
            </a:fld>
            <a:endParaRPr lang="en-US" altLang="en-US"/>
          </a:p>
        </p:txBody>
      </p:sp>
      <p:sp>
        <p:nvSpPr>
          <p:cNvPr id="219138" name="Rectangle 2">
            <a:extLst>
              <a:ext uri="{FF2B5EF4-FFF2-40B4-BE49-F238E27FC236}">
                <a16:creationId xmlns:a16="http://schemas.microsoft.com/office/drawing/2014/main" id="{EC210CB6-30CD-4981-931E-E41BC623BEB9}"/>
              </a:ext>
            </a:extLst>
          </p:cNvPr>
          <p:cNvSpPr>
            <a:spLocks noGrp="1" noRot="1" noChangeAspect="1" noChangeArrowheads="1" noTextEdit="1"/>
          </p:cNvSpPr>
          <p:nvPr>
            <p:ph type="sldImg"/>
          </p:nvPr>
        </p:nvSpPr>
        <p:spPr>
          <a:ln/>
        </p:spPr>
      </p:sp>
      <p:sp>
        <p:nvSpPr>
          <p:cNvPr id="219139" name="Rectangle 3">
            <a:extLst>
              <a:ext uri="{FF2B5EF4-FFF2-40B4-BE49-F238E27FC236}">
                <a16:creationId xmlns:a16="http://schemas.microsoft.com/office/drawing/2014/main" id="{911B6495-57E4-4406-8B0D-75BC5A28F70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C10F508-17FB-49FF-B08D-780DF8BDC78A}"/>
              </a:ext>
            </a:extLst>
          </p:cNvPr>
          <p:cNvSpPr>
            <a:spLocks noGrp="1" noChangeArrowheads="1"/>
          </p:cNvSpPr>
          <p:nvPr>
            <p:ph type="sldNum" sz="quarter" idx="5"/>
          </p:nvPr>
        </p:nvSpPr>
        <p:spPr>
          <a:ln/>
        </p:spPr>
        <p:txBody>
          <a:bodyPr/>
          <a:lstStyle/>
          <a:p>
            <a:fld id="{D30CC621-4169-4789-B7FD-FF9A4DF605F1}" type="slidenum">
              <a:rPr lang="en-US" altLang="en-US"/>
              <a:pPr/>
              <a:t>98</a:t>
            </a:fld>
            <a:endParaRPr lang="en-US" altLang="en-US"/>
          </a:p>
        </p:txBody>
      </p:sp>
      <p:sp>
        <p:nvSpPr>
          <p:cNvPr id="220162" name="Rectangle 2">
            <a:extLst>
              <a:ext uri="{FF2B5EF4-FFF2-40B4-BE49-F238E27FC236}">
                <a16:creationId xmlns:a16="http://schemas.microsoft.com/office/drawing/2014/main" id="{6C920A69-1821-445C-A597-4CD2E3099E3B}"/>
              </a:ext>
            </a:extLst>
          </p:cNvPr>
          <p:cNvSpPr>
            <a:spLocks noGrp="1" noRot="1" noChangeAspect="1" noChangeArrowheads="1" noTextEdit="1"/>
          </p:cNvSpPr>
          <p:nvPr>
            <p:ph type="sldImg"/>
          </p:nvPr>
        </p:nvSpPr>
        <p:spPr>
          <a:ln/>
        </p:spPr>
      </p:sp>
      <p:sp>
        <p:nvSpPr>
          <p:cNvPr id="220163" name="Rectangle 3">
            <a:extLst>
              <a:ext uri="{FF2B5EF4-FFF2-40B4-BE49-F238E27FC236}">
                <a16:creationId xmlns:a16="http://schemas.microsoft.com/office/drawing/2014/main" id="{6B154B80-1DC0-4006-B5AB-ED97E7A1D1D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16403D5-119A-4847-9BAF-8B79D9A5D725}"/>
              </a:ext>
            </a:extLst>
          </p:cNvPr>
          <p:cNvSpPr>
            <a:spLocks noGrp="1" noChangeArrowheads="1"/>
          </p:cNvSpPr>
          <p:nvPr>
            <p:ph type="sldNum" sz="quarter" idx="5"/>
          </p:nvPr>
        </p:nvSpPr>
        <p:spPr>
          <a:ln/>
        </p:spPr>
        <p:txBody>
          <a:bodyPr/>
          <a:lstStyle/>
          <a:p>
            <a:fld id="{3AA10C69-6AFE-4B3F-A50D-32749A4DBB40}" type="slidenum">
              <a:rPr lang="en-US" altLang="en-US"/>
              <a:pPr/>
              <a:t>99</a:t>
            </a:fld>
            <a:endParaRPr lang="en-US" altLang="en-US"/>
          </a:p>
        </p:txBody>
      </p:sp>
      <p:sp>
        <p:nvSpPr>
          <p:cNvPr id="221186" name="Rectangle 2">
            <a:extLst>
              <a:ext uri="{FF2B5EF4-FFF2-40B4-BE49-F238E27FC236}">
                <a16:creationId xmlns:a16="http://schemas.microsoft.com/office/drawing/2014/main" id="{7EC89F7E-FA33-4A29-AFE5-F13DA9C42FA1}"/>
              </a:ext>
            </a:extLst>
          </p:cNvPr>
          <p:cNvSpPr>
            <a:spLocks noGrp="1" noRot="1" noChangeAspect="1" noChangeArrowheads="1" noTextEdit="1"/>
          </p:cNvSpPr>
          <p:nvPr>
            <p:ph type="sldImg"/>
          </p:nvPr>
        </p:nvSpPr>
        <p:spPr>
          <a:ln/>
        </p:spPr>
      </p:sp>
      <p:sp>
        <p:nvSpPr>
          <p:cNvPr id="221187" name="Rectangle 3">
            <a:extLst>
              <a:ext uri="{FF2B5EF4-FFF2-40B4-BE49-F238E27FC236}">
                <a16:creationId xmlns:a16="http://schemas.microsoft.com/office/drawing/2014/main" id="{8DFA941F-A83C-48AD-A774-0D9C1E0D9D7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C719405-011F-48D8-984F-D85067705772}"/>
              </a:ext>
            </a:extLst>
          </p:cNvPr>
          <p:cNvSpPr>
            <a:spLocks noGrp="1" noChangeArrowheads="1"/>
          </p:cNvSpPr>
          <p:nvPr>
            <p:ph type="sldNum" sz="quarter" idx="5"/>
          </p:nvPr>
        </p:nvSpPr>
        <p:spPr>
          <a:ln/>
        </p:spPr>
        <p:txBody>
          <a:bodyPr/>
          <a:lstStyle/>
          <a:p>
            <a:fld id="{58A0BAC6-718D-4D5F-9607-DAE52F5A4247}" type="slidenum">
              <a:rPr lang="en-US" altLang="en-US"/>
              <a:pPr/>
              <a:t>100</a:t>
            </a:fld>
            <a:endParaRPr lang="en-US" altLang="en-US"/>
          </a:p>
        </p:txBody>
      </p:sp>
      <p:sp>
        <p:nvSpPr>
          <p:cNvPr id="222210" name="Rectangle 2">
            <a:extLst>
              <a:ext uri="{FF2B5EF4-FFF2-40B4-BE49-F238E27FC236}">
                <a16:creationId xmlns:a16="http://schemas.microsoft.com/office/drawing/2014/main" id="{685C4E31-CFC5-4EFE-964F-C56DF9F72D28}"/>
              </a:ext>
            </a:extLst>
          </p:cNvPr>
          <p:cNvSpPr>
            <a:spLocks noGrp="1" noRot="1" noChangeAspect="1" noChangeArrowheads="1" noTextEdit="1"/>
          </p:cNvSpPr>
          <p:nvPr>
            <p:ph type="sldImg"/>
          </p:nvPr>
        </p:nvSpPr>
        <p:spPr>
          <a:ln/>
        </p:spPr>
      </p:sp>
      <p:sp>
        <p:nvSpPr>
          <p:cNvPr id="222211" name="Rectangle 3">
            <a:extLst>
              <a:ext uri="{FF2B5EF4-FFF2-40B4-BE49-F238E27FC236}">
                <a16:creationId xmlns:a16="http://schemas.microsoft.com/office/drawing/2014/main" id="{81BE4C17-1157-4712-A38E-CA72F2513E3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D8AC032-CC8E-4263-BF9A-92C0CC79B68D}"/>
              </a:ext>
            </a:extLst>
          </p:cNvPr>
          <p:cNvSpPr>
            <a:spLocks noGrp="1" noChangeArrowheads="1"/>
          </p:cNvSpPr>
          <p:nvPr>
            <p:ph type="sldNum" sz="quarter" idx="5"/>
          </p:nvPr>
        </p:nvSpPr>
        <p:spPr>
          <a:ln/>
        </p:spPr>
        <p:txBody>
          <a:bodyPr/>
          <a:lstStyle/>
          <a:p>
            <a:fld id="{36660189-3A15-42C7-AA75-E86B100CCFD4}" type="slidenum">
              <a:rPr lang="en-US" altLang="en-US"/>
              <a:pPr/>
              <a:t>101</a:t>
            </a:fld>
            <a:endParaRPr lang="en-US" altLang="en-US"/>
          </a:p>
        </p:txBody>
      </p:sp>
      <p:sp>
        <p:nvSpPr>
          <p:cNvPr id="223234" name="Rectangle 2">
            <a:extLst>
              <a:ext uri="{FF2B5EF4-FFF2-40B4-BE49-F238E27FC236}">
                <a16:creationId xmlns:a16="http://schemas.microsoft.com/office/drawing/2014/main" id="{CEA6E380-C706-4EFC-90B5-90EE8700D4CB}"/>
              </a:ext>
            </a:extLst>
          </p:cNvPr>
          <p:cNvSpPr>
            <a:spLocks noGrp="1" noRot="1" noChangeAspect="1" noChangeArrowheads="1" noTextEdit="1"/>
          </p:cNvSpPr>
          <p:nvPr>
            <p:ph type="sldImg"/>
          </p:nvPr>
        </p:nvSpPr>
        <p:spPr>
          <a:ln/>
        </p:spPr>
      </p:sp>
      <p:sp>
        <p:nvSpPr>
          <p:cNvPr id="223235" name="Rectangle 3">
            <a:extLst>
              <a:ext uri="{FF2B5EF4-FFF2-40B4-BE49-F238E27FC236}">
                <a16:creationId xmlns:a16="http://schemas.microsoft.com/office/drawing/2014/main" id="{25812C9C-906C-4C87-9F02-8577AB45707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463A7B5-7AB8-4BEF-9CAA-C4CCBAB62656}"/>
              </a:ext>
            </a:extLst>
          </p:cNvPr>
          <p:cNvSpPr>
            <a:spLocks noGrp="1" noChangeArrowheads="1"/>
          </p:cNvSpPr>
          <p:nvPr>
            <p:ph type="sldNum" sz="quarter" idx="5"/>
          </p:nvPr>
        </p:nvSpPr>
        <p:spPr>
          <a:ln/>
        </p:spPr>
        <p:txBody>
          <a:bodyPr/>
          <a:lstStyle/>
          <a:p>
            <a:fld id="{A92E40B4-38C3-47D9-9C47-DCA3C44AD3DF}" type="slidenum">
              <a:rPr lang="en-US" altLang="en-US"/>
              <a:pPr/>
              <a:t>102</a:t>
            </a:fld>
            <a:endParaRPr lang="en-US" altLang="en-US"/>
          </a:p>
        </p:txBody>
      </p:sp>
      <p:sp>
        <p:nvSpPr>
          <p:cNvPr id="224258" name="Rectangle 2">
            <a:extLst>
              <a:ext uri="{FF2B5EF4-FFF2-40B4-BE49-F238E27FC236}">
                <a16:creationId xmlns:a16="http://schemas.microsoft.com/office/drawing/2014/main" id="{49DB0C39-C533-430C-84D5-2A961799BF7A}"/>
              </a:ext>
            </a:extLst>
          </p:cNvPr>
          <p:cNvSpPr>
            <a:spLocks noGrp="1" noRot="1" noChangeAspect="1" noChangeArrowheads="1" noTextEdit="1"/>
          </p:cNvSpPr>
          <p:nvPr>
            <p:ph type="sldImg"/>
          </p:nvPr>
        </p:nvSpPr>
        <p:spPr>
          <a:ln/>
        </p:spPr>
      </p:sp>
      <p:sp>
        <p:nvSpPr>
          <p:cNvPr id="224259" name="Rectangle 3">
            <a:extLst>
              <a:ext uri="{FF2B5EF4-FFF2-40B4-BE49-F238E27FC236}">
                <a16:creationId xmlns:a16="http://schemas.microsoft.com/office/drawing/2014/main" id="{AF869C73-284F-4B39-9C2A-AF309221A2D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277F08-1DAE-4C4B-8239-77D5AD5DDCF4}"/>
              </a:ext>
            </a:extLst>
          </p:cNvPr>
          <p:cNvSpPr>
            <a:spLocks noGrp="1" noChangeArrowheads="1"/>
          </p:cNvSpPr>
          <p:nvPr>
            <p:ph type="sldNum" sz="quarter" idx="5"/>
          </p:nvPr>
        </p:nvSpPr>
        <p:spPr>
          <a:ln/>
        </p:spPr>
        <p:txBody>
          <a:bodyPr/>
          <a:lstStyle/>
          <a:p>
            <a:fld id="{5709B543-577F-41B4-9B6D-4C99A827AAD7}" type="slidenum">
              <a:rPr lang="en-US" altLang="en-US"/>
              <a:pPr/>
              <a:t>103</a:t>
            </a:fld>
            <a:endParaRPr lang="en-US" altLang="en-US"/>
          </a:p>
        </p:txBody>
      </p:sp>
      <p:sp>
        <p:nvSpPr>
          <p:cNvPr id="225282" name="Rectangle 2">
            <a:extLst>
              <a:ext uri="{FF2B5EF4-FFF2-40B4-BE49-F238E27FC236}">
                <a16:creationId xmlns:a16="http://schemas.microsoft.com/office/drawing/2014/main" id="{32BDEDAA-7B1A-4788-AC18-C45E116A0428}"/>
              </a:ext>
            </a:extLst>
          </p:cNvPr>
          <p:cNvSpPr>
            <a:spLocks noGrp="1" noRot="1" noChangeAspect="1" noChangeArrowheads="1" noTextEdit="1"/>
          </p:cNvSpPr>
          <p:nvPr>
            <p:ph type="sldImg"/>
          </p:nvPr>
        </p:nvSpPr>
        <p:spPr>
          <a:ln/>
        </p:spPr>
      </p:sp>
      <p:sp>
        <p:nvSpPr>
          <p:cNvPr id="225283" name="Rectangle 3">
            <a:extLst>
              <a:ext uri="{FF2B5EF4-FFF2-40B4-BE49-F238E27FC236}">
                <a16:creationId xmlns:a16="http://schemas.microsoft.com/office/drawing/2014/main" id="{6C9D9223-47F5-4744-9709-0728A4224F9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5113B9D-7278-46BE-A837-7EDF8B6CF064}"/>
              </a:ext>
            </a:extLst>
          </p:cNvPr>
          <p:cNvSpPr>
            <a:spLocks noGrp="1" noChangeArrowheads="1"/>
          </p:cNvSpPr>
          <p:nvPr>
            <p:ph type="sldNum" sz="quarter" idx="5"/>
          </p:nvPr>
        </p:nvSpPr>
        <p:spPr>
          <a:ln/>
        </p:spPr>
        <p:txBody>
          <a:bodyPr/>
          <a:lstStyle/>
          <a:p>
            <a:fld id="{11A33BE4-A6AF-4B6E-B8F6-768E6152F309}" type="slidenum">
              <a:rPr lang="en-US" altLang="en-US"/>
              <a:pPr/>
              <a:t>104</a:t>
            </a:fld>
            <a:endParaRPr lang="en-US" altLang="en-US"/>
          </a:p>
        </p:txBody>
      </p:sp>
      <p:sp>
        <p:nvSpPr>
          <p:cNvPr id="226306" name="Rectangle 2">
            <a:extLst>
              <a:ext uri="{FF2B5EF4-FFF2-40B4-BE49-F238E27FC236}">
                <a16:creationId xmlns:a16="http://schemas.microsoft.com/office/drawing/2014/main" id="{37FF8636-0B59-4272-9391-5836C0C3AE25}"/>
              </a:ext>
            </a:extLst>
          </p:cNvPr>
          <p:cNvSpPr>
            <a:spLocks noGrp="1" noRot="1" noChangeAspect="1" noChangeArrowheads="1" noTextEdit="1"/>
          </p:cNvSpPr>
          <p:nvPr>
            <p:ph type="sldImg"/>
          </p:nvPr>
        </p:nvSpPr>
        <p:spPr>
          <a:ln/>
        </p:spPr>
      </p:sp>
      <p:sp>
        <p:nvSpPr>
          <p:cNvPr id="226307" name="Rectangle 3">
            <a:extLst>
              <a:ext uri="{FF2B5EF4-FFF2-40B4-BE49-F238E27FC236}">
                <a16:creationId xmlns:a16="http://schemas.microsoft.com/office/drawing/2014/main" id="{CC44E88B-AD55-4F7B-B710-CD39BE7BB96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6298A14-DBDC-4E81-AF82-FB666C5B7C5F}"/>
              </a:ext>
            </a:extLst>
          </p:cNvPr>
          <p:cNvSpPr>
            <a:spLocks noGrp="1" noChangeArrowheads="1"/>
          </p:cNvSpPr>
          <p:nvPr>
            <p:ph type="sldNum" sz="quarter" idx="5"/>
          </p:nvPr>
        </p:nvSpPr>
        <p:spPr>
          <a:ln/>
        </p:spPr>
        <p:txBody>
          <a:bodyPr/>
          <a:lstStyle/>
          <a:p>
            <a:fld id="{7C16E6BE-2294-451A-9ECC-59BD5D494FB2}" type="slidenum">
              <a:rPr lang="en-US" altLang="en-US"/>
              <a:pPr/>
              <a:t>105</a:t>
            </a:fld>
            <a:endParaRPr lang="en-US" altLang="en-US"/>
          </a:p>
        </p:txBody>
      </p:sp>
      <p:sp>
        <p:nvSpPr>
          <p:cNvPr id="227330" name="Rectangle 2">
            <a:extLst>
              <a:ext uri="{FF2B5EF4-FFF2-40B4-BE49-F238E27FC236}">
                <a16:creationId xmlns:a16="http://schemas.microsoft.com/office/drawing/2014/main" id="{8DED5AF5-A93D-422E-AADF-0B883B51220A}"/>
              </a:ext>
            </a:extLst>
          </p:cNvPr>
          <p:cNvSpPr>
            <a:spLocks noGrp="1" noRot="1" noChangeAspect="1" noChangeArrowheads="1" noTextEdit="1"/>
          </p:cNvSpPr>
          <p:nvPr>
            <p:ph type="sldImg"/>
          </p:nvPr>
        </p:nvSpPr>
        <p:spPr>
          <a:ln/>
        </p:spPr>
      </p:sp>
      <p:sp>
        <p:nvSpPr>
          <p:cNvPr id="227331" name="Rectangle 3">
            <a:extLst>
              <a:ext uri="{FF2B5EF4-FFF2-40B4-BE49-F238E27FC236}">
                <a16:creationId xmlns:a16="http://schemas.microsoft.com/office/drawing/2014/main" id="{EABC81B6-005D-4CAD-B489-63A84AA1210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B7E1E2F-85D2-49F9-8694-2BCA0A39860D}"/>
              </a:ext>
            </a:extLst>
          </p:cNvPr>
          <p:cNvSpPr>
            <a:spLocks noGrp="1" noChangeArrowheads="1"/>
          </p:cNvSpPr>
          <p:nvPr>
            <p:ph type="sldNum" sz="quarter" idx="5"/>
          </p:nvPr>
        </p:nvSpPr>
        <p:spPr>
          <a:ln/>
        </p:spPr>
        <p:txBody>
          <a:bodyPr/>
          <a:lstStyle/>
          <a:p>
            <a:fld id="{B3ED449B-41AC-463F-87DD-9DD34874BB3B}" type="slidenum">
              <a:rPr lang="en-US" altLang="en-US"/>
              <a:pPr/>
              <a:t>106</a:t>
            </a:fld>
            <a:endParaRPr lang="en-US" altLang="en-US"/>
          </a:p>
        </p:txBody>
      </p:sp>
      <p:sp>
        <p:nvSpPr>
          <p:cNvPr id="228354" name="Rectangle 2">
            <a:extLst>
              <a:ext uri="{FF2B5EF4-FFF2-40B4-BE49-F238E27FC236}">
                <a16:creationId xmlns:a16="http://schemas.microsoft.com/office/drawing/2014/main" id="{42DF6D89-205A-4B62-A58F-A6C8085A2DF6}"/>
              </a:ext>
            </a:extLst>
          </p:cNvPr>
          <p:cNvSpPr>
            <a:spLocks noGrp="1" noRot="1" noChangeAspect="1" noChangeArrowheads="1" noTextEdit="1"/>
          </p:cNvSpPr>
          <p:nvPr>
            <p:ph type="sldImg"/>
          </p:nvPr>
        </p:nvSpPr>
        <p:spPr>
          <a:ln/>
        </p:spPr>
      </p:sp>
      <p:sp>
        <p:nvSpPr>
          <p:cNvPr id="228355" name="Rectangle 3">
            <a:extLst>
              <a:ext uri="{FF2B5EF4-FFF2-40B4-BE49-F238E27FC236}">
                <a16:creationId xmlns:a16="http://schemas.microsoft.com/office/drawing/2014/main" id="{EF7407CD-0B6B-4292-99BD-7D8C384B8857}"/>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B125E39-B140-4742-AA7C-6C0E4D96C09A}"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0CCF6B3-107E-42A2-AAB4-5FC186CF00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CF6B3-107E-42A2-AAB4-5FC186CF00CF}"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B125E39-B140-4742-AA7C-6C0E4D96C09A}"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CCF6B3-107E-42A2-AAB4-5FC186CF00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125E39-B140-4742-AA7C-6C0E4D96C09A}"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CCF6B3-107E-42A2-AAB4-5FC186CF00CF}"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25E39-B140-4742-AA7C-6C0E4D96C09A}"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CF6B3-107E-42A2-AAB4-5FC186CF00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0CCF6B3-107E-42A2-AAB4-5FC186CF00C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B125E39-B140-4742-AA7C-6C0E4D96C09A}"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0CCF6B3-107E-42A2-AAB4-5FC186CF00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Language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4E284E3-1073-4BBD-A6AA-7AD62843092A}"/>
              </a:ext>
            </a:extLst>
          </p:cNvPr>
          <p:cNvSpPr>
            <a:spLocks noGrp="1" noChangeArrowheads="1"/>
          </p:cNvSpPr>
          <p:nvPr>
            <p:ph type="ctrTitle"/>
          </p:nvPr>
        </p:nvSpPr>
        <p:spPr>
          <a:xfrm>
            <a:off x="3200400" y="3352800"/>
            <a:ext cx="5638800" cy="914400"/>
          </a:xfrm>
        </p:spPr>
        <p:txBody>
          <a:bodyPr>
            <a:normAutofit fontScale="90000"/>
          </a:bodyPr>
          <a:lstStyle/>
          <a:p>
            <a:r>
              <a:rPr lang="en-US" altLang="en-US" sz="4400" dirty="0" err="1"/>
              <a:t>Gerontología</a:t>
            </a:r>
            <a:r>
              <a:rPr lang="en-US" altLang="en-US" sz="44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a:extLst>
              <a:ext uri="{FF2B5EF4-FFF2-40B4-BE49-F238E27FC236}">
                <a16:creationId xmlns:a16="http://schemas.microsoft.com/office/drawing/2014/main" id="{775CCCCE-2ED6-45EC-B454-1EFA2C08E6FF}"/>
              </a:ext>
            </a:extLst>
          </p:cNvPr>
          <p:cNvSpPr>
            <a:spLocks noGrp="1" noChangeArrowheads="1"/>
          </p:cNvSpPr>
          <p:nvPr>
            <p:ph type="body" idx="1"/>
          </p:nvPr>
        </p:nvSpPr>
        <p:spPr>
          <a:xfrm>
            <a:off x="533400" y="1371600"/>
            <a:ext cx="8153400" cy="4572000"/>
          </a:xfrm>
        </p:spPr>
        <p:txBody>
          <a:bodyPr/>
          <a:lstStyle/>
          <a:p>
            <a:r>
              <a:rPr lang="en-US" altLang="en-US" dirty="0"/>
              <a:t>Aging (Senescence)</a:t>
            </a:r>
          </a:p>
          <a:p>
            <a:pPr lvl="1"/>
            <a:r>
              <a:rPr lang="en-US" altLang="en-US" dirty="0" err="1">
                <a:solidFill>
                  <a:schemeClr val="accent2"/>
                </a:solidFill>
              </a:rPr>
              <a:t>Proceso</a:t>
            </a:r>
            <a:r>
              <a:rPr lang="en-US" altLang="en-US" dirty="0">
                <a:solidFill>
                  <a:schemeClr val="accent2"/>
                </a:solidFill>
              </a:rPr>
              <a:t> de </a:t>
            </a:r>
            <a:r>
              <a:rPr lang="en-US" altLang="en-US" dirty="0" err="1">
                <a:solidFill>
                  <a:schemeClr val="accent2"/>
                </a:solidFill>
              </a:rPr>
              <a:t>envejecición</a:t>
            </a:r>
            <a:r>
              <a:rPr lang="en-US" altLang="en-US" dirty="0">
                <a:solidFill>
                  <a:schemeClr val="accent2"/>
                </a:solidFill>
              </a:rPr>
              <a:t>
</a:t>
            </a:r>
            <a:r>
              <a:rPr lang="en-US" altLang="en-US" dirty="0"/>
              <a:t>Gerontology</a:t>
            </a:r>
          </a:p>
          <a:p>
            <a:pPr lvl="1"/>
            <a:r>
              <a:rPr lang="es-ES" altLang="en-US" dirty="0">
                <a:solidFill>
                  <a:schemeClr val="accent2"/>
                </a:solidFill>
              </a:rPr>
              <a:t>Estudio de todos los aspectos del proceso de envejecimiento, incluyendo:
Problemas clínicos, psicológicos, económicos y sociológicos a los que se enfrentan las personas mayores y las consecuencias tanto para el individuo como para la sociedad
</a:t>
            </a:r>
            <a:endParaRPr lang="en-US" altLang="en-US" dirty="0">
              <a:solidFill>
                <a:srgbClr val="006600"/>
              </a:solidFill>
            </a:endParaRPr>
          </a:p>
        </p:txBody>
      </p:sp>
      <p:sp>
        <p:nvSpPr>
          <p:cNvPr id="3076" name="Rectangle 4">
            <a:extLst>
              <a:ext uri="{FF2B5EF4-FFF2-40B4-BE49-F238E27FC236}">
                <a16:creationId xmlns:a16="http://schemas.microsoft.com/office/drawing/2014/main" id="{E421371E-20C9-410D-BCB2-F5ACE1181E5F}"/>
              </a:ext>
            </a:extLst>
          </p:cNvPr>
          <p:cNvSpPr>
            <a:spLocks noGrp="1" noChangeArrowheads="1"/>
          </p:cNvSpPr>
          <p:nvPr>
            <p:ph type="title"/>
          </p:nvPr>
        </p:nvSpPr>
        <p:spPr/>
        <p:txBody>
          <a:bodyPr/>
          <a:lstStyle/>
          <a:p>
            <a:r>
              <a:rPr lang="en-US" altLang="en-US"/>
              <a:t>Gerontology Overview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a:extLst>
              <a:ext uri="{FF2B5EF4-FFF2-40B4-BE49-F238E27FC236}">
                <a16:creationId xmlns:a16="http://schemas.microsoft.com/office/drawing/2014/main" id="{881747E0-59A0-4866-92AF-6783D87BA5F6}"/>
              </a:ext>
            </a:extLst>
          </p:cNvPr>
          <p:cNvSpPr>
            <a:spLocks noGrp="1" noChangeArrowheads="1"/>
          </p:cNvSpPr>
          <p:nvPr>
            <p:ph type="body" idx="1"/>
          </p:nvPr>
        </p:nvSpPr>
        <p:spPr>
          <a:xfrm>
            <a:off x="457200" y="1447800"/>
            <a:ext cx="8229600" cy="4648200"/>
          </a:xfrm>
        </p:spPr>
        <p:txBody>
          <a:bodyPr/>
          <a:lstStyle/>
          <a:p>
            <a:r>
              <a:rPr lang="en-US" altLang="en-US" dirty="0"/>
              <a:t>Geriatrics</a:t>
            </a:r>
          </a:p>
          <a:p>
            <a:pPr lvl="1"/>
            <a:r>
              <a:rPr lang="es-ES" altLang="en-US" dirty="0">
                <a:solidFill>
                  <a:schemeClr val="accent2"/>
                </a:solidFill>
              </a:rPr>
              <a:t>Rama de la medicina que se ocupa de las características fisiológicas del envejecimiento y el diagnóstico y tratamiento de enfermedades que afectan a adultos mayores 
</a:t>
            </a:r>
            <a:r>
              <a:rPr lang="en-US" altLang="en-US" dirty="0"/>
              <a:t>Geriatrician</a:t>
            </a:r>
          </a:p>
          <a:p>
            <a:pPr lvl="1"/>
            <a:r>
              <a:rPr lang="es-ES" altLang="en-US" dirty="0">
                <a:solidFill>
                  <a:schemeClr val="accent2"/>
                </a:solidFill>
              </a:rPr>
              <a:t>Médico que tiene educación especializada de posgrado y experiencia en la atención médica de la persona mayor
</a:t>
            </a:r>
            <a:endParaRPr lang="en-US" altLang="en-US" dirty="0">
              <a:solidFill>
                <a:schemeClr val="accent2"/>
              </a:solidFill>
            </a:endParaRPr>
          </a:p>
        </p:txBody>
      </p:sp>
      <p:sp>
        <p:nvSpPr>
          <p:cNvPr id="4100" name="Rectangle 4">
            <a:extLst>
              <a:ext uri="{FF2B5EF4-FFF2-40B4-BE49-F238E27FC236}">
                <a16:creationId xmlns:a16="http://schemas.microsoft.com/office/drawing/2014/main" id="{85EF794E-5F66-480A-AF7A-5F8520B6401A}"/>
              </a:ext>
            </a:extLst>
          </p:cNvPr>
          <p:cNvSpPr>
            <a:spLocks noGrp="1" noChangeArrowheads="1"/>
          </p:cNvSpPr>
          <p:nvPr>
            <p:ph type="title"/>
          </p:nvPr>
        </p:nvSpPr>
        <p:spPr/>
        <p:txBody>
          <a:bodyPr/>
          <a:lstStyle/>
          <a:p>
            <a:r>
              <a:rPr lang="en-US" altLang="en-US"/>
              <a:t>Gerontology Overview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id="{83A857ED-8D48-4F00-BE53-20E52DE37D04}"/>
              </a:ext>
            </a:extLst>
          </p:cNvPr>
          <p:cNvSpPr>
            <a:spLocks noGrp="1" noChangeArrowheads="1"/>
          </p:cNvSpPr>
          <p:nvPr>
            <p:ph type="body" idx="1"/>
          </p:nvPr>
        </p:nvSpPr>
        <p:spPr>
          <a:xfrm>
            <a:off x="457200" y="1524000"/>
            <a:ext cx="8229600" cy="4233863"/>
          </a:xfrm>
        </p:spPr>
        <p:txBody>
          <a:bodyPr/>
          <a:lstStyle/>
          <a:p>
            <a:r>
              <a:rPr lang="en-US" altLang="en-US" dirty="0"/>
              <a:t>Geriatric Nurse Practitioner</a:t>
            </a:r>
          </a:p>
          <a:p>
            <a:pPr lvl="1"/>
            <a:r>
              <a:rPr lang="es-ES" altLang="en-US" dirty="0">
                <a:solidFill>
                  <a:schemeClr val="accent2"/>
                </a:solidFill>
              </a:rPr>
              <a:t>Enfermera registrada con educación adicional obtenida a través de un programa de maestría que prepara a la enfermera para brindar atención primaria de salud a adultos mayores
</a:t>
            </a:r>
            <a:endParaRPr lang="en-US" altLang="en-US" dirty="0">
              <a:solidFill>
                <a:schemeClr val="accent2"/>
              </a:solidFill>
            </a:endParaRPr>
          </a:p>
        </p:txBody>
      </p:sp>
      <p:sp>
        <p:nvSpPr>
          <p:cNvPr id="5124" name="Rectangle 4">
            <a:extLst>
              <a:ext uri="{FF2B5EF4-FFF2-40B4-BE49-F238E27FC236}">
                <a16:creationId xmlns:a16="http://schemas.microsoft.com/office/drawing/2014/main" id="{373081E4-7A4D-49A3-9F4C-9497CDC78338}"/>
              </a:ext>
            </a:extLst>
          </p:cNvPr>
          <p:cNvSpPr>
            <a:spLocks noGrp="1" noChangeArrowheads="1"/>
          </p:cNvSpPr>
          <p:nvPr>
            <p:ph type="title"/>
          </p:nvPr>
        </p:nvSpPr>
        <p:spPr/>
        <p:txBody>
          <a:bodyPr/>
          <a:lstStyle/>
          <a:p>
            <a:r>
              <a:rPr lang="en-US" altLang="en-US"/>
              <a:t>Gerontology Overview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a:extLst>
              <a:ext uri="{FF2B5EF4-FFF2-40B4-BE49-F238E27FC236}">
                <a16:creationId xmlns:a16="http://schemas.microsoft.com/office/drawing/2014/main" id="{E88023E2-903D-4A65-9EF5-484539E089B8}"/>
              </a:ext>
            </a:extLst>
          </p:cNvPr>
          <p:cNvSpPr>
            <a:spLocks noGrp="1" noChangeArrowheads="1"/>
          </p:cNvSpPr>
          <p:nvPr>
            <p:ph type="body" idx="1"/>
          </p:nvPr>
        </p:nvSpPr>
        <p:spPr/>
        <p:txBody>
          <a:bodyPr/>
          <a:lstStyle/>
          <a:p>
            <a:pPr>
              <a:lnSpc>
                <a:spcPct val="90000"/>
              </a:lnSpc>
            </a:pPr>
            <a:r>
              <a:rPr lang="en-US" altLang="en-US" dirty="0"/>
              <a:t>Gerontic nursing</a:t>
            </a:r>
          </a:p>
          <a:p>
            <a:pPr lvl="1">
              <a:lnSpc>
                <a:spcPct val="90000"/>
              </a:lnSpc>
            </a:pPr>
            <a:r>
              <a:rPr lang="es-ES" altLang="en-US" dirty="0">
                <a:solidFill>
                  <a:schemeClr val="accent2"/>
                </a:solidFill>
              </a:rPr>
              <a:t>Cuidado de enfermería de los ancianos
Un compromiso entre el cuidado de los ancianos enfermos y una visión más holística de la atención de enfermería de los ancianos
</a:t>
            </a:r>
            <a:r>
              <a:rPr lang="en-US" altLang="en-US" dirty="0"/>
              <a:t>Gerontologist</a:t>
            </a:r>
          </a:p>
          <a:p>
            <a:pPr lvl="1">
              <a:lnSpc>
                <a:spcPct val="90000"/>
              </a:lnSpc>
            </a:pPr>
            <a:r>
              <a:rPr lang="es-ES" altLang="en-US" dirty="0">
                <a:solidFill>
                  <a:schemeClr val="accent2"/>
                </a:solidFill>
              </a:rPr>
              <a:t>Uno que se especializa en el estudio de la gerontología
</a:t>
            </a:r>
            <a:endParaRPr lang="en-US" altLang="en-US" dirty="0"/>
          </a:p>
        </p:txBody>
      </p:sp>
      <p:sp>
        <p:nvSpPr>
          <p:cNvPr id="6148" name="Rectangle 4">
            <a:extLst>
              <a:ext uri="{FF2B5EF4-FFF2-40B4-BE49-F238E27FC236}">
                <a16:creationId xmlns:a16="http://schemas.microsoft.com/office/drawing/2014/main" id="{9371480E-1312-4BFF-93DF-4AAE19C00E7D}"/>
              </a:ext>
            </a:extLst>
          </p:cNvPr>
          <p:cNvSpPr>
            <a:spLocks noGrp="1" noChangeArrowheads="1"/>
          </p:cNvSpPr>
          <p:nvPr>
            <p:ph type="title"/>
          </p:nvPr>
        </p:nvSpPr>
        <p:spPr/>
        <p:txBody>
          <a:bodyPr/>
          <a:lstStyle/>
          <a:p>
            <a:r>
              <a:rPr lang="en-US" altLang="en-US"/>
              <a:t>Gerontology Overview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760511C-A67F-42E8-90BC-9C154658F981}"/>
              </a:ext>
            </a:extLst>
          </p:cNvPr>
          <p:cNvSpPr>
            <a:spLocks noGrp="1" noChangeArrowheads="1"/>
          </p:cNvSpPr>
          <p:nvPr>
            <p:ph type="title"/>
          </p:nvPr>
        </p:nvSpPr>
        <p:spPr/>
        <p:txBody>
          <a:bodyPr/>
          <a:lstStyle/>
          <a:p>
            <a:r>
              <a:rPr lang="en-US" altLang="en-US"/>
              <a:t>Assessing the Elderly</a:t>
            </a:r>
          </a:p>
        </p:txBody>
      </p:sp>
      <p:sp>
        <p:nvSpPr>
          <p:cNvPr id="7171" name="Rectangle 3">
            <a:extLst>
              <a:ext uri="{FF2B5EF4-FFF2-40B4-BE49-F238E27FC236}">
                <a16:creationId xmlns:a16="http://schemas.microsoft.com/office/drawing/2014/main" id="{CBF8FFA0-A3FC-4077-B000-D69A48225258}"/>
              </a:ext>
            </a:extLst>
          </p:cNvPr>
          <p:cNvSpPr>
            <a:spLocks noGrp="1" noChangeArrowheads="1"/>
          </p:cNvSpPr>
          <p:nvPr>
            <p:ph type="body" idx="1"/>
          </p:nvPr>
        </p:nvSpPr>
        <p:spPr>
          <a:xfrm>
            <a:off x="457200" y="1371600"/>
            <a:ext cx="8229600" cy="3979863"/>
          </a:xfrm>
        </p:spPr>
        <p:txBody>
          <a:bodyPr/>
          <a:lstStyle/>
          <a:p>
            <a:pPr>
              <a:lnSpc>
                <a:spcPct val="90000"/>
              </a:lnSpc>
            </a:pPr>
            <a:r>
              <a:rPr lang="en-US" altLang="en-US" dirty="0"/>
              <a:t>Changes in the elderly</a:t>
            </a:r>
          </a:p>
          <a:p>
            <a:pPr lvl="1">
              <a:lnSpc>
                <a:spcPct val="90000"/>
              </a:lnSpc>
            </a:pPr>
            <a:r>
              <a:rPr lang="es-ES" altLang="en-US" dirty="0">
                <a:solidFill>
                  <a:schemeClr val="accent2"/>
                </a:solidFill>
              </a:rPr>
              <a:t>Piel
Disminución del tejido adiposo
La piel se vuelve más seca
Disminución de la turgencia cutánea
Sequedad y descamación de la piel 
Piel delgada y transparente con mayor edad
Etiquetas cutáneas y manchas de la edad
</a:t>
            </a:r>
            <a:endParaRPr lang="en-US" altLang="en-US" dirty="0">
              <a:solidFill>
                <a:srgbClr val="0066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94C0CBF-EBE3-4C86-974D-55DD70D134AB}"/>
              </a:ext>
            </a:extLst>
          </p:cNvPr>
          <p:cNvSpPr>
            <a:spLocks noGrp="1" noChangeArrowheads="1"/>
          </p:cNvSpPr>
          <p:nvPr>
            <p:ph type="title"/>
          </p:nvPr>
        </p:nvSpPr>
        <p:spPr/>
        <p:txBody>
          <a:bodyPr/>
          <a:lstStyle/>
          <a:p>
            <a:r>
              <a:rPr lang="en-US" altLang="en-US"/>
              <a:t>Assessing the Elderly</a:t>
            </a:r>
          </a:p>
        </p:txBody>
      </p:sp>
      <p:sp>
        <p:nvSpPr>
          <p:cNvPr id="8195" name="Rectangle 3">
            <a:extLst>
              <a:ext uri="{FF2B5EF4-FFF2-40B4-BE49-F238E27FC236}">
                <a16:creationId xmlns:a16="http://schemas.microsoft.com/office/drawing/2014/main" id="{63F2C3D4-E26A-4ED2-AF89-E8A3551F9A6F}"/>
              </a:ext>
            </a:extLst>
          </p:cNvPr>
          <p:cNvSpPr>
            <a:spLocks noGrp="1" noChangeArrowheads="1"/>
          </p:cNvSpPr>
          <p:nvPr>
            <p:ph type="body" idx="1"/>
          </p:nvPr>
        </p:nvSpPr>
        <p:spPr>
          <a:xfrm>
            <a:off x="457200" y="1447800"/>
            <a:ext cx="8229600" cy="4402138"/>
          </a:xfrm>
        </p:spPr>
        <p:txBody>
          <a:bodyPr/>
          <a:lstStyle/>
          <a:p>
            <a:r>
              <a:rPr lang="en-US" altLang="en-US" dirty="0"/>
              <a:t>Changes in the elderly </a:t>
            </a:r>
          </a:p>
          <a:p>
            <a:pPr lvl="1"/>
            <a:r>
              <a:rPr lang="es-ES" altLang="en-US" dirty="0">
                <a:solidFill>
                  <a:schemeClr val="accent2"/>
                </a:solidFill>
              </a:rPr>
              <a:t>cabello
Gris del cabello (hipopigmentación)
Disminución de la cantidad de pelo en la cabeza
La calvicie de patrón masculino puede ser evidente
Los hombres desarrollan pelo más grueso en las cejas, vello nasal grueso y vello en el conducto auditivo
</a:t>
            </a:r>
            <a:endParaRPr lang="en-US" altLang="en-US" dirty="0">
              <a:solidFill>
                <a:srgbClr val="0066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F2840851-8696-49F7-BC64-772DFAF372A6}"/>
              </a:ext>
            </a:extLst>
          </p:cNvPr>
          <p:cNvSpPr>
            <a:spLocks noGrp="1" noChangeArrowheads="1"/>
          </p:cNvSpPr>
          <p:nvPr>
            <p:ph type="body" idx="1"/>
          </p:nvPr>
        </p:nvSpPr>
        <p:spPr/>
        <p:txBody>
          <a:bodyPr/>
          <a:lstStyle/>
          <a:p>
            <a:r>
              <a:rPr lang="en-US" altLang="en-US" dirty="0"/>
              <a:t>Changes in the elderly </a:t>
            </a:r>
          </a:p>
          <a:p>
            <a:pPr lvl="1"/>
            <a:r>
              <a:rPr lang="es-ES" altLang="en-US" dirty="0">
                <a:solidFill>
                  <a:schemeClr val="accent2"/>
                </a:solidFill>
              </a:rPr>
              <a:t>Cara
Arrugas y flacidez de la piel
Los labios pueden arrugarse debido a la degeneración de la elastina
Líneas de encías de retroceso, alguna exposición de la raíz del diente, algún coloración amarillenta de los dientes
Aumento de la hipermetropía (presbicia)
La miopía disminuye
</a:t>
            </a:r>
            <a:endParaRPr lang="en-US" altLang="en-US" dirty="0">
              <a:solidFill>
                <a:srgbClr val="006600"/>
              </a:solidFill>
            </a:endParaRPr>
          </a:p>
        </p:txBody>
      </p:sp>
      <p:sp>
        <p:nvSpPr>
          <p:cNvPr id="9220" name="Rectangle 4">
            <a:extLst>
              <a:ext uri="{FF2B5EF4-FFF2-40B4-BE49-F238E27FC236}">
                <a16:creationId xmlns:a16="http://schemas.microsoft.com/office/drawing/2014/main" id="{1CE4B56B-4B72-41B0-98BA-56D6CF14A049}"/>
              </a:ext>
            </a:extLst>
          </p:cNvPr>
          <p:cNvSpPr>
            <a:spLocks noGrp="1" noChangeArrowheads="1"/>
          </p:cNvSpPr>
          <p:nvPr>
            <p:ph type="title"/>
          </p:nvPr>
        </p:nvSpPr>
        <p:spPr/>
        <p:txBody>
          <a:bodyPr/>
          <a:lstStyle/>
          <a:p>
            <a:r>
              <a:rPr lang="en-US" altLang="en-US"/>
              <a:t>Assessing the Elderly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a:extLst>
              <a:ext uri="{FF2B5EF4-FFF2-40B4-BE49-F238E27FC236}">
                <a16:creationId xmlns:a16="http://schemas.microsoft.com/office/drawing/2014/main" id="{9E92EC62-058C-49A4-BC2D-67AB04D238CF}"/>
              </a:ext>
            </a:extLst>
          </p:cNvPr>
          <p:cNvSpPr>
            <a:spLocks noGrp="1" noChangeArrowheads="1"/>
          </p:cNvSpPr>
          <p:nvPr>
            <p:ph type="body" idx="1"/>
          </p:nvPr>
        </p:nvSpPr>
        <p:spPr/>
        <p:txBody>
          <a:bodyPr/>
          <a:lstStyle/>
          <a:p>
            <a:r>
              <a:rPr lang="en-US" altLang="en-US" dirty="0"/>
              <a:t>Height and physical shape</a:t>
            </a:r>
          </a:p>
          <a:p>
            <a:pPr lvl="1"/>
            <a:r>
              <a:rPr lang="es-ES" altLang="en-US" dirty="0">
                <a:solidFill>
                  <a:schemeClr val="accent2"/>
                </a:solidFill>
              </a:rPr>
              <a:t>La estatura (altura) de la hembra de edad avanzada puede disminuir en varias pulgadas
Debido al agotamiento de estrógenos
Abdomen puede tener apariencia más rotunda
Debido a la redistribución del tejido subcutáneo
Los senos femeninos se vuelven más alargados y parecen más planos con la edad avanzada
</a:t>
            </a:r>
            <a:endParaRPr lang="en-US" altLang="en-US" dirty="0">
              <a:solidFill>
                <a:schemeClr val="accent2"/>
              </a:solidFill>
            </a:endParaRPr>
          </a:p>
        </p:txBody>
      </p:sp>
      <p:sp>
        <p:nvSpPr>
          <p:cNvPr id="11268" name="Rectangle 4">
            <a:extLst>
              <a:ext uri="{FF2B5EF4-FFF2-40B4-BE49-F238E27FC236}">
                <a16:creationId xmlns:a16="http://schemas.microsoft.com/office/drawing/2014/main" id="{B2A2EF6B-A845-45D3-A595-545768028139}"/>
              </a:ext>
            </a:extLst>
          </p:cNvPr>
          <p:cNvSpPr>
            <a:spLocks noGrp="1" noChangeArrowheads="1"/>
          </p:cNvSpPr>
          <p:nvPr>
            <p:ph type="title"/>
          </p:nvPr>
        </p:nvSpPr>
        <p:spPr/>
        <p:txBody>
          <a:bodyPr/>
          <a:lstStyle/>
          <a:p>
            <a:r>
              <a:rPr lang="en-US" altLang="en-US"/>
              <a:t>Assessing the Elderly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83E7049-3C6D-4864-B1BE-33AE8CEAE1CC}"/>
              </a:ext>
            </a:extLst>
          </p:cNvPr>
          <p:cNvSpPr>
            <a:spLocks noGrp="1" noChangeArrowheads="1"/>
          </p:cNvSpPr>
          <p:nvPr>
            <p:ph type="ctrTitle"/>
          </p:nvPr>
        </p:nvSpPr>
        <p:spPr/>
        <p:txBody>
          <a:bodyPr/>
          <a:lstStyle/>
          <a:p>
            <a:r>
              <a:rPr lang="en-US" altLang="en-US" sz="3200"/>
              <a:t>PATHOLOGICAL </a:t>
            </a:r>
            <a:br>
              <a:rPr lang="en-US" altLang="en-US" sz="3200"/>
            </a:br>
            <a:r>
              <a:rPr lang="en-US" altLang="en-US" sz="3200"/>
              <a:t>CONDITIONS AND CHANGES</a:t>
            </a:r>
          </a:p>
        </p:txBody>
      </p:sp>
      <p:sp>
        <p:nvSpPr>
          <p:cNvPr id="13315" name="Rectangle 3">
            <a:extLst>
              <a:ext uri="{FF2B5EF4-FFF2-40B4-BE49-F238E27FC236}">
                <a16:creationId xmlns:a16="http://schemas.microsoft.com/office/drawing/2014/main" id="{C9F3D8B7-DA94-4615-A075-761A382DDA4B}"/>
              </a:ext>
            </a:extLst>
          </p:cNvPr>
          <p:cNvSpPr>
            <a:spLocks noGrp="1" noChangeArrowheads="1"/>
          </p:cNvSpPr>
          <p:nvPr>
            <p:ph type="subTitle" idx="1"/>
          </p:nvPr>
        </p:nvSpPr>
        <p:spPr>
          <a:xfrm>
            <a:off x="3124200" y="3505200"/>
            <a:ext cx="5638800" cy="838200"/>
          </a:xfrm>
        </p:spPr>
        <p:txBody>
          <a:bodyPr/>
          <a:lstStyle/>
          <a:p>
            <a:r>
              <a:rPr lang="en-US" altLang="en-US" sz="4400"/>
              <a:t>Gerontology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A7E8849-0B73-4D5B-AA3E-7744DFF30DF7}"/>
              </a:ext>
            </a:extLst>
          </p:cNvPr>
          <p:cNvSpPr>
            <a:spLocks noGrp="1" noChangeArrowheads="1"/>
          </p:cNvSpPr>
          <p:nvPr>
            <p:ph type="title"/>
          </p:nvPr>
        </p:nvSpPr>
        <p:spPr/>
        <p:txBody>
          <a:bodyPr/>
          <a:lstStyle/>
          <a:p>
            <a:r>
              <a:rPr lang="en-US" altLang="en-US"/>
              <a:t>Integumentary System</a:t>
            </a:r>
          </a:p>
        </p:txBody>
      </p:sp>
      <p:sp>
        <p:nvSpPr>
          <p:cNvPr id="14339" name="Rectangle 3">
            <a:extLst>
              <a:ext uri="{FF2B5EF4-FFF2-40B4-BE49-F238E27FC236}">
                <a16:creationId xmlns:a16="http://schemas.microsoft.com/office/drawing/2014/main" id="{C9963DC8-CB5C-4801-B333-C14BF5C6FEEB}"/>
              </a:ext>
            </a:extLst>
          </p:cNvPr>
          <p:cNvSpPr>
            <a:spLocks noGrp="1" noChangeArrowheads="1"/>
          </p:cNvSpPr>
          <p:nvPr>
            <p:ph type="body" idx="1"/>
          </p:nvPr>
        </p:nvSpPr>
        <p:spPr/>
        <p:txBody>
          <a:bodyPr/>
          <a:lstStyle/>
          <a:p>
            <a:pPr>
              <a:lnSpc>
                <a:spcPct val="90000"/>
              </a:lnSpc>
            </a:pPr>
            <a:r>
              <a:rPr lang="en-US" altLang="en-US" dirty="0"/>
              <a:t>Notable changes due to aging</a:t>
            </a:r>
          </a:p>
          <a:p>
            <a:pPr lvl="1">
              <a:lnSpc>
                <a:spcPct val="90000"/>
              </a:lnSpc>
            </a:pPr>
            <a:r>
              <a:rPr lang="es-ES" altLang="en-US" dirty="0">
                <a:solidFill>
                  <a:schemeClr val="accent2"/>
                </a:solidFill>
              </a:rPr>
              <a:t>Gris del cabello
Arrugas de piel
Disminución de la turgencia de la piel
Piel escamosa seca
Epidermis de adelgazamiento
Uñas más gruesas
Manchas de edad
</a:t>
            </a:r>
            <a:endParaRPr lang="en-US" altLang="en-US" dirty="0">
              <a:solidFill>
                <a:schemeClr val="accen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a:extLst>
              <a:ext uri="{FF2B5EF4-FFF2-40B4-BE49-F238E27FC236}">
                <a16:creationId xmlns:a16="http://schemas.microsoft.com/office/drawing/2014/main" id="{9DB5A40D-7CB2-47ED-B524-1BDD214C4755}"/>
              </a:ext>
            </a:extLst>
          </p:cNvPr>
          <p:cNvSpPr>
            <a:spLocks noGrp="1" noChangeArrowheads="1"/>
          </p:cNvSpPr>
          <p:nvPr>
            <p:ph type="title"/>
          </p:nvPr>
        </p:nvSpPr>
        <p:spPr/>
        <p:txBody>
          <a:bodyPr/>
          <a:lstStyle/>
          <a:p>
            <a:r>
              <a:rPr lang="en-US" altLang="en-US"/>
              <a:t>Acrochordon</a:t>
            </a:r>
          </a:p>
        </p:txBody>
      </p:sp>
      <p:sp>
        <p:nvSpPr>
          <p:cNvPr id="15363" name="Rectangle 1027">
            <a:extLst>
              <a:ext uri="{FF2B5EF4-FFF2-40B4-BE49-F238E27FC236}">
                <a16:creationId xmlns:a16="http://schemas.microsoft.com/office/drawing/2014/main" id="{ED7CCEEC-F0B5-46EA-836A-82449D3D2013}"/>
              </a:ext>
            </a:extLst>
          </p:cNvPr>
          <p:cNvSpPr>
            <a:spLocks noGrp="1" noChangeArrowheads="1"/>
          </p:cNvSpPr>
          <p:nvPr>
            <p:ph type="body" idx="1"/>
          </p:nvPr>
        </p:nvSpPr>
        <p:spPr/>
        <p:txBody>
          <a:bodyPr/>
          <a:lstStyle/>
          <a:p>
            <a:pPr>
              <a:lnSpc>
                <a:spcPct val="90000"/>
              </a:lnSpc>
            </a:pPr>
            <a:r>
              <a:rPr lang="es-ES" altLang="en-US" dirty="0"/>
              <a:t>Pronunciado
(</a:t>
            </a:r>
            <a:r>
              <a:rPr lang="es-ES" altLang="en-US" dirty="0" err="1"/>
              <a:t>ak</a:t>
            </a:r>
            <a:r>
              <a:rPr lang="es-ES" altLang="en-US" dirty="0"/>
              <a:t>-</a:t>
            </a:r>
            <a:r>
              <a:rPr lang="es-ES" altLang="en-US" dirty="0" err="1"/>
              <a:t>roh</a:t>
            </a:r>
            <a:r>
              <a:rPr lang="es-ES" altLang="en-US" dirty="0"/>
              <a:t>-KOR-don)
Definido
Crecimiento benigno que cuelga de un tallo corto, que ocurre comúnmente en el cuello, los párpados, la axila o la ingle de una persona mayor
También conocida como etiqueta de piel
</a:t>
            </a:r>
            <a:endParaRPr lang="en-US" altLang="en-US" dirty="0">
              <a:solidFill>
                <a:schemeClr val="accen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2AB7C423-8216-48FD-829D-BBEB15366298}"/>
              </a:ext>
            </a:extLst>
          </p:cNvPr>
          <p:cNvSpPr>
            <a:spLocks noGrp="1" noChangeArrowheads="1"/>
          </p:cNvSpPr>
          <p:nvPr>
            <p:ph type="title"/>
          </p:nvPr>
        </p:nvSpPr>
        <p:spPr/>
        <p:txBody>
          <a:bodyPr/>
          <a:lstStyle/>
          <a:p>
            <a:r>
              <a:rPr lang="en-US" altLang="en-US"/>
              <a:t>Actinic Keratosis</a:t>
            </a:r>
          </a:p>
        </p:txBody>
      </p:sp>
      <p:sp>
        <p:nvSpPr>
          <p:cNvPr id="16387" name="Rectangle 3">
            <a:extLst>
              <a:ext uri="{FF2B5EF4-FFF2-40B4-BE49-F238E27FC236}">
                <a16:creationId xmlns:a16="http://schemas.microsoft.com/office/drawing/2014/main" id="{54AC8DF4-05E9-4DE9-8AE5-AE5436B65E1D}"/>
              </a:ext>
            </a:extLst>
          </p:cNvPr>
          <p:cNvSpPr>
            <a:spLocks noGrp="1" noChangeArrowheads="1"/>
          </p:cNvSpPr>
          <p:nvPr>
            <p:ph type="body" idx="1"/>
          </p:nvPr>
        </p:nvSpPr>
        <p:spPr/>
        <p:txBody>
          <a:bodyPr/>
          <a:lstStyle/>
          <a:p>
            <a:r>
              <a:rPr lang="es-ES" altLang="en-US" dirty="0"/>
              <a:t>Pronunciado
(AK-TIN-IC </a:t>
            </a:r>
            <a:r>
              <a:rPr lang="es-ES" altLang="en-US" dirty="0" err="1"/>
              <a:t>Kair</a:t>
            </a:r>
            <a:r>
              <a:rPr lang="es-ES" altLang="en-US" dirty="0"/>
              <a:t>-ah-TOH-</a:t>
            </a:r>
            <a:r>
              <a:rPr lang="es-ES" altLang="en-US" dirty="0" err="1"/>
              <a:t>sis</a:t>
            </a:r>
            <a:r>
              <a:rPr lang="es-ES" altLang="en-US" dirty="0"/>
              <a:t>)
Definido
Lesión verrugosa premaligna, que ocurre en la piel expuesta al sol de la cara o las manos en personas de piel clara envejecidas
Las áreas elevadas parecen escamosas y pueden sangrar en los bordes
</a:t>
            </a:r>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CCEA468-E30B-49EE-BAC7-DC403437914C}"/>
              </a:ext>
            </a:extLst>
          </p:cNvPr>
          <p:cNvSpPr>
            <a:spLocks noGrp="1" noChangeArrowheads="1"/>
          </p:cNvSpPr>
          <p:nvPr>
            <p:ph type="title"/>
          </p:nvPr>
        </p:nvSpPr>
        <p:spPr/>
        <p:txBody>
          <a:bodyPr/>
          <a:lstStyle/>
          <a:p>
            <a:r>
              <a:rPr lang="en-US" altLang="en-US"/>
              <a:t>Carcinoma, Basal Cell</a:t>
            </a:r>
          </a:p>
        </p:txBody>
      </p:sp>
      <p:sp>
        <p:nvSpPr>
          <p:cNvPr id="12291" name="Rectangle 3">
            <a:extLst>
              <a:ext uri="{FF2B5EF4-FFF2-40B4-BE49-F238E27FC236}">
                <a16:creationId xmlns:a16="http://schemas.microsoft.com/office/drawing/2014/main" id="{BF5D1F82-B3EB-40DA-91D5-08CE1A2D4A4B}"/>
              </a:ext>
            </a:extLst>
          </p:cNvPr>
          <p:cNvSpPr>
            <a:spLocks noGrp="1" noChangeArrowheads="1"/>
          </p:cNvSpPr>
          <p:nvPr>
            <p:ph type="body" idx="1"/>
          </p:nvPr>
        </p:nvSpPr>
        <p:spPr>
          <a:xfrm>
            <a:off x="685800" y="1447800"/>
            <a:ext cx="8077200" cy="4572000"/>
          </a:xfrm>
        </p:spPr>
        <p:txBody>
          <a:bodyPr>
            <a:normAutofit lnSpcReduction="10000"/>
          </a:bodyPr>
          <a:lstStyle/>
          <a:p>
            <a:r>
              <a:rPr lang="es-ES" altLang="en-US" dirty="0"/>
              <a:t>Pronunciado
(venta car-</a:t>
            </a:r>
            <a:r>
              <a:rPr lang="es-ES" altLang="en-US" dirty="0" err="1"/>
              <a:t>sih</a:t>
            </a:r>
            <a:r>
              <a:rPr lang="es-ES" altLang="en-US" dirty="0"/>
              <a:t>-NOH-</a:t>
            </a:r>
            <a:r>
              <a:rPr lang="es-ES" altLang="en-US" dirty="0" err="1"/>
              <a:t>mah</a:t>
            </a:r>
            <a:r>
              <a:rPr lang="es-ES" altLang="en-US" dirty="0"/>
              <a:t> BAY-sal) 
Definido
Tumor maligno más común del tejido epitelial, que ocurre con mayor frecuencia en áreas de la piel que están expuestas al sol
Se presenta como un nódulo ligeramente elevado con una depresión o ulceración en el centro que se hace más evidente a medida que el tumor crece
</a:t>
            </a:r>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1328D4E-557C-49B3-9945-389B70821289}"/>
              </a:ext>
            </a:extLst>
          </p:cNvPr>
          <p:cNvSpPr>
            <a:spLocks noGrp="1" noChangeArrowheads="1"/>
          </p:cNvSpPr>
          <p:nvPr>
            <p:ph type="title"/>
          </p:nvPr>
        </p:nvSpPr>
        <p:spPr/>
        <p:txBody>
          <a:bodyPr/>
          <a:lstStyle/>
          <a:p>
            <a:r>
              <a:rPr lang="en-US" altLang="en-US"/>
              <a:t>Carcinoma, Squamous Cell</a:t>
            </a:r>
          </a:p>
        </p:txBody>
      </p:sp>
      <p:sp>
        <p:nvSpPr>
          <p:cNvPr id="19459" name="Rectangle 3">
            <a:extLst>
              <a:ext uri="{FF2B5EF4-FFF2-40B4-BE49-F238E27FC236}">
                <a16:creationId xmlns:a16="http://schemas.microsoft.com/office/drawing/2014/main" id="{FF32D1F4-7BCE-4A5B-B373-BBE1BDFF527E}"/>
              </a:ext>
            </a:extLst>
          </p:cNvPr>
          <p:cNvSpPr>
            <a:spLocks noGrp="1" noChangeArrowheads="1"/>
          </p:cNvSpPr>
          <p:nvPr>
            <p:ph type="body" idx="1"/>
          </p:nvPr>
        </p:nvSpPr>
        <p:spPr/>
        <p:txBody>
          <a:bodyPr/>
          <a:lstStyle/>
          <a:p>
            <a:r>
              <a:rPr lang="es-ES" altLang="en-US" dirty="0"/>
              <a:t>Pronunciado
(venta car-</a:t>
            </a:r>
            <a:r>
              <a:rPr lang="es-ES" altLang="en-US" dirty="0" err="1"/>
              <a:t>sih</a:t>
            </a:r>
            <a:r>
              <a:rPr lang="es-ES" altLang="en-US" dirty="0"/>
              <a:t>-NOH-</a:t>
            </a:r>
            <a:r>
              <a:rPr lang="es-ES" altLang="en-US" dirty="0" err="1"/>
              <a:t>mah</a:t>
            </a:r>
            <a:r>
              <a:rPr lang="es-ES" altLang="en-US" dirty="0"/>
              <a:t> SKWAY-mus)
Definido
Malignidad de las células escamosas, o escamas, del tejido epitelial
Crecimiento mucho más rápido que el carcinoma basocelular y tiene un mayor potencial de metástasis si no se trata
</a:t>
            </a:r>
            <a:endParaRPr lang="en-US" altLang="en-US" dirty="0">
              <a:solidFill>
                <a:schemeClr val="accent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0EFB472-34C6-4EA5-BA6E-77AD2423D1CE}"/>
              </a:ext>
            </a:extLst>
          </p:cNvPr>
          <p:cNvSpPr>
            <a:spLocks noGrp="1" noChangeArrowheads="1"/>
          </p:cNvSpPr>
          <p:nvPr>
            <p:ph type="title"/>
          </p:nvPr>
        </p:nvSpPr>
        <p:spPr/>
        <p:txBody>
          <a:bodyPr/>
          <a:lstStyle/>
          <a:p>
            <a:r>
              <a:rPr lang="en-US" altLang="en-US"/>
              <a:t>Carcinoma, Squamous Cell</a:t>
            </a:r>
          </a:p>
        </p:txBody>
      </p:sp>
      <p:sp>
        <p:nvSpPr>
          <p:cNvPr id="20483" name="Rectangle 3">
            <a:extLst>
              <a:ext uri="{FF2B5EF4-FFF2-40B4-BE49-F238E27FC236}">
                <a16:creationId xmlns:a16="http://schemas.microsoft.com/office/drawing/2014/main" id="{E4349444-C4FD-48D9-9E94-207DEBDFD9D4}"/>
              </a:ext>
            </a:extLst>
          </p:cNvPr>
          <p:cNvSpPr>
            <a:spLocks noGrp="1" noChangeArrowheads="1"/>
          </p:cNvSpPr>
          <p:nvPr>
            <p:ph type="body" idx="1"/>
          </p:nvPr>
        </p:nvSpPr>
        <p:spPr/>
        <p:txBody>
          <a:bodyPr/>
          <a:lstStyle/>
          <a:p>
            <a:r>
              <a:rPr lang="es-ES" altLang="en-US" dirty="0"/>
              <a:t>Sitios frecuentes en áreas expuestas al sol
Parte superior de la nariz
Frente
Margen de oído externo
Reverso de manos
Labio inferior</a:t>
            </a:r>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C97D0BFC-9222-4685-80E4-99918B08EBB1}"/>
              </a:ext>
            </a:extLst>
          </p:cNvPr>
          <p:cNvSpPr>
            <a:spLocks noGrp="1" noChangeArrowheads="1"/>
          </p:cNvSpPr>
          <p:nvPr>
            <p:ph type="title"/>
          </p:nvPr>
        </p:nvSpPr>
        <p:spPr/>
        <p:txBody>
          <a:bodyPr/>
          <a:lstStyle/>
          <a:p>
            <a:r>
              <a:rPr lang="en-US" altLang="en-US"/>
              <a:t>Eczema</a:t>
            </a:r>
          </a:p>
        </p:txBody>
      </p:sp>
      <p:sp>
        <p:nvSpPr>
          <p:cNvPr id="21507" name="Rectangle 3">
            <a:extLst>
              <a:ext uri="{FF2B5EF4-FFF2-40B4-BE49-F238E27FC236}">
                <a16:creationId xmlns:a16="http://schemas.microsoft.com/office/drawing/2014/main" id="{9DBBBEA8-2695-47BB-867E-D93176792F3D}"/>
              </a:ext>
            </a:extLst>
          </p:cNvPr>
          <p:cNvSpPr>
            <a:spLocks noGrp="1" noChangeArrowheads="1"/>
          </p:cNvSpPr>
          <p:nvPr>
            <p:ph type="body" idx="1"/>
          </p:nvPr>
        </p:nvSpPr>
        <p:spPr>
          <a:xfrm>
            <a:off x="457200" y="1219200"/>
            <a:ext cx="8229600" cy="4572000"/>
          </a:xfrm>
        </p:spPr>
        <p:txBody>
          <a:bodyPr/>
          <a:lstStyle/>
          <a:p>
            <a:r>
              <a:rPr lang="es-ES" altLang="en-US" dirty="0"/>
              <a:t>Pronunciado
(EK-</a:t>
            </a:r>
            <a:r>
              <a:rPr lang="es-ES" altLang="en-US" dirty="0" err="1"/>
              <a:t>zeh</a:t>
            </a:r>
            <a:r>
              <a:rPr lang="es-ES" altLang="en-US" dirty="0"/>
              <a:t>-</a:t>
            </a:r>
            <a:r>
              <a:rPr lang="es-ES" altLang="en-US" dirty="0" err="1"/>
              <a:t>mah</a:t>
            </a:r>
            <a:r>
              <a:rPr lang="es-ES" altLang="en-US" dirty="0"/>
              <a:t>)
Definido
Condición inflamatoria aguda o crónica de la piel caracterizada por eritema, pápulas, vesículas, pústulas, escamas, costras, costras y picazón
</a:t>
            </a: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1D36276-5C42-4895-A111-2DACDE6E1815}"/>
              </a:ext>
            </a:extLst>
          </p:cNvPr>
          <p:cNvSpPr>
            <a:spLocks noGrp="1" noChangeArrowheads="1"/>
          </p:cNvSpPr>
          <p:nvPr>
            <p:ph type="title"/>
          </p:nvPr>
        </p:nvSpPr>
        <p:spPr/>
        <p:txBody>
          <a:bodyPr/>
          <a:lstStyle/>
          <a:p>
            <a:r>
              <a:rPr lang="en-US" altLang="en-US" dirty="0"/>
              <a:t>Seborrheic Keratosis</a:t>
            </a:r>
          </a:p>
        </p:txBody>
      </p:sp>
      <p:sp>
        <p:nvSpPr>
          <p:cNvPr id="22531" name="Rectangle 3">
            <a:extLst>
              <a:ext uri="{FF2B5EF4-FFF2-40B4-BE49-F238E27FC236}">
                <a16:creationId xmlns:a16="http://schemas.microsoft.com/office/drawing/2014/main" id="{7E77A87D-64CD-45CE-A2B0-69A3A475F227}"/>
              </a:ext>
            </a:extLst>
          </p:cNvPr>
          <p:cNvSpPr>
            <a:spLocks noGrp="1" noChangeArrowheads="1"/>
          </p:cNvSpPr>
          <p:nvPr>
            <p:ph type="body" idx="1"/>
          </p:nvPr>
        </p:nvSpPr>
        <p:spPr/>
        <p:txBody>
          <a:bodyPr/>
          <a:lstStyle/>
          <a:p>
            <a:r>
              <a:rPr lang="es-ES" altLang="en-US" dirty="0"/>
              <a:t>Pronunciado
(</a:t>
            </a:r>
            <a:r>
              <a:rPr lang="es-ES" altLang="en-US" dirty="0" err="1"/>
              <a:t>Seb</a:t>
            </a:r>
            <a:r>
              <a:rPr lang="es-ES" altLang="en-US" dirty="0"/>
              <a:t>-oh-REE-ik </a:t>
            </a:r>
            <a:r>
              <a:rPr lang="es-ES" altLang="en-US" dirty="0" err="1"/>
              <a:t>kair</a:t>
            </a:r>
            <a:r>
              <a:rPr lang="es-ES" altLang="en-US" dirty="0"/>
              <a:t>-ah-TOH-</a:t>
            </a:r>
            <a:r>
              <a:rPr lang="es-ES" altLang="en-US" dirty="0" err="1"/>
              <a:t>sis</a:t>
            </a:r>
            <a:r>
              <a:rPr lang="es-ES" altLang="en-US" dirty="0"/>
              <a:t>)
Definido
Lesiones marrones o de color amarillo ceroso que se unen libremente a la piel
Verrugas seniles
</a:t>
            </a:r>
            <a:endParaRPr lang="en-US"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85964C1-4C16-49B3-AE43-59244368C6BC}"/>
              </a:ext>
            </a:extLst>
          </p:cNvPr>
          <p:cNvSpPr>
            <a:spLocks noGrp="1" noChangeArrowheads="1"/>
          </p:cNvSpPr>
          <p:nvPr>
            <p:ph type="title"/>
          </p:nvPr>
        </p:nvSpPr>
        <p:spPr/>
        <p:txBody>
          <a:bodyPr/>
          <a:lstStyle/>
          <a:p>
            <a:r>
              <a:rPr lang="en-US" altLang="en-US"/>
              <a:t>Skeletal System</a:t>
            </a:r>
          </a:p>
        </p:txBody>
      </p:sp>
      <p:sp>
        <p:nvSpPr>
          <p:cNvPr id="27651" name="Rectangle 3">
            <a:extLst>
              <a:ext uri="{FF2B5EF4-FFF2-40B4-BE49-F238E27FC236}">
                <a16:creationId xmlns:a16="http://schemas.microsoft.com/office/drawing/2014/main" id="{29E58577-2ABA-4FA9-9348-AF9B951333DE}"/>
              </a:ext>
            </a:extLst>
          </p:cNvPr>
          <p:cNvSpPr>
            <a:spLocks noGrp="1" noChangeArrowheads="1"/>
          </p:cNvSpPr>
          <p:nvPr>
            <p:ph type="body" idx="1"/>
          </p:nvPr>
        </p:nvSpPr>
        <p:spPr/>
        <p:txBody>
          <a:bodyPr/>
          <a:lstStyle/>
          <a:p>
            <a:r>
              <a:rPr lang="es-ES" altLang="en-US" dirty="0"/>
              <a:t>Cambios notables debido al envejecimiento
Los cambios normales relacionados con la edad afectan la movilidad
Después de los 50 años, el sistema musculoesquelético pierde gradualmente masa ósea
Aumento de la fragilidad ósea
Disminución de la fuerza ósea</a:t>
            </a:r>
            <a:endParaRPr lang="en-US" altLang="en-US" dirty="0">
              <a:solidFill>
                <a:schemeClr val="accent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00A66337-E8BB-4218-8066-59D0A397B31A}"/>
              </a:ext>
            </a:extLst>
          </p:cNvPr>
          <p:cNvSpPr>
            <a:spLocks noGrp="1" noChangeArrowheads="1"/>
          </p:cNvSpPr>
          <p:nvPr>
            <p:ph type="title"/>
          </p:nvPr>
        </p:nvSpPr>
        <p:spPr/>
        <p:txBody>
          <a:bodyPr/>
          <a:lstStyle/>
          <a:p>
            <a:r>
              <a:rPr lang="en-US" altLang="en-US"/>
              <a:t>Fracture of the Hip</a:t>
            </a:r>
          </a:p>
        </p:txBody>
      </p:sp>
      <p:sp>
        <p:nvSpPr>
          <p:cNvPr id="28675" name="Rectangle 3">
            <a:extLst>
              <a:ext uri="{FF2B5EF4-FFF2-40B4-BE49-F238E27FC236}">
                <a16:creationId xmlns:a16="http://schemas.microsoft.com/office/drawing/2014/main" id="{33C543C4-127E-446F-928C-7BCCED3E27C4}"/>
              </a:ext>
            </a:extLst>
          </p:cNvPr>
          <p:cNvSpPr>
            <a:spLocks noGrp="1" noChangeArrowheads="1"/>
          </p:cNvSpPr>
          <p:nvPr>
            <p:ph type="body" idx="1"/>
          </p:nvPr>
        </p:nvSpPr>
        <p:spPr>
          <a:xfrm>
            <a:off x="457200" y="1371600"/>
            <a:ext cx="8229600" cy="4724400"/>
          </a:xfrm>
        </p:spPr>
        <p:txBody>
          <a:bodyPr>
            <a:normAutofit fontScale="92500" lnSpcReduction="10000"/>
          </a:bodyPr>
          <a:lstStyle/>
          <a:p>
            <a:r>
              <a:rPr lang="es-ES" altLang="en-US" dirty="0"/>
              <a:t>Pronunciado
(Fractura de la cadera)
Definido
Rotura en la continuidad del hueso que involucra el tercio superior del fémur
La ubicación de la mayoría de las fracturas de cadera se encuentra en la parte superior 1/3 del fémur
Ocurre con mayor frecuencia en los ancianos debido a la disminución del sentido de equilibrio, coordinación y posición corporal
</a:t>
            </a:r>
            <a:endParaRPr lang="en-US" altLang="en-US" dirty="0">
              <a:solidFill>
                <a:srgbClr val="0066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a:extLst>
              <a:ext uri="{FF2B5EF4-FFF2-40B4-BE49-F238E27FC236}">
                <a16:creationId xmlns:a16="http://schemas.microsoft.com/office/drawing/2014/main" id="{A5666617-C736-415C-95A1-67F98A6E0524}"/>
              </a:ext>
            </a:extLst>
          </p:cNvPr>
          <p:cNvSpPr>
            <a:spLocks noGrp="1" noChangeArrowheads="1"/>
          </p:cNvSpPr>
          <p:nvPr>
            <p:ph type="title"/>
          </p:nvPr>
        </p:nvSpPr>
        <p:spPr/>
        <p:txBody>
          <a:bodyPr/>
          <a:lstStyle/>
          <a:p>
            <a:r>
              <a:rPr lang="en-US" altLang="en-US"/>
              <a:t>Fracture of the Hip</a:t>
            </a:r>
          </a:p>
        </p:txBody>
      </p:sp>
      <p:sp>
        <p:nvSpPr>
          <p:cNvPr id="29699" name="Rectangle 1027">
            <a:extLst>
              <a:ext uri="{FF2B5EF4-FFF2-40B4-BE49-F238E27FC236}">
                <a16:creationId xmlns:a16="http://schemas.microsoft.com/office/drawing/2014/main" id="{A2C99BEB-D376-46C5-80D0-5B88662F898B}"/>
              </a:ext>
            </a:extLst>
          </p:cNvPr>
          <p:cNvSpPr>
            <a:spLocks noGrp="1" noChangeArrowheads="1"/>
          </p:cNvSpPr>
          <p:nvPr>
            <p:ph type="body" idx="1"/>
          </p:nvPr>
        </p:nvSpPr>
        <p:spPr>
          <a:xfrm>
            <a:off x="457200" y="1295400"/>
            <a:ext cx="8229600" cy="4724400"/>
          </a:xfrm>
        </p:spPr>
        <p:txBody>
          <a:bodyPr/>
          <a:lstStyle/>
          <a:p>
            <a:pPr>
              <a:lnSpc>
                <a:spcPct val="90000"/>
              </a:lnSpc>
            </a:pPr>
            <a:r>
              <a:rPr lang="es-ES" altLang="en-US" dirty="0"/>
              <a:t>Causas
Cae
Causa de la mayoría de las fracturas de cadera, impactos o dislocaciones
Mujeres más susceptibles
Debido a la osteoporosis
Tratamiento
Cirugía 
Puede implicar una reducción abierta y una fijación interna</a:t>
            </a:r>
            <a:endParaRPr lang="en-US" altLang="en-US" dirty="0">
              <a:solidFill>
                <a:srgbClr val="0066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26">
            <a:extLst>
              <a:ext uri="{FF2B5EF4-FFF2-40B4-BE49-F238E27FC236}">
                <a16:creationId xmlns:a16="http://schemas.microsoft.com/office/drawing/2014/main" id="{970F9042-D1FF-46DA-9765-2484C4832558}"/>
              </a:ext>
            </a:extLst>
          </p:cNvPr>
          <p:cNvSpPr>
            <a:spLocks noGrp="1" noChangeArrowheads="1"/>
          </p:cNvSpPr>
          <p:nvPr>
            <p:ph type="title"/>
          </p:nvPr>
        </p:nvSpPr>
        <p:spPr/>
        <p:txBody>
          <a:bodyPr/>
          <a:lstStyle/>
          <a:p>
            <a:r>
              <a:rPr lang="en-US" altLang="en-US"/>
              <a:t>Fracture of the Hip</a:t>
            </a:r>
          </a:p>
        </p:txBody>
      </p:sp>
      <p:sp>
        <p:nvSpPr>
          <p:cNvPr id="30723" name="Rectangle 1027">
            <a:extLst>
              <a:ext uri="{FF2B5EF4-FFF2-40B4-BE49-F238E27FC236}">
                <a16:creationId xmlns:a16="http://schemas.microsoft.com/office/drawing/2014/main" id="{998173AF-FBA2-4EE5-9F53-21FBBD42AC31}"/>
              </a:ext>
            </a:extLst>
          </p:cNvPr>
          <p:cNvSpPr>
            <a:spLocks noGrp="1" noChangeArrowheads="1"/>
          </p:cNvSpPr>
          <p:nvPr>
            <p:ph type="body" idx="1"/>
          </p:nvPr>
        </p:nvSpPr>
        <p:spPr>
          <a:xfrm>
            <a:off x="457200" y="1447800"/>
            <a:ext cx="3581400" cy="446088"/>
          </a:xfrm>
        </p:spPr>
        <p:txBody>
          <a:bodyPr>
            <a:normAutofit fontScale="85000" lnSpcReduction="10000"/>
          </a:bodyPr>
          <a:lstStyle/>
          <a:p>
            <a:pPr>
              <a:lnSpc>
                <a:spcPct val="90000"/>
              </a:lnSpc>
              <a:buFontTx/>
              <a:buNone/>
            </a:pPr>
            <a:r>
              <a:rPr lang="en-US" altLang="en-US" sz="2400">
                <a:solidFill>
                  <a:schemeClr val="tx1"/>
                </a:solidFill>
              </a:rPr>
              <a:t>Internal Fixation Devices</a:t>
            </a:r>
          </a:p>
        </p:txBody>
      </p:sp>
      <p:pic>
        <p:nvPicPr>
          <p:cNvPr id="30724" name="Picture 1028" descr="22">
            <a:extLst>
              <a:ext uri="{FF2B5EF4-FFF2-40B4-BE49-F238E27FC236}">
                <a16:creationId xmlns:a16="http://schemas.microsoft.com/office/drawing/2014/main" id="{B5D1F730-2267-4F7F-9281-71B35BCFE0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371600"/>
            <a:ext cx="4114800" cy="4800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D289B10-BCE2-42E7-8897-2AD467FD44ED}"/>
              </a:ext>
            </a:extLst>
          </p:cNvPr>
          <p:cNvSpPr>
            <a:spLocks noGrp="1" noChangeArrowheads="1"/>
          </p:cNvSpPr>
          <p:nvPr>
            <p:ph type="title"/>
          </p:nvPr>
        </p:nvSpPr>
        <p:spPr/>
        <p:txBody>
          <a:bodyPr/>
          <a:lstStyle/>
          <a:p>
            <a:r>
              <a:rPr lang="en-US" altLang="en-US"/>
              <a:t>Osteomalacia</a:t>
            </a:r>
          </a:p>
        </p:txBody>
      </p:sp>
      <p:sp>
        <p:nvSpPr>
          <p:cNvPr id="23555" name="Rectangle 3">
            <a:extLst>
              <a:ext uri="{FF2B5EF4-FFF2-40B4-BE49-F238E27FC236}">
                <a16:creationId xmlns:a16="http://schemas.microsoft.com/office/drawing/2014/main" id="{F886D3DB-2F11-46FD-99C3-CA66729C9113}"/>
              </a:ext>
            </a:extLst>
          </p:cNvPr>
          <p:cNvSpPr>
            <a:spLocks noGrp="1" noChangeArrowheads="1"/>
          </p:cNvSpPr>
          <p:nvPr>
            <p:ph type="body" idx="1"/>
          </p:nvPr>
        </p:nvSpPr>
        <p:spPr/>
        <p:txBody>
          <a:bodyPr/>
          <a:lstStyle/>
          <a:p>
            <a:r>
              <a:rPr lang="es-ES" altLang="en-US" dirty="0"/>
              <a:t>Pronunciado
(</a:t>
            </a:r>
            <a:r>
              <a:rPr lang="es-ES" altLang="en-US" dirty="0" err="1"/>
              <a:t>oss</a:t>
            </a:r>
            <a:r>
              <a:rPr lang="es-ES" altLang="en-US" dirty="0"/>
              <a:t>-</a:t>
            </a:r>
            <a:r>
              <a:rPr lang="es-ES" altLang="en-US" dirty="0" err="1"/>
              <a:t>tee</a:t>
            </a:r>
            <a:r>
              <a:rPr lang="es-ES" altLang="en-US" dirty="0"/>
              <a:t>-oh-</a:t>
            </a:r>
            <a:r>
              <a:rPr lang="es-ES" altLang="en-US" dirty="0" err="1"/>
              <a:t>mah</a:t>
            </a:r>
            <a:r>
              <a:rPr lang="es-ES" altLang="en-US" dirty="0"/>
              <a:t>-LAY-</a:t>
            </a:r>
            <a:r>
              <a:rPr lang="es-ES" altLang="en-US" dirty="0" err="1"/>
              <a:t>she</a:t>
            </a:r>
            <a:r>
              <a:rPr lang="es-ES" altLang="en-US" dirty="0"/>
              <a:t>-ah)
Definido
Ablandamiento anormal de los huesos debido a una deficiencia de calcio y fósforo en la sangre
Que es necesario para la mineralización ósea
</a:t>
            </a:r>
            <a:endParaRPr lang="en-US" altLang="en-US" dirty="0">
              <a:solidFill>
                <a:srgbClr val="0066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3452807-9818-48BA-911E-F3E39505E196}"/>
              </a:ext>
            </a:extLst>
          </p:cNvPr>
          <p:cNvSpPr>
            <a:spLocks noGrp="1" noChangeArrowheads="1"/>
          </p:cNvSpPr>
          <p:nvPr>
            <p:ph type="title"/>
          </p:nvPr>
        </p:nvSpPr>
        <p:spPr/>
        <p:txBody>
          <a:bodyPr/>
          <a:lstStyle/>
          <a:p>
            <a:r>
              <a:rPr lang="en-US" altLang="en-US"/>
              <a:t>Osteoporosis</a:t>
            </a:r>
          </a:p>
        </p:txBody>
      </p:sp>
      <p:sp>
        <p:nvSpPr>
          <p:cNvPr id="24579" name="Rectangle 3">
            <a:extLst>
              <a:ext uri="{FF2B5EF4-FFF2-40B4-BE49-F238E27FC236}">
                <a16:creationId xmlns:a16="http://schemas.microsoft.com/office/drawing/2014/main" id="{1F66985A-656A-4039-8D61-22FD3634EA52}"/>
              </a:ext>
            </a:extLst>
          </p:cNvPr>
          <p:cNvSpPr>
            <a:spLocks noGrp="1" noChangeArrowheads="1"/>
          </p:cNvSpPr>
          <p:nvPr>
            <p:ph type="body" idx="1"/>
          </p:nvPr>
        </p:nvSpPr>
        <p:spPr>
          <a:xfrm>
            <a:off x="457200" y="1371600"/>
            <a:ext cx="8229600" cy="4648200"/>
          </a:xfrm>
        </p:spPr>
        <p:txBody>
          <a:bodyPr>
            <a:normAutofit fontScale="92500"/>
          </a:bodyPr>
          <a:lstStyle/>
          <a:p>
            <a:r>
              <a:rPr lang="es-ES" altLang="en-US" dirty="0"/>
              <a:t>Pronunciado
(</a:t>
            </a:r>
            <a:r>
              <a:rPr lang="es-ES" altLang="en-US" dirty="0" err="1"/>
              <a:t>oss</a:t>
            </a:r>
            <a:r>
              <a:rPr lang="es-ES" altLang="en-US" dirty="0"/>
              <a:t>-</a:t>
            </a:r>
            <a:r>
              <a:rPr lang="es-ES" altLang="en-US" dirty="0" err="1"/>
              <a:t>tee</a:t>
            </a:r>
            <a:r>
              <a:rPr lang="es-ES" altLang="en-US" dirty="0"/>
              <a:t>-oh-</a:t>
            </a:r>
            <a:r>
              <a:rPr lang="es-ES" altLang="en-US" dirty="0" err="1"/>
              <a:t>poh</a:t>
            </a:r>
            <a:r>
              <a:rPr lang="es-ES" altLang="en-US" dirty="0"/>
              <a:t>-ROW-</a:t>
            </a:r>
            <a:r>
              <a:rPr lang="es-ES" altLang="en-US" dirty="0" err="1"/>
              <a:t>sis</a:t>
            </a:r>
            <a:r>
              <a:rPr lang="es-ES" altLang="en-US" dirty="0"/>
              <a:t>)
Definido
Huesos porosos
Los huesos que una vez fueron fuertes se vuelven frágiles debido a la pérdida de densidad ósea
Ocurre con mayor frecuencia en mujeres posmenopáusicas, en individuos sedentarios o inmovilizados, y en pacientes en tratamiento con esteroides a largo plazo
</a:t>
            </a:r>
            <a:endParaRPr lang="en-US" altLang="en-US" sz="2400" dirty="0">
              <a:solidFill>
                <a:srgbClr val="0066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51E3D4BC-04A2-4DA2-B19A-1628127E5EEF}"/>
              </a:ext>
            </a:extLst>
          </p:cNvPr>
          <p:cNvSpPr>
            <a:spLocks noGrp="1" noChangeArrowheads="1"/>
          </p:cNvSpPr>
          <p:nvPr>
            <p:ph type="title"/>
          </p:nvPr>
        </p:nvSpPr>
        <p:spPr/>
        <p:txBody>
          <a:bodyPr/>
          <a:lstStyle/>
          <a:p>
            <a:r>
              <a:rPr lang="en-US" altLang="en-US"/>
              <a:t>Osteoporosis</a:t>
            </a:r>
          </a:p>
        </p:txBody>
      </p:sp>
      <p:pic>
        <p:nvPicPr>
          <p:cNvPr id="110596" name="Picture 4" descr="28">
            <a:extLst>
              <a:ext uri="{FF2B5EF4-FFF2-40B4-BE49-F238E27FC236}">
                <a16:creationId xmlns:a16="http://schemas.microsoft.com/office/drawing/2014/main" id="{E97BBA84-649B-4F0A-8DEC-C875E2DD1C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8229600" cy="457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DA2BC8D7-B4B6-49B3-9AF6-3C30B19BEA00}"/>
              </a:ext>
            </a:extLst>
          </p:cNvPr>
          <p:cNvSpPr>
            <a:spLocks noGrp="1" noChangeArrowheads="1"/>
          </p:cNvSpPr>
          <p:nvPr>
            <p:ph type="body" idx="1"/>
          </p:nvPr>
        </p:nvSpPr>
        <p:spPr>
          <a:xfrm>
            <a:off x="457200" y="1676400"/>
            <a:ext cx="8229600" cy="4038600"/>
          </a:xfrm>
        </p:spPr>
        <p:txBody>
          <a:bodyPr/>
          <a:lstStyle/>
          <a:p>
            <a:r>
              <a:rPr lang="en-US" altLang="en-US" dirty="0" err="1"/>
              <a:t>Pronunciado</a:t>
            </a:r>
            <a:r>
              <a:rPr lang="en-US" altLang="en-US" dirty="0"/>
              <a:t>
(</a:t>
            </a:r>
            <a:r>
              <a:rPr lang="en-US" altLang="en-US" dirty="0" err="1"/>
              <a:t>enfermedad</a:t>
            </a:r>
            <a:r>
              <a:rPr lang="en-US" altLang="en-US" dirty="0"/>
              <a:t> de PAJ-</a:t>
            </a:r>
            <a:r>
              <a:rPr lang="en-US" altLang="en-US" dirty="0" err="1"/>
              <a:t>ets</a:t>
            </a:r>
            <a:r>
              <a:rPr lang="en-US" altLang="en-US" dirty="0"/>
              <a:t>)
(</a:t>
            </a:r>
            <a:r>
              <a:rPr lang="en-US" altLang="en-US" dirty="0" err="1"/>
              <a:t>oss</a:t>
            </a:r>
            <a:r>
              <a:rPr lang="en-US" altLang="en-US" dirty="0"/>
              <a:t>-tee-EYE-tis dee-FOR-</a:t>
            </a:r>
            <a:r>
              <a:rPr lang="en-US" altLang="en-US" dirty="0" err="1"/>
              <a:t>manz</a:t>
            </a:r>
            <a:r>
              <a:rPr lang="en-US" altLang="en-US" dirty="0"/>
              <a:t>)
</a:t>
            </a:r>
            <a:endParaRPr lang="en-US" altLang="en-US" dirty="0">
              <a:solidFill>
                <a:srgbClr val="006600"/>
              </a:solidFill>
            </a:endParaRPr>
          </a:p>
        </p:txBody>
      </p:sp>
      <p:sp>
        <p:nvSpPr>
          <p:cNvPr id="26628" name="Rectangle 4">
            <a:extLst>
              <a:ext uri="{FF2B5EF4-FFF2-40B4-BE49-F238E27FC236}">
                <a16:creationId xmlns:a16="http://schemas.microsoft.com/office/drawing/2014/main" id="{7D2144C5-2D35-4AB8-AAAD-CC5483C2E261}"/>
              </a:ext>
            </a:extLst>
          </p:cNvPr>
          <p:cNvSpPr>
            <a:spLocks noGrp="1" noChangeArrowheads="1"/>
          </p:cNvSpPr>
          <p:nvPr>
            <p:ph type="title"/>
          </p:nvPr>
        </p:nvSpPr>
        <p:spPr/>
        <p:txBody>
          <a:bodyPr>
            <a:normAutofit fontScale="90000"/>
          </a:bodyPr>
          <a:lstStyle/>
          <a:p>
            <a:r>
              <a:rPr lang="en-US" altLang="en-US"/>
              <a:t>Paget’s Disease </a:t>
            </a:r>
            <a:br>
              <a:rPr lang="en-US" altLang="en-US"/>
            </a:br>
            <a:r>
              <a:rPr lang="en-US" altLang="en-US"/>
              <a:t>(Osteitis Deformans)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26">
            <a:extLst>
              <a:ext uri="{FF2B5EF4-FFF2-40B4-BE49-F238E27FC236}">
                <a16:creationId xmlns:a16="http://schemas.microsoft.com/office/drawing/2014/main" id="{96185CCC-CA48-4913-8587-0243A0997ADD}"/>
              </a:ext>
            </a:extLst>
          </p:cNvPr>
          <p:cNvSpPr>
            <a:spLocks noGrp="1" noChangeArrowheads="1"/>
          </p:cNvSpPr>
          <p:nvPr>
            <p:ph type="body" idx="1"/>
          </p:nvPr>
        </p:nvSpPr>
        <p:spPr>
          <a:xfrm>
            <a:off x="457200" y="1447800"/>
            <a:ext cx="8229600" cy="4876800"/>
          </a:xfrm>
        </p:spPr>
        <p:txBody>
          <a:bodyPr/>
          <a:lstStyle/>
          <a:p>
            <a:r>
              <a:rPr lang="es-ES" altLang="en-US" dirty="0"/>
              <a:t>Definido
Enfermedad no metabólica del hueso, caracterizada por destrucción ósea excesiva y formación ósea desorganizada por osteoblastos
El hueso es débil y propenso a fracturas
El hueso enfermo adquiere un patrón de mosaico característico
Detectado con rayos X o exploración ósea
</a:t>
            </a:r>
            <a:endParaRPr lang="en-US" altLang="en-US" dirty="0">
              <a:solidFill>
                <a:srgbClr val="006600"/>
              </a:solidFill>
            </a:endParaRPr>
          </a:p>
        </p:txBody>
      </p:sp>
      <p:sp>
        <p:nvSpPr>
          <p:cNvPr id="118787" name="Rectangle 1027">
            <a:extLst>
              <a:ext uri="{FF2B5EF4-FFF2-40B4-BE49-F238E27FC236}">
                <a16:creationId xmlns:a16="http://schemas.microsoft.com/office/drawing/2014/main" id="{9E9A37CD-5009-49D1-B17D-21A1225C03F6}"/>
              </a:ext>
            </a:extLst>
          </p:cNvPr>
          <p:cNvSpPr>
            <a:spLocks noGrp="1" noChangeArrowheads="1"/>
          </p:cNvSpPr>
          <p:nvPr>
            <p:ph type="title"/>
          </p:nvPr>
        </p:nvSpPr>
        <p:spPr/>
        <p:txBody>
          <a:bodyPr>
            <a:normAutofit fontScale="90000"/>
          </a:bodyPr>
          <a:lstStyle/>
          <a:p>
            <a:r>
              <a:rPr lang="en-US" altLang="en-US"/>
              <a:t>Paget’s Disease </a:t>
            </a:r>
            <a:br>
              <a:rPr lang="en-US" altLang="en-US"/>
            </a:br>
            <a:r>
              <a:rPr lang="en-US" altLang="en-US"/>
              <a:t>(Osteitis Deformans)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0407958-31EB-4AFB-8618-65C408C10A02}"/>
              </a:ext>
            </a:extLst>
          </p:cNvPr>
          <p:cNvSpPr>
            <a:spLocks noGrp="1" noChangeArrowheads="1"/>
          </p:cNvSpPr>
          <p:nvPr>
            <p:ph type="title"/>
          </p:nvPr>
        </p:nvSpPr>
        <p:spPr/>
        <p:txBody>
          <a:bodyPr/>
          <a:lstStyle/>
          <a:p>
            <a:r>
              <a:rPr lang="en-US" altLang="en-US"/>
              <a:t>Muscles and Joints</a:t>
            </a:r>
          </a:p>
        </p:txBody>
      </p:sp>
      <p:sp>
        <p:nvSpPr>
          <p:cNvPr id="31747" name="Rectangle 3">
            <a:extLst>
              <a:ext uri="{FF2B5EF4-FFF2-40B4-BE49-F238E27FC236}">
                <a16:creationId xmlns:a16="http://schemas.microsoft.com/office/drawing/2014/main" id="{A05FBF29-7603-4914-B55B-43998BD88512}"/>
              </a:ext>
            </a:extLst>
          </p:cNvPr>
          <p:cNvSpPr>
            <a:spLocks noGrp="1" noChangeArrowheads="1"/>
          </p:cNvSpPr>
          <p:nvPr>
            <p:ph type="body" idx="1"/>
          </p:nvPr>
        </p:nvSpPr>
        <p:spPr/>
        <p:txBody>
          <a:bodyPr/>
          <a:lstStyle/>
          <a:p>
            <a:pPr>
              <a:lnSpc>
                <a:spcPct val="90000"/>
              </a:lnSpc>
            </a:pPr>
            <a:r>
              <a:rPr lang="en-US" altLang="en-US" dirty="0"/>
              <a:t>Notable changes due to aging</a:t>
            </a:r>
          </a:p>
          <a:p>
            <a:pPr lvl="1">
              <a:lnSpc>
                <a:spcPct val="90000"/>
              </a:lnSpc>
            </a:pPr>
            <a:r>
              <a:rPr lang="en-US" altLang="en-US" dirty="0">
                <a:solidFill>
                  <a:schemeClr val="accent2"/>
                </a:solidFill>
              </a:rPr>
              <a:t>Loss of muscle mass</a:t>
            </a:r>
          </a:p>
          <a:p>
            <a:pPr lvl="1">
              <a:lnSpc>
                <a:spcPct val="90000"/>
              </a:lnSpc>
            </a:pPr>
            <a:r>
              <a:rPr lang="en-US" altLang="en-US" dirty="0">
                <a:solidFill>
                  <a:schemeClr val="accent2"/>
                </a:solidFill>
              </a:rPr>
              <a:t>Decline in muscle strength</a:t>
            </a:r>
          </a:p>
          <a:p>
            <a:pPr lvl="1">
              <a:lnSpc>
                <a:spcPct val="90000"/>
              </a:lnSpc>
            </a:pPr>
            <a:r>
              <a:rPr lang="en-US" altLang="en-US" dirty="0">
                <a:solidFill>
                  <a:schemeClr val="accent2"/>
                </a:solidFill>
              </a:rPr>
              <a:t>Cartilage in joints eventually erodes</a:t>
            </a:r>
          </a:p>
          <a:p>
            <a:pPr lvl="2">
              <a:lnSpc>
                <a:spcPct val="90000"/>
              </a:lnSpc>
            </a:pPr>
            <a:r>
              <a:rPr lang="en-US" altLang="en-US" dirty="0">
                <a:solidFill>
                  <a:srgbClr val="006600"/>
                </a:solidFill>
              </a:rPr>
              <a:t>Increasing stress on underlying bone</a:t>
            </a:r>
          </a:p>
          <a:p>
            <a:pPr lvl="1">
              <a:lnSpc>
                <a:spcPct val="90000"/>
              </a:lnSpc>
            </a:pPr>
            <a:r>
              <a:rPr lang="en-US" altLang="en-US" dirty="0">
                <a:solidFill>
                  <a:schemeClr val="accent2"/>
                </a:solidFill>
              </a:rPr>
              <a:t>Joint mobility is hampered</a:t>
            </a:r>
          </a:p>
          <a:p>
            <a:pPr lvl="2">
              <a:lnSpc>
                <a:spcPct val="90000"/>
              </a:lnSpc>
            </a:pPr>
            <a:r>
              <a:rPr lang="en-US" altLang="en-US" dirty="0">
                <a:solidFill>
                  <a:srgbClr val="006600"/>
                </a:solidFill>
              </a:rPr>
              <a:t>Elastic synovial tissue is replaced with collagen fibers</a:t>
            </a:r>
          </a:p>
          <a:p>
            <a:pPr lvl="2">
              <a:lnSpc>
                <a:spcPct val="90000"/>
              </a:lnSpc>
            </a:pPr>
            <a:r>
              <a:rPr lang="en-US" altLang="en-US" dirty="0">
                <a:solidFill>
                  <a:srgbClr val="006600"/>
                </a:solidFill>
              </a:rPr>
              <a:t>Synovial fluid within joint increases in viscosity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7E6F727-DD68-405A-B66D-86E2D72464DE}"/>
              </a:ext>
            </a:extLst>
          </p:cNvPr>
          <p:cNvSpPr>
            <a:spLocks noGrp="1" noChangeArrowheads="1"/>
          </p:cNvSpPr>
          <p:nvPr>
            <p:ph type="title"/>
          </p:nvPr>
        </p:nvSpPr>
        <p:spPr/>
        <p:txBody>
          <a:bodyPr/>
          <a:lstStyle/>
          <a:p>
            <a:r>
              <a:rPr lang="en-US" altLang="en-US"/>
              <a:t>Ankylosing Spondylitis</a:t>
            </a:r>
          </a:p>
        </p:txBody>
      </p:sp>
      <p:sp>
        <p:nvSpPr>
          <p:cNvPr id="32771" name="Rectangle 3">
            <a:extLst>
              <a:ext uri="{FF2B5EF4-FFF2-40B4-BE49-F238E27FC236}">
                <a16:creationId xmlns:a16="http://schemas.microsoft.com/office/drawing/2014/main" id="{F7264677-32C8-454F-BF09-04E3E01D2E7E}"/>
              </a:ext>
            </a:extLst>
          </p:cNvPr>
          <p:cNvSpPr>
            <a:spLocks noGrp="1" noChangeArrowheads="1"/>
          </p:cNvSpPr>
          <p:nvPr>
            <p:ph type="body" idx="1"/>
          </p:nvPr>
        </p:nvSpPr>
        <p:spPr>
          <a:xfrm>
            <a:off x="457200" y="1295400"/>
            <a:ext cx="8229600" cy="4572000"/>
          </a:xfrm>
        </p:spPr>
        <p:txBody>
          <a:bodyPr>
            <a:normAutofit lnSpcReduction="10000"/>
          </a:bodyPr>
          <a:lstStyle/>
          <a:p>
            <a:r>
              <a:rPr lang="es-ES" altLang="en-US" dirty="0"/>
              <a:t>Pronunciado
(</a:t>
            </a:r>
            <a:r>
              <a:rPr lang="es-ES" altLang="en-US" dirty="0" err="1"/>
              <a:t>ang</a:t>
            </a:r>
            <a:r>
              <a:rPr lang="es-ES" altLang="en-US" dirty="0"/>
              <a:t>-</a:t>
            </a:r>
            <a:r>
              <a:rPr lang="es-ES" altLang="en-US" dirty="0" err="1"/>
              <a:t>kih</a:t>
            </a:r>
            <a:r>
              <a:rPr lang="es-ES" altLang="en-US" dirty="0"/>
              <a:t>-LOH-</a:t>
            </a:r>
            <a:r>
              <a:rPr lang="es-ES" altLang="en-US" dirty="0" err="1"/>
              <a:t>sing</a:t>
            </a:r>
            <a:r>
              <a:rPr lang="es-ES" altLang="en-US" dirty="0"/>
              <a:t> </a:t>
            </a:r>
            <a:r>
              <a:rPr lang="es-ES" altLang="en-US" dirty="0" err="1"/>
              <a:t>spon</a:t>
            </a:r>
            <a:r>
              <a:rPr lang="es-ES" altLang="en-US" dirty="0"/>
              <a:t>-</a:t>
            </a:r>
            <a:r>
              <a:rPr lang="es-ES" altLang="en-US" dirty="0" err="1"/>
              <a:t>dil</a:t>
            </a:r>
            <a:r>
              <a:rPr lang="es-ES" altLang="en-US" dirty="0"/>
              <a:t>-EYE-</a:t>
            </a:r>
            <a:r>
              <a:rPr lang="es-ES" altLang="en-US" dirty="0" err="1"/>
              <a:t>tis</a:t>
            </a:r>
            <a:r>
              <a:rPr lang="es-ES" altLang="en-US" dirty="0"/>
              <a:t>)
Definido
Tipo de artritis que afecta la columna vertebral
Causas de deformidades de la columna vertebral
También conocida como la enfermedad de Marie </a:t>
            </a:r>
            <a:r>
              <a:rPr lang="es-ES" altLang="en-US" dirty="0" err="1"/>
              <a:t>Str-mpell</a:t>
            </a:r>
            <a:r>
              <a:rPr lang="es-ES" altLang="en-US" dirty="0"/>
              <a:t> y como espondilitis reumatoide
</a:t>
            </a:r>
            <a:endParaRPr lang="en-US" altLang="en-US" dirty="0">
              <a:solidFill>
                <a:srgbClr val="0066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FFFF8768-5D3C-47A0-9946-A867AC3E5A3C}"/>
              </a:ext>
            </a:extLst>
          </p:cNvPr>
          <p:cNvSpPr>
            <a:spLocks noGrp="1" noChangeArrowheads="1"/>
          </p:cNvSpPr>
          <p:nvPr>
            <p:ph type="title"/>
          </p:nvPr>
        </p:nvSpPr>
        <p:spPr/>
        <p:txBody>
          <a:bodyPr/>
          <a:lstStyle/>
          <a:p>
            <a:r>
              <a:rPr lang="en-US" altLang="en-US"/>
              <a:t>Bunion (Hallux Valgus)</a:t>
            </a:r>
          </a:p>
        </p:txBody>
      </p:sp>
      <p:sp>
        <p:nvSpPr>
          <p:cNvPr id="33795" name="Rectangle 3">
            <a:extLst>
              <a:ext uri="{FF2B5EF4-FFF2-40B4-BE49-F238E27FC236}">
                <a16:creationId xmlns:a16="http://schemas.microsoft.com/office/drawing/2014/main" id="{F8DF6D7C-5E7C-4061-96CF-26A586258E6E}"/>
              </a:ext>
            </a:extLst>
          </p:cNvPr>
          <p:cNvSpPr>
            <a:spLocks noGrp="1" noChangeArrowheads="1"/>
          </p:cNvSpPr>
          <p:nvPr>
            <p:ph type="body" idx="1"/>
          </p:nvPr>
        </p:nvSpPr>
        <p:spPr>
          <a:xfrm>
            <a:off x="457200" y="1371600"/>
            <a:ext cx="8305800" cy="4495800"/>
          </a:xfrm>
        </p:spPr>
        <p:txBody>
          <a:bodyPr>
            <a:normAutofit fontScale="85000" lnSpcReduction="20000"/>
          </a:bodyPr>
          <a:lstStyle/>
          <a:p>
            <a:r>
              <a:rPr lang="es-ES" altLang="en-US" dirty="0"/>
              <a:t>Pronunciado
(BUN-</a:t>
            </a:r>
            <a:r>
              <a:rPr lang="es-ES" altLang="en-US" dirty="0" err="1"/>
              <a:t>yun</a:t>
            </a:r>
            <a:r>
              <a:rPr lang="es-ES" altLang="en-US" dirty="0"/>
              <a:t>)  (HAL-</a:t>
            </a:r>
            <a:r>
              <a:rPr lang="es-ES" altLang="en-US" dirty="0" err="1"/>
              <a:t>uks</a:t>
            </a:r>
            <a:r>
              <a:rPr lang="es-ES" altLang="en-US" dirty="0"/>
              <a:t> VAL-gus)
Definido
Agrandamiento anormal de la articulación en la base del dedo del dedo del dedo del dedo del dedo del dedo del dedo
El dedo del dedo grande se desvía lateralmente, haciendo que anule o </a:t>
            </a:r>
            <a:r>
              <a:rPr lang="es-ES" altLang="en-US" dirty="0" err="1"/>
              <a:t>subcorte</a:t>
            </a:r>
            <a:r>
              <a:rPr lang="es-ES" altLang="en-US" dirty="0"/>
              <a:t> el segundo dedo del dedo del dedo del dedo del dedo del dedo del dedo del dedo del dedo
El protagonismo óseo se agranda en la base del dedo del dedo del dedo del sol a medida que la condición empeora
</a:t>
            </a:r>
            <a:endParaRPr lang="en-US" altLang="en-US" dirty="0">
              <a:solidFill>
                <a:srgbClr val="0066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0FB27D95-E875-4C23-A19C-96192A590CF3}"/>
              </a:ext>
            </a:extLst>
          </p:cNvPr>
          <p:cNvSpPr>
            <a:spLocks noGrp="1" noChangeArrowheads="1"/>
          </p:cNvSpPr>
          <p:nvPr>
            <p:ph type="title"/>
          </p:nvPr>
        </p:nvSpPr>
        <p:spPr/>
        <p:txBody>
          <a:bodyPr/>
          <a:lstStyle/>
          <a:p>
            <a:r>
              <a:rPr lang="en-US" altLang="en-US"/>
              <a:t>Gout</a:t>
            </a:r>
          </a:p>
        </p:txBody>
      </p:sp>
      <p:sp>
        <p:nvSpPr>
          <p:cNvPr id="34819" name="Rectangle 3">
            <a:extLst>
              <a:ext uri="{FF2B5EF4-FFF2-40B4-BE49-F238E27FC236}">
                <a16:creationId xmlns:a16="http://schemas.microsoft.com/office/drawing/2014/main" id="{488261FE-77DB-46C9-9426-B0DB2292F344}"/>
              </a:ext>
            </a:extLst>
          </p:cNvPr>
          <p:cNvSpPr>
            <a:spLocks noGrp="1" noChangeArrowheads="1"/>
          </p:cNvSpPr>
          <p:nvPr>
            <p:ph type="body" idx="1"/>
          </p:nvPr>
        </p:nvSpPr>
        <p:spPr>
          <a:xfrm>
            <a:off x="533400" y="1295400"/>
            <a:ext cx="8153400" cy="4724400"/>
          </a:xfrm>
        </p:spPr>
        <p:txBody>
          <a:bodyPr>
            <a:normAutofit fontScale="92500" lnSpcReduction="20000"/>
          </a:bodyPr>
          <a:lstStyle/>
          <a:p>
            <a:pPr>
              <a:lnSpc>
                <a:spcPct val="90000"/>
              </a:lnSpc>
            </a:pPr>
            <a:r>
              <a:rPr lang="es-ES" altLang="en-US" dirty="0"/>
              <a:t>Pronunciado
(GOWT)
Definido
Enfermedad metabólica en la que los cristales de ácido úrico se depositan en articulaciones u otros tejidos
Caracterizado por la inflamación de la primera articulación </a:t>
            </a:r>
            <a:r>
              <a:rPr lang="es-ES" altLang="en-US" dirty="0" err="1"/>
              <a:t>metatarsal</a:t>
            </a:r>
            <a:r>
              <a:rPr lang="es-ES" altLang="en-US" dirty="0"/>
              <a:t> del dedo del dedo del dedo del dedo del día
Hombres de 40 a 60 más afectados que las mujeres
Por lo general aparece en mujeres en el período posmenopáusico
</a:t>
            </a:r>
            <a:endParaRPr lang="en-US" altLang="en-US" sz="1800" dirty="0">
              <a:solidFill>
                <a:srgbClr val="0066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A764AA3F-A84F-4785-912E-5AD1F0F884EA}"/>
              </a:ext>
            </a:extLst>
          </p:cNvPr>
          <p:cNvSpPr>
            <a:spLocks noGrp="1" noChangeArrowheads="1"/>
          </p:cNvSpPr>
          <p:nvPr>
            <p:ph type="title"/>
          </p:nvPr>
        </p:nvSpPr>
        <p:spPr/>
        <p:txBody>
          <a:bodyPr/>
          <a:lstStyle/>
          <a:p>
            <a:r>
              <a:rPr lang="en-US" altLang="en-US"/>
              <a:t>Osteoarthritis</a:t>
            </a:r>
          </a:p>
        </p:txBody>
      </p:sp>
      <p:sp>
        <p:nvSpPr>
          <p:cNvPr id="35843" name="Rectangle 3">
            <a:extLst>
              <a:ext uri="{FF2B5EF4-FFF2-40B4-BE49-F238E27FC236}">
                <a16:creationId xmlns:a16="http://schemas.microsoft.com/office/drawing/2014/main" id="{2880783A-AB8F-420F-980C-7CC5EF4D7A32}"/>
              </a:ext>
            </a:extLst>
          </p:cNvPr>
          <p:cNvSpPr>
            <a:spLocks noGrp="1" noChangeArrowheads="1"/>
          </p:cNvSpPr>
          <p:nvPr>
            <p:ph type="body" idx="1"/>
          </p:nvPr>
        </p:nvSpPr>
        <p:spPr>
          <a:xfrm>
            <a:off x="457200" y="1371600"/>
            <a:ext cx="8229600" cy="4648200"/>
          </a:xfrm>
        </p:spPr>
        <p:txBody>
          <a:bodyPr>
            <a:normAutofit lnSpcReduction="10000"/>
          </a:bodyPr>
          <a:lstStyle/>
          <a:p>
            <a:pPr>
              <a:lnSpc>
                <a:spcPct val="90000"/>
              </a:lnSpc>
            </a:pPr>
            <a:r>
              <a:rPr lang="es-ES" altLang="en-US" dirty="0"/>
              <a:t>Pronunciado
(</a:t>
            </a:r>
            <a:r>
              <a:rPr lang="es-ES" altLang="en-US" dirty="0" err="1"/>
              <a:t>oss</a:t>
            </a:r>
            <a:r>
              <a:rPr lang="es-ES" altLang="en-US" dirty="0"/>
              <a:t>-</a:t>
            </a:r>
            <a:r>
              <a:rPr lang="es-ES" altLang="en-US" dirty="0" err="1"/>
              <a:t>tee</a:t>
            </a:r>
            <a:r>
              <a:rPr lang="es-ES" altLang="en-US" dirty="0"/>
              <a:t>-oh-ar-THRY-</a:t>
            </a:r>
            <a:r>
              <a:rPr lang="es-ES" altLang="en-US" dirty="0" err="1"/>
              <a:t>tis</a:t>
            </a:r>
            <a:r>
              <a:rPr lang="es-ES" altLang="en-US" dirty="0"/>
              <a:t>)
Definido
Forma más común de artritis
Resultados del desgaste de las articulaciones, especialmente las articulaciones que soportan peso, como las caderas y las rodillas
También conocida como enfermedad articular degenerativa
Prevalencia universal en los mayores de 80 años
</a:t>
            </a:r>
            <a:endParaRPr lang="en-US" altLang="en-US"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EF5446E-9F99-4AAB-869C-EC5D93724C9B}"/>
              </a:ext>
            </a:extLst>
          </p:cNvPr>
          <p:cNvSpPr>
            <a:spLocks noGrp="1" noChangeArrowheads="1"/>
          </p:cNvSpPr>
          <p:nvPr>
            <p:ph type="title"/>
          </p:nvPr>
        </p:nvSpPr>
        <p:spPr/>
        <p:txBody>
          <a:bodyPr/>
          <a:lstStyle/>
          <a:p>
            <a:r>
              <a:rPr lang="en-US" altLang="en-US"/>
              <a:t>Osteoarthritis</a:t>
            </a:r>
          </a:p>
        </p:txBody>
      </p:sp>
      <p:pic>
        <p:nvPicPr>
          <p:cNvPr id="36869" name="Picture 5" descr="32">
            <a:extLst>
              <a:ext uri="{FF2B5EF4-FFF2-40B4-BE49-F238E27FC236}">
                <a16:creationId xmlns:a16="http://schemas.microsoft.com/office/drawing/2014/main" id="{E91A8EEA-5BF1-4596-8B8D-8FE3CAA3D8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308100"/>
            <a:ext cx="5486400" cy="4635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535EF891-0B80-461F-92A7-E15415AB75A8}"/>
              </a:ext>
            </a:extLst>
          </p:cNvPr>
          <p:cNvSpPr>
            <a:spLocks noGrp="1" noChangeArrowheads="1"/>
          </p:cNvSpPr>
          <p:nvPr>
            <p:ph type="title"/>
          </p:nvPr>
        </p:nvSpPr>
        <p:spPr/>
        <p:txBody>
          <a:bodyPr/>
          <a:lstStyle/>
          <a:p>
            <a:r>
              <a:rPr lang="en-US" altLang="en-US"/>
              <a:t>Restless Legs Syndrome</a:t>
            </a:r>
          </a:p>
        </p:txBody>
      </p:sp>
      <p:sp>
        <p:nvSpPr>
          <p:cNvPr id="37891" name="Rectangle 3">
            <a:extLst>
              <a:ext uri="{FF2B5EF4-FFF2-40B4-BE49-F238E27FC236}">
                <a16:creationId xmlns:a16="http://schemas.microsoft.com/office/drawing/2014/main" id="{CFEA1C66-26FC-4131-A598-0644E05D74CB}"/>
              </a:ext>
            </a:extLst>
          </p:cNvPr>
          <p:cNvSpPr>
            <a:spLocks noGrp="1" noChangeArrowheads="1"/>
          </p:cNvSpPr>
          <p:nvPr>
            <p:ph type="body" idx="1"/>
          </p:nvPr>
        </p:nvSpPr>
        <p:spPr>
          <a:xfrm>
            <a:off x="533400" y="1295400"/>
            <a:ext cx="8153400" cy="4724400"/>
          </a:xfrm>
        </p:spPr>
        <p:txBody>
          <a:bodyPr/>
          <a:lstStyle/>
          <a:p>
            <a:r>
              <a:rPr lang="en-US" altLang="en-US" dirty="0"/>
              <a:t>Pronounced</a:t>
            </a:r>
          </a:p>
          <a:p>
            <a:pPr lvl="1"/>
            <a:r>
              <a:rPr lang="en-US" altLang="en-US" dirty="0">
                <a:solidFill>
                  <a:schemeClr val="accent2"/>
                </a:solidFill>
              </a:rPr>
              <a:t>(Restless Legs   </a:t>
            </a:r>
            <a:r>
              <a:rPr lang="en-US" altLang="en-US" b="1" dirty="0">
                <a:solidFill>
                  <a:schemeClr val="accent2"/>
                </a:solidFill>
              </a:rPr>
              <a:t>SIN</a:t>
            </a:r>
            <a:r>
              <a:rPr lang="en-US" altLang="en-US" dirty="0">
                <a:solidFill>
                  <a:schemeClr val="accent2"/>
                </a:solidFill>
              </a:rPr>
              <a:t>-</a:t>
            </a:r>
            <a:r>
              <a:rPr lang="en-US" altLang="en-US" dirty="0" err="1">
                <a:solidFill>
                  <a:schemeClr val="accent2"/>
                </a:solidFill>
              </a:rPr>
              <a:t>drom</a:t>
            </a:r>
            <a:r>
              <a:rPr lang="en-US" altLang="en-US" dirty="0">
                <a:solidFill>
                  <a:schemeClr val="accent2"/>
                </a:solidFill>
              </a:rPr>
              <a:t>)</a:t>
            </a:r>
          </a:p>
          <a:p>
            <a:r>
              <a:rPr lang="en-US" altLang="en-US" dirty="0"/>
              <a:t>Defined</a:t>
            </a:r>
          </a:p>
          <a:p>
            <a:pPr lvl="1"/>
            <a:r>
              <a:rPr lang="en-US" altLang="en-US" dirty="0">
                <a:solidFill>
                  <a:schemeClr val="accent2"/>
                </a:solidFill>
              </a:rPr>
              <a:t>Condition of legs involving annoying sensations of uneasiness, tiredness, itching, or tingling of the leg muscles while resting</a:t>
            </a:r>
          </a:p>
          <a:p>
            <a:pPr lvl="2"/>
            <a:r>
              <a:rPr lang="en-US" altLang="en-US" dirty="0">
                <a:solidFill>
                  <a:srgbClr val="006600"/>
                </a:solidFill>
              </a:rPr>
              <a:t>Individual has overwhelming desire to get up and move around, due to jerking sensation and painful twitching of the muscles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3F921B3F-017D-4389-A2CF-88C13DBF0C57}"/>
              </a:ext>
            </a:extLst>
          </p:cNvPr>
          <p:cNvSpPr>
            <a:spLocks noGrp="1" noChangeArrowheads="1"/>
          </p:cNvSpPr>
          <p:nvPr>
            <p:ph type="title"/>
          </p:nvPr>
        </p:nvSpPr>
        <p:spPr/>
        <p:txBody>
          <a:bodyPr/>
          <a:lstStyle/>
          <a:p>
            <a:r>
              <a:rPr lang="en-US" altLang="en-US"/>
              <a:t>Nervous System</a:t>
            </a:r>
          </a:p>
        </p:txBody>
      </p:sp>
      <p:sp>
        <p:nvSpPr>
          <p:cNvPr id="38915" name="Rectangle 3">
            <a:extLst>
              <a:ext uri="{FF2B5EF4-FFF2-40B4-BE49-F238E27FC236}">
                <a16:creationId xmlns:a16="http://schemas.microsoft.com/office/drawing/2014/main" id="{B68D256A-8FCE-4FE5-8A0C-4BC935CCEE14}"/>
              </a:ext>
            </a:extLst>
          </p:cNvPr>
          <p:cNvSpPr>
            <a:spLocks noGrp="1" noChangeArrowheads="1"/>
          </p:cNvSpPr>
          <p:nvPr>
            <p:ph type="body" idx="1"/>
          </p:nvPr>
        </p:nvSpPr>
        <p:spPr>
          <a:xfrm>
            <a:off x="685800" y="1371600"/>
            <a:ext cx="7772400" cy="4572000"/>
          </a:xfrm>
        </p:spPr>
        <p:txBody>
          <a:bodyPr>
            <a:normAutofit fontScale="92500" lnSpcReduction="10000"/>
          </a:bodyPr>
          <a:lstStyle/>
          <a:p>
            <a:r>
              <a:rPr lang="es-ES" altLang="en-US" sz="2800" dirty="0"/>
              <a:t>Cambios notables debido al envejecimiento
Transmisión nerviosa más lenta
Movimientos voluntarios más lentos
Postura inclinada hacia adelante
Marcha lenta
Ojos secos
Capacidad deteriorada para escuchar sonidos agudos
Disminución de la capacidad para mantener el equilibrio y corregir el desequilibrio
</a:t>
            </a:r>
            <a:endParaRPr lang="en-US" altLang="en-US"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a:extLst>
              <a:ext uri="{FF2B5EF4-FFF2-40B4-BE49-F238E27FC236}">
                <a16:creationId xmlns:a16="http://schemas.microsoft.com/office/drawing/2014/main" id="{5B7218F9-A0F3-4650-BDB6-1C2FD9216E30}"/>
              </a:ext>
            </a:extLst>
          </p:cNvPr>
          <p:cNvSpPr>
            <a:spLocks noGrp="1" noChangeArrowheads="1"/>
          </p:cNvSpPr>
          <p:nvPr>
            <p:ph type="body" idx="1"/>
          </p:nvPr>
        </p:nvSpPr>
        <p:spPr>
          <a:xfrm>
            <a:off x="609600" y="1219200"/>
            <a:ext cx="8153400" cy="4876800"/>
          </a:xfrm>
        </p:spPr>
        <p:txBody>
          <a:bodyPr>
            <a:normAutofit lnSpcReduction="10000"/>
          </a:bodyPr>
          <a:lstStyle/>
          <a:p>
            <a:r>
              <a:rPr lang="es-ES" altLang="en-US" dirty="0"/>
              <a:t>Pronunciado
(ALTS-</a:t>
            </a:r>
            <a:r>
              <a:rPr lang="es-ES" altLang="en-US" dirty="0" err="1"/>
              <a:t>high</a:t>
            </a:r>
            <a:r>
              <a:rPr lang="es-ES" altLang="en-US" dirty="0"/>
              <a:t>-</a:t>
            </a:r>
            <a:r>
              <a:rPr lang="es-ES" altLang="en-US" dirty="0" err="1"/>
              <a:t>merz</a:t>
            </a:r>
            <a:r>
              <a:rPr lang="es-ES" altLang="en-US" dirty="0"/>
              <a:t> </a:t>
            </a:r>
            <a:r>
              <a:rPr lang="es-ES" altLang="en-US" dirty="0" err="1"/>
              <a:t>dih</a:t>
            </a:r>
            <a:r>
              <a:rPr lang="es-ES" altLang="en-US" dirty="0"/>
              <a:t>-ZEEZ)
Definido
Deterioro progresivo y extremadamente debilitante del funcionamiento intelectual de una persona
Comienza con una pérdida menor de memoria y progresa para completar la pérdida del funcionamiento mental, emocional y físico que ocurre con frecuencia en personas mayores de 65 años de edad
</a:t>
            </a:r>
            <a:endParaRPr lang="en-US" altLang="en-US" dirty="0">
              <a:solidFill>
                <a:srgbClr val="006600"/>
              </a:solidFill>
            </a:endParaRPr>
          </a:p>
        </p:txBody>
      </p:sp>
      <p:sp>
        <p:nvSpPr>
          <p:cNvPr id="39940" name="Rectangle 4">
            <a:extLst>
              <a:ext uri="{FF2B5EF4-FFF2-40B4-BE49-F238E27FC236}">
                <a16:creationId xmlns:a16="http://schemas.microsoft.com/office/drawing/2014/main" id="{9F335538-FBCB-482E-B576-6864030E272E}"/>
              </a:ext>
            </a:extLst>
          </p:cNvPr>
          <p:cNvSpPr>
            <a:spLocks noGrp="1" noChangeArrowheads="1"/>
          </p:cNvSpPr>
          <p:nvPr>
            <p:ph type="title"/>
          </p:nvPr>
        </p:nvSpPr>
        <p:spPr/>
        <p:txBody>
          <a:bodyPr/>
          <a:lstStyle/>
          <a:p>
            <a:r>
              <a:rPr lang="en-US" altLang="en-US"/>
              <a:t>Alzheimer’s Disease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0B20E1D8-A3A5-4F08-9D65-D6CCB03D81DA}"/>
              </a:ext>
            </a:extLst>
          </p:cNvPr>
          <p:cNvSpPr>
            <a:spLocks noGrp="1" noChangeArrowheads="1"/>
          </p:cNvSpPr>
          <p:nvPr>
            <p:ph type="title"/>
          </p:nvPr>
        </p:nvSpPr>
        <p:spPr/>
        <p:txBody>
          <a:bodyPr/>
          <a:lstStyle/>
          <a:p>
            <a:r>
              <a:rPr lang="en-US" altLang="en-US"/>
              <a:t>Cerebrovascular Accident (CVA)</a:t>
            </a:r>
          </a:p>
        </p:txBody>
      </p:sp>
      <p:sp>
        <p:nvSpPr>
          <p:cNvPr id="40963" name="Rectangle 3">
            <a:extLst>
              <a:ext uri="{FF2B5EF4-FFF2-40B4-BE49-F238E27FC236}">
                <a16:creationId xmlns:a16="http://schemas.microsoft.com/office/drawing/2014/main" id="{3B899E81-71B1-4D8F-ADC0-668ACD6359B4}"/>
              </a:ext>
            </a:extLst>
          </p:cNvPr>
          <p:cNvSpPr>
            <a:spLocks noGrp="1" noChangeArrowheads="1"/>
          </p:cNvSpPr>
          <p:nvPr>
            <p:ph type="body" idx="1"/>
          </p:nvPr>
        </p:nvSpPr>
        <p:spPr>
          <a:xfrm>
            <a:off x="533400" y="1447800"/>
            <a:ext cx="8229600" cy="4572000"/>
          </a:xfrm>
        </p:spPr>
        <p:txBody>
          <a:bodyPr/>
          <a:lstStyle/>
          <a:p>
            <a:r>
              <a:rPr lang="es-ES" altLang="en-US" dirty="0"/>
              <a:t>Pronunciado
(</a:t>
            </a:r>
            <a:r>
              <a:rPr lang="es-ES" altLang="en-US" dirty="0" err="1"/>
              <a:t>she</a:t>
            </a:r>
            <a:r>
              <a:rPr lang="es-ES" altLang="en-US" dirty="0"/>
              <a:t>-REE-</a:t>
            </a:r>
            <a:r>
              <a:rPr lang="es-ES" altLang="en-US" dirty="0" err="1"/>
              <a:t>broh</a:t>
            </a:r>
            <a:r>
              <a:rPr lang="es-ES" altLang="en-US" dirty="0"/>
              <a:t>-VASS-</a:t>
            </a:r>
            <a:r>
              <a:rPr lang="es-ES" altLang="en-US" dirty="0" err="1"/>
              <a:t>kyoo</a:t>
            </a:r>
            <a:r>
              <a:rPr lang="es-ES" altLang="en-US" dirty="0"/>
              <a:t>-lar AK-</a:t>
            </a:r>
            <a:r>
              <a:rPr lang="es-ES" altLang="en-US" dirty="0" err="1"/>
              <a:t>sih</a:t>
            </a:r>
            <a:r>
              <a:rPr lang="es-ES" altLang="en-US" dirty="0"/>
              <a:t>-</a:t>
            </a:r>
            <a:r>
              <a:rPr lang="es-ES" altLang="en-US" dirty="0" err="1"/>
              <a:t>dent</a:t>
            </a:r>
            <a:r>
              <a:rPr lang="es-ES" altLang="en-US" dirty="0"/>
              <a:t>)
Definido
Muerte de una porción específica del tejido cerebral
Resultados de la disminución del flujo sanguíneo a esa zona del cerebro
También llamado accidente cerebrovascular
</a:t>
            </a:r>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a:extLst>
              <a:ext uri="{FF2B5EF4-FFF2-40B4-BE49-F238E27FC236}">
                <a16:creationId xmlns:a16="http://schemas.microsoft.com/office/drawing/2014/main" id="{3BA536BB-3885-47EA-8CF3-13D55B7E0EED}"/>
              </a:ext>
            </a:extLst>
          </p:cNvPr>
          <p:cNvSpPr>
            <a:spLocks noGrp="1" noChangeArrowheads="1"/>
          </p:cNvSpPr>
          <p:nvPr>
            <p:ph type="body" idx="1"/>
          </p:nvPr>
        </p:nvSpPr>
        <p:spPr>
          <a:xfrm>
            <a:off x="685800" y="1371600"/>
            <a:ext cx="8001000" cy="4648200"/>
          </a:xfrm>
        </p:spPr>
        <p:txBody>
          <a:bodyPr/>
          <a:lstStyle/>
          <a:p>
            <a:r>
              <a:rPr lang="en-US" altLang="en-US" dirty="0"/>
              <a:t>Causes</a:t>
            </a:r>
          </a:p>
          <a:p>
            <a:pPr lvl="1"/>
            <a:r>
              <a:rPr lang="en-US" altLang="en-US" dirty="0">
                <a:solidFill>
                  <a:schemeClr val="accent2"/>
                </a:solidFill>
              </a:rPr>
              <a:t>Transient ischemic attacks (TIAs)</a:t>
            </a:r>
          </a:p>
          <a:p>
            <a:pPr lvl="2"/>
            <a:r>
              <a:rPr lang="es-ES" altLang="en-US" dirty="0">
                <a:solidFill>
                  <a:srgbClr val="006600"/>
                </a:solidFill>
              </a:rPr>
              <a:t>También conocido como mini </a:t>
            </a:r>
            <a:r>
              <a:rPr lang="es-ES" altLang="en-US" dirty="0" err="1">
                <a:solidFill>
                  <a:srgbClr val="006600"/>
                </a:solidFill>
              </a:rPr>
              <a:t>strokes</a:t>
            </a:r>
            <a:r>
              <a:rPr lang="es-ES" altLang="en-US" dirty="0">
                <a:solidFill>
                  <a:srgbClr val="006600"/>
                </a:solidFill>
              </a:rPr>
              <a:t>
</a:t>
            </a:r>
            <a:r>
              <a:rPr lang="en-US" altLang="en-US" dirty="0">
                <a:solidFill>
                  <a:schemeClr val="accent2"/>
                </a:solidFill>
              </a:rPr>
              <a:t>Cerebral thrombosis</a:t>
            </a:r>
          </a:p>
          <a:p>
            <a:pPr lvl="2"/>
            <a:r>
              <a:rPr lang="es-ES" altLang="en-US" dirty="0">
                <a:solidFill>
                  <a:srgbClr val="006600"/>
                </a:solidFill>
              </a:rPr>
              <a:t>Ocurre en gran parte en individuos mayores de 50 años
</a:t>
            </a:r>
            <a:r>
              <a:rPr lang="en-US" altLang="en-US" dirty="0">
                <a:solidFill>
                  <a:schemeClr val="accent2"/>
                </a:solidFill>
              </a:rPr>
              <a:t>Cerebral embolism</a:t>
            </a:r>
          </a:p>
          <a:p>
            <a:pPr lvl="2"/>
            <a:r>
              <a:rPr lang="en-US" altLang="en-US" dirty="0">
                <a:solidFill>
                  <a:srgbClr val="006600"/>
                </a:solidFill>
              </a:rPr>
              <a:t>Embolus causa una </a:t>
            </a:r>
            <a:r>
              <a:rPr lang="en-US" altLang="en-US" dirty="0" err="1">
                <a:solidFill>
                  <a:srgbClr val="006600"/>
                </a:solidFill>
              </a:rPr>
              <a:t>oclusión</a:t>
            </a:r>
            <a:r>
              <a:rPr lang="en-US" altLang="en-US" dirty="0">
                <a:solidFill>
                  <a:srgbClr val="006600"/>
                </a:solidFill>
              </a:rPr>
              <a:t>
</a:t>
            </a:r>
            <a:r>
              <a:rPr lang="en-US" altLang="en-US" dirty="0">
                <a:solidFill>
                  <a:schemeClr val="accent2"/>
                </a:solidFill>
              </a:rPr>
              <a:t>Cerebral hemorrhage</a:t>
            </a:r>
          </a:p>
          <a:p>
            <a:pPr lvl="2"/>
            <a:r>
              <a:rPr lang="en-US" altLang="en-US" dirty="0" err="1">
                <a:solidFill>
                  <a:srgbClr val="006600"/>
                </a:solidFill>
              </a:rPr>
              <a:t>Rupturas</a:t>
            </a:r>
            <a:r>
              <a:rPr lang="en-US" altLang="en-US" dirty="0">
                <a:solidFill>
                  <a:srgbClr val="006600"/>
                </a:solidFill>
              </a:rPr>
              <a:t> de </a:t>
            </a:r>
            <a:r>
              <a:rPr lang="en-US" altLang="en-US" dirty="0" err="1">
                <a:solidFill>
                  <a:srgbClr val="006600"/>
                </a:solidFill>
              </a:rPr>
              <a:t>vasos</a:t>
            </a:r>
            <a:r>
              <a:rPr lang="en-US" altLang="en-US" dirty="0">
                <a:solidFill>
                  <a:srgbClr val="006600"/>
                </a:solidFill>
              </a:rPr>
              <a:t> </a:t>
            </a:r>
            <a:r>
              <a:rPr lang="en-US" altLang="en-US" dirty="0" err="1">
                <a:solidFill>
                  <a:srgbClr val="006600"/>
                </a:solidFill>
              </a:rPr>
              <a:t>cerebrales</a:t>
            </a:r>
            <a:r>
              <a:rPr lang="en-US" altLang="en-US" dirty="0">
                <a:solidFill>
                  <a:srgbClr val="006600"/>
                </a:solidFill>
              </a:rPr>
              <a:t>
</a:t>
            </a:r>
          </a:p>
        </p:txBody>
      </p:sp>
      <p:sp>
        <p:nvSpPr>
          <p:cNvPr id="41988" name="Rectangle 4">
            <a:extLst>
              <a:ext uri="{FF2B5EF4-FFF2-40B4-BE49-F238E27FC236}">
                <a16:creationId xmlns:a16="http://schemas.microsoft.com/office/drawing/2014/main" id="{DE0CF43F-3AE8-4CF2-808F-F96A3F07B00B}"/>
              </a:ext>
            </a:extLst>
          </p:cNvPr>
          <p:cNvSpPr>
            <a:spLocks noGrp="1" noChangeArrowheads="1"/>
          </p:cNvSpPr>
          <p:nvPr>
            <p:ph type="title"/>
          </p:nvPr>
        </p:nvSpPr>
        <p:spPr/>
        <p:txBody>
          <a:bodyPr/>
          <a:lstStyle/>
          <a:p>
            <a:r>
              <a:rPr lang="en-US" altLang="en-US"/>
              <a:t>Cerebrovascular Accident (CVA)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a:extLst>
              <a:ext uri="{FF2B5EF4-FFF2-40B4-BE49-F238E27FC236}">
                <a16:creationId xmlns:a16="http://schemas.microsoft.com/office/drawing/2014/main" id="{62B2ABF5-C9DF-4553-A647-3C34B86DD992}"/>
              </a:ext>
            </a:extLst>
          </p:cNvPr>
          <p:cNvSpPr>
            <a:spLocks noGrp="1" noChangeArrowheads="1"/>
          </p:cNvSpPr>
          <p:nvPr>
            <p:ph type="body" idx="1"/>
          </p:nvPr>
        </p:nvSpPr>
        <p:spPr>
          <a:xfrm>
            <a:off x="457200" y="1371600"/>
            <a:ext cx="8229600" cy="4572000"/>
          </a:xfrm>
        </p:spPr>
        <p:txBody>
          <a:bodyPr>
            <a:normAutofit fontScale="92500" lnSpcReduction="10000"/>
          </a:bodyPr>
          <a:lstStyle/>
          <a:p>
            <a:pPr>
              <a:lnSpc>
                <a:spcPct val="90000"/>
              </a:lnSpc>
            </a:pPr>
            <a:r>
              <a:rPr lang="es-ES" altLang="en-US" dirty="0"/>
              <a:t>Pronunciado
(PARK-in-</a:t>
            </a:r>
            <a:r>
              <a:rPr lang="es-ES" altLang="en-US" dirty="0" err="1"/>
              <a:t>sons</a:t>
            </a:r>
            <a:r>
              <a:rPr lang="es-ES" altLang="en-US" dirty="0"/>
              <a:t> </a:t>
            </a:r>
            <a:r>
              <a:rPr lang="es-ES" altLang="en-US" dirty="0" err="1"/>
              <a:t>dih</a:t>
            </a:r>
            <a:r>
              <a:rPr lang="es-ES" altLang="en-US" dirty="0"/>
              <a:t>-ZEEZ)
Definido
Deterioro degenerativo y lentamente progresivo de los nervios en el sistema motor del tronco cerebral, caracterizado por una aparición gradual de los síntomas
Síntomas clásicos: postura </a:t>
            </a:r>
            <a:r>
              <a:rPr lang="es-ES" altLang="en-US" dirty="0" err="1"/>
              <a:t>entusionada</a:t>
            </a:r>
            <a:r>
              <a:rPr lang="es-ES" altLang="en-US" dirty="0"/>
              <a:t> con el cuerpo flexionado hacia adelante, la cabeza inclinada, marcha arrastrando, gestos de balanceo de píldoras, apariencia facial sin expresión de máscara
</a:t>
            </a:r>
            <a:endParaRPr lang="en-US" altLang="en-US" sz="2000" dirty="0"/>
          </a:p>
        </p:txBody>
      </p:sp>
      <p:sp>
        <p:nvSpPr>
          <p:cNvPr id="43012" name="Rectangle 4">
            <a:extLst>
              <a:ext uri="{FF2B5EF4-FFF2-40B4-BE49-F238E27FC236}">
                <a16:creationId xmlns:a16="http://schemas.microsoft.com/office/drawing/2014/main" id="{AA5DB19B-526D-4341-B589-ADEB50803557}"/>
              </a:ext>
            </a:extLst>
          </p:cNvPr>
          <p:cNvSpPr>
            <a:spLocks noGrp="1" noChangeArrowheads="1"/>
          </p:cNvSpPr>
          <p:nvPr>
            <p:ph type="title"/>
          </p:nvPr>
        </p:nvSpPr>
        <p:spPr/>
        <p:txBody>
          <a:bodyPr/>
          <a:lstStyle/>
          <a:p>
            <a:r>
              <a:rPr lang="en-US" altLang="en-US"/>
              <a:t>Parkinson’s Disease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a:extLst>
              <a:ext uri="{FF2B5EF4-FFF2-40B4-BE49-F238E27FC236}">
                <a16:creationId xmlns:a16="http://schemas.microsoft.com/office/drawing/2014/main" id="{9DE74B93-6E84-456A-937C-F6E11C9E9B34}"/>
              </a:ext>
            </a:extLst>
          </p:cNvPr>
          <p:cNvSpPr>
            <a:spLocks noGrp="1" noChangeArrowheads="1"/>
          </p:cNvSpPr>
          <p:nvPr>
            <p:ph type="body" idx="1"/>
          </p:nvPr>
        </p:nvSpPr>
        <p:spPr>
          <a:xfrm>
            <a:off x="457200" y="1295400"/>
            <a:ext cx="8305800" cy="4724400"/>
          </a:xfrm>
        </p:spPr>
        <p:txBody>
          <a:bodyPr>
            <a:normAutofit lnSpcReduction="10000"/>
          </a:bodyPr>
          <a:lstStyle/>
          <a:p>
            <a:pPr>
              <a:lnSpc>
                <a:spcPct val="90000"/>
              </a:lnSpc>
            </a:pPr>
            <a:r>
              <a:rPr lang="es-ES" altLang="en-US" dirty="0"/>
              <a:t>Pronunciado
(SHING-</a:t>
            </a:r>
            <a:r>
              <a:rPr lang="es-ES" altLang="en-US" dirty="0" err="1"/>
              <a:t>lz</a:t>
            </a:r>
            <a:r>
              <a:rPr lang="es-ES" altLang="en-US" dirty="0"/>
              <a:t>)  (HER-</a:t>
            </a:r>
            <a:r>
              <a:rPr lang="es-ES" altLang="en-US" dirty="0" err="1"/>
              <a:t>peez</a:t>
            </a:r>
            <a:r>
              <a:rPr lang="es-ES" altLang="en-US" dirty="0"/>
              <a:t> ZOSS-ter)
Definido
Infección viral aguda caracterizada por inflamación de la vía nerviosa espinal o craneal subyacente que produce erupciones vesiculares dolorosas en la piel a lo largo de estas vías nerviosas
Observado principalmente en adultos con mayor incidencia en adultos mayores de 50 años
</a:t>
            </a:r>
            <a:endParaRPr lang="en-US" altLang="en-US" sz="2800" dirty="0"/>
          </a:p>
        </p:txBody>
      </p:sp>
      <p:sp>
        <p:nvSpPr>
          <p:cNvPr id="44036" name="Rectangle 4">
            <a:extLst>
              <a:ext uri="{FF2B5EF4-FFF2-40B4-BE49-F238E27FC236}">
                <a16:creationId xmlns:a16="http://schemas.microsoft.com/office/drawing/2014/main" id="{BF9FC720-ACA3-4155-A86F-4EFFA2CD692E}"/>
              </a:ext>
            </a:extLst>
          </p:cNvPr>
          <p:cNvSpPr>
            <a:spLocks noGrp="1" noChangeArrowheads="1"/>
          </p:cNvSpPr>
          <p:nvPr>
            <p:ph type="title"/>
          </p:nvPr>
        </p:nvSpPr>
        <p:spPr/>
        <p:txBody>
          <a:bodyPr/>
          <a:lstStyle/>
          <a:p>
            <a:r>
              <a:rPr lang="en-US" altLang="en-US"/>
              <a:t>Shingles (Herpes Zoster)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A106C5BB-180E-416D-8C58-1B5985175A2A}"/>
              </a:ext>
            </a:extLst>
          </p:cNvPr>
          <p:cNvSpPr>
            <a:spLocks noGrp="1" noChangeArrowheads="1"/>
          </p:cNvSpPr>
          <p:nvPr>
            <p:ph type="title"/>
          </p:nvPr>
        </p:nvSpPr>
        <p:spPr/>
        <p:txBody>
          <a:bodyPr/>
          <a:lstStyle/>
          <a:p>
            <a:r>
              <a:rPr lang="en-US" altLang="en-US"/>
              <a:t>Shingles</a:t>
            </a:r>
          </a:p>
        </p:txBody>
      </p:sp>
      <p:pic>
        <p:nvPicPr>
          <p:cNvPr id="45061" name="Picture 5" descr="40">
            <a:extLst>
              <a:ext uri="{FF2B5EF4-FFF2-40B4-BE49-F238E27FC236}">
                <a16:creationId xmlns:a16="http://schemas.microsoft.com/office/drawing/2014/main" id="{1DCD7F38-921B-4650-B3F2-AAFFC0D38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295400"/>
            <a:ext cx="4495800" cy="4572000"/>
          </a:xfrm>
          <a:prstGeom prst="rect">
            <a:avLst/>
          </a:prstGeom>
          <a:noFill/>
          <a:extLst>
            <a:ext uri="{909E8E84-426E-40DD-AFC4-6F175D3DCCD1}">
              <a14:hiddenFill xmlns:a14="http://schemas.microsoft.com/office/drawing/2010/main">
                <a:solidFill>
                  <a:srgbClr val="FFFFFF"/>
                </a:solidFill>
              </a14:hiddenFill>
            </a:ext>
          </a:extLst>
        </p:spPr>
      </p:pic>
      <p:sp>
        <p:nvSpPr>
          <p:cNvPr id="45062" name="Text Box 6">
            <a:extLst>
              <a:ext uri="{FF2B5EF4-FFF2-40B4-BE49-F238E27FC236}">
                <a16:creationId xmlns:a16="http://schemas.microsoft.com/office/drawing/2014/main" id="{2B345A9A-9DB9-4DDC-A61D-8FE6EB35A5E8}"/>
              </a:ext>
            </a:extLst>
          </p:cNvPr>
          <p:cNvSpPr txBox="1">
            <a:spLocks noChangeArrowheads="1"/>
          </p:cNvSpPr>
          <p:nvPr/>
        </p:nvSpPr>
        <p:spPr bwMode="auto">
          <a:xfrm>
            <a:off x="152400" y="1295400"/>
            <a:ext cx="238918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sz="1000">
                <a:latin typeface="Arial" panose="020B0604020202020204" pitchFamily="34" charset="0"/>
              </a:rPr>
              <a:t>Image courtesy of Robert A. Silverman,</a:t>
            </a:r>
          </a:p>
          <a:p>
            <a:pPr eaLnBrk="1" hangingPunct="1"/>
            <a:r>
              <a:rPr lang="en-US" altLang="en-US" sz="1000">
                <a:latin typeface="Arial" panose="020B0604020202020204" pitchFamily="34" charset="0"/>
              </a:rPr>
              <a:t>M.D., Pediatric Dermatology,</a:t>
            </a:r>
          </a:p>
          <a:p>
            <a:pPr eaLnBrk="1" hangingPunct="1"/>
            <a:r>
              <a:rPr lang="en-US" altLang="en-US" sz="1000">
                <a:latin typeface="Arial" panose="020B0604020202020204" pitchFamily="34" charset="0"/>
              </a:rPr>
              <a:t>Georgetown University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945389BD-4444-4A3C-989E-2E11BBFEAA7C}"/>
              </a:ext>
            </a:extLst>
          </p:cNvPr>
          <p:cNvSpPr>
            <a:spLocks noGrp="1" noChangeArrowheads="1"/>
          </p:cNvSpPr>
          <p:nvPr>
            <p:ph type="title"/>
          </p:nvPr>
        </p:nvSpPr>
        <p:spPr/>
        <p:txBody>
          <a:bodyPr/>
          <a:lstStyle/>
          <a:p>
            <a:r>
              <a:rPr lang="en-US" altLang="en-US"/>
              <a:t>Blood and Lymphatic Systems</a:t>
            </a:r>
          </a:p>
        </p:txBody>
      </p:sp>
      <p:sp>
        <p:nvSpPr>
          <p:cNvPr id="46083" name="Rectangle 3">
            <a:extLst>
              <a:ext uri="{FF2B5EF4-FFF2-40B4-BE49-F238E27FC236}">
                <a16:creationId xmlns:a16="http://schemas.microsoft.com/office/drawing/2014/main" id="{E538AD54-6856-42CE-9DE3-93126D572136}"/>
              </a:ext>
            </a:extLst>
          </p:cNvPr>
          <p:cNvSpPr>
            <a:spLocks noGrp="1" noChangeArrowheads="1"/>
          </p:cNvSpPr>
          <p:nvPr>
            <p:ph type="body" idx="1"/>
          </p:nvPr>
        </p:nvSpPr>
        <p:spPr>
          <a:xfrm>
            <a:off x="685800" y="1295400"/>
            <a:ext cx="7772400" cy="4495800"/>
          </a:xfrm>
        </p:spPr>
        <p:txBody>
          <a:bodyPr>
            <a:normAutofit lnSpcReduction="10000"/>
          </a:bodyPr>
          <a:lstStyle/>
          <a:p>
            <a:r>
              <a:rPr lang="es-ES" altLang="en-US" dirty="0"/>
              <a:t>Cambios notables debido al envejecimiento
Porcentaje de espacio de médula ósea ocupado por tejido que produce células sanguíneas disminuye progresivamente
Después de los 70 años
Disminución de la inmunidad
Las respuestas específicas de los anticuerpos a los antígenos extranjeros se ven afectadas
</a:t>
            </a:r>
            <a:endParaRPr lang="en-US" altLang="en-US" dirty="0">
              <a:solidFill>
                <a:srgbClr val="0066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D520DD7C-5062-4826-8E34-A97F02EF8627}"/>
              </a:ext>
            </a:extLst>
          </p:cNvPr>
          <p:cNvSpPr>
            <a:spLocks noGrp="1" noChangeArrowheads="1"/>
          </p:cNvSpPr>
          <p:nvPr>
            <p:ph type="title"/>
          </p:nvPr>
        </p:nvSpPr>
        <p:spPr/>
        <p:txBody>
          <a:bodyPr/>
          <a:lstStyle/>
          <a:p>
            <a:r>
              <a:rPr lang="en-US" altLang="en-US"/>
              <a:t>Purpura</a:t>
            </a:r>
          </a:p>
        </p:txBody>
      </p:sp>
      <p:sp>
        <p:nvSpPr>
          <p:cNvPr id="49155" name="Rectangle 3">
            <a:extLst>
              <a:ext uri="{FF2B5EF4-FFF2-40B4-BE49-F238E27FC236}">
                <a16:creationId xmlns:a16="http://schemas.microsoft.com/office/drawing/2014/main" id="{D0BA2FBF-42A2-44A9-B86B-210C936FC8F8}"/>
              </a:ext>
            </a:extLst>
          </p:cNvPr>
          <p:cNvSpPr>
            <a:spLocks noGrp="1" noChangeArrowheads="1"/>
          </p:cNvSpPr>
          <p:nvPr>
            <p:ph type="body" idx="1"/>
          </p:nvPr>
        </p:nvSpPr>
        <p:spPr>
          <a:xfrm>
            <a:off x="685800" y="1295400"/>
            <a:ext cx="7772400" cy="4495800"/>
          </a:xfrm>
        </p:spPr>
        <p:txBody>
          <a:bodyPr>
            <a:normAutofit lnSpcReduction="10000"/>
          </a:bodyPr>
          <a:lstStyle/>
          <a:p>
            <a:r>
              <a:rPr lang="es-ES" altLang="en-US" dirty="0"/>
              <a:t>Pronunciado
(PURR-</a:t>
            </a:r>
            <a:r>
              <a:rPr lang="es-ES" altLang="en-US" dirty="0" err="1"/>
              <a:t>pew</a:t>
            </a:r>
            <a:r>
              <a:rPr lang="es-ES" altLang="en-US" dirty="0"/>
              <a:t>-</a:t>
            </a:r>
            <a:r>
              <a:rPr lang="es-ES" altLang="en-US" dirty="0" err="1"/>
              <a:t>rah</a:t>
            </a:r>
            <a:r>
              <a:rPr lang="es-ES" altLang="en-US" dirty="0"/>
              <a:t>)
Definido
Recolección de sangre debajo de la piel en forma de hemorragias puntuales que aparecen como decoloraciones de piel de color rojo-púrpura
Purpura trombocitopénica idiopática - anticuerpos formados por el individuo que destruye sus propias plaquetas
</a:t>
            </a:r>
            <a:endParaRPr lang="en-US" alt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AD4C2808-CD8B-4AB7-82ED-794938C03E64}"/>
              </a:ext>
            </a:extLst>
          </p:cNvPr>
          <p:cNvSpPr>
            <a:spLocks noGrp="1" noChangeArrowheads="1"/>
          </p:cNvSpPr>
          <p:nvPr>
            <p:ph type="title"/>
          </p:nvPr>
        </p:nvSpPr>
        <p:spPr/>
        <p:txBody>
          <a:bodyPr/>
          <a:lstStyle/>
          <a:p>
            <a:r>
              <a:rPr lang="en-US" altLang="en-US"/>
              <a:t>Cardiovascular System</a:t>
            </a:r>
          </a:p>
        </p:txBody>
      </p:sp>
      <p:sp>
        <p:nvSpPr>
          <p:cNvPr id="50179" name="Rectangle 3">
            <a:extLst>
              <a:ext uri="{FF2B5EF4-FFF2-40B4-BE49-F238E27FC236}">
                <a16:creationId xmlns:a16="http://schemas.microsoft.com/office/drawing/2014/main" id="{33AEEA96-82B5-4704-9502-F412068FA11D}"/>
              </a:ext>
            </a:extLst>
          </p:cNvPr>
          <p:cNvSpPr>
            <a:spLocks noGrp="1" noChangeArrowheads="1"/>
          </p:cNvSpPr>
          <p:nvPr>
            <p:ph type="body" idx="1"/>
          </p:nvPr>
        </p:nvSpPr>
        <p:spPr>
          <a:xfrm>
            <a:off x="457200" y="1295400"/>
            <a:ext cx="8229600" cy="4724400"/>
          </a:xfrm>
        </p:spPr>
        <p:txBody>
          <a:bodyPr>
            <a:normAutofit fontScale="92500" lnSpcReduction="10000"/>
          </a:bodyPr>
          <a:lstStyle/>
          <a:p>
            <a:r>
              <a:rPr lang="es-ES" altLang="en-US" dirty="0"/>
              <a:t>Cambios notables debido al envejecimiento
La carga de trabajo del corazón puede verse comprometida debido a la acumulación de exceso de grasa que rodea el corazón
Puede deberse a malos hábitos dietéticos y de ejercicio
El riesgo de enfermedad cardiovascular aumenta significativamente en las mujeres después de la menopausia
El riesgo es casi igual en hombres y mujeres después de los 65 años
</a:t>
            </a:r>
            <a:endParaRPr lang="en-US" altLang="en-US" dirty="0">
              <a:solidFill>
                <a:srgbClr val="0066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40937D9-2345-4791-9594-3656F1068CAF}"/>
              </a:ext>
            </a:extLst>
          </p:cNvPr>
          <p:cNvSpPr>
            <a:spLocks noGrp="1" noChangeArrowheads="1"/>
          </p:cNvSpPr>
          <p:nvPr>
            <p:ph type="title"/>
          </p:nvPr>
        </p:nvSpPr>
        <p:spPr/>
        <p:txBody>
          <a:bodyPr/>
          <a:lstStyle/>
          <a:p>
            <a:r>
              <a:rPr lang="en-US" altLang="en-US"/>
              <a:t>Arteriosclerosis</a:t>
            </a:r>
          </a:p>
        </p:txBody>
      </p:sp>
      <p:sp>
        <p:nvSpPr>
          <p:cNvPr id="51203" name="Rectangle 3">
            <a:extLst>
              <a:ext uri="{FF2B5EF4-FFF2-40B4-BE49-F238E27FC236}">
                <a16:creationId xmlns:a16="http://schemas.microsoft.com/office/drawing/2014/main" id="{AA4D0F77-1504-4190-AE8F-CE3B62B026BC}"/>
              </a:ext>
            </a:extLst>
          </p:cNvPr>
          <p:cNvSpPr>
            <a:spLocks noGrp="1" noChangeArrowheads="1"/>
          </p:cNvSpPr>
          <p:nvPr>
            <p:ph type="body" idx="1"/>
          </p:nvPr>
        </p:nvSpPr>
        <p:spPr>
          <a:xfrm>
            <a:off x="533400" y="1447800"/>
            <a:ext cx="8153400" cy="4343400"/>
          </a:xfrm>
        </p:spPr>
        <p:txBody>
          <a:bodyPr>
            <a:normAutofit fontScale="92500" lnSpcReduction="10000"/>
          </a:bodyPr>
          <a:lstStyle/>
          <a:p>
            <a:r>
              <a:rPr lang="es-ES" altLang="en-US" dirty="0"/>
              <a:t>Pronunciado
(ar-</a:t>
            </a:r>
            <a:r>
              <a:rPr lang="es-ES" altLang="en-US" dirty="0" err="1"/>
              <a:t>tee</a:t>
            </a:r>
            <a:r>
              <a:rPr lang="es-ES" altLang="en-US" dirty="0"/>
              <a:t>-</a:t>
            </a:r>
            <a:r>
              <a:rPr lang="es-ES" altLang="en-US" dirty="0" err="1"/>
              <a:t>ree</a:t>
            </a:r>
            <a:r>
              <a:rPr lang="es-ES" altLang="en-US" dirty="0"/>
              <a:t>-oh-</a:t>
            </a:r>
            <a:r>
              <a:rPr lang="es-ES" altLang="en-US" dirty="0" err="1"/>
              <a:t>skleh</a:t>
            </a:r>
            <a:r>
              <a:rPr lang="es-ES" altLang="en-US" dirty="0"/>
              <a:t>-ROH-</a:t>
            </a:r>
            <a:r>
              <a:rPr lang="es-ES" altLang="en-US" dirty="0" err="1"/>
              <a:t>sis</a:t>
            </a:r>
            <a:r>
              <a:rPr lang="es-ES" altLang="en-US" dirty="0"/>
              <a:t>)
Definido
Condición arterial en la que hay engrosamiento, endurecimiento y pérdida de elasticidad de las paredes de las arterias (endurecimiento de las arterias)
Resultados en disminución del suministro de sangre, especialmente a las extremidades más bajas y al cerebro
</a:t>
            </a:r>
            <a:endParaRPr lang="en-US" alt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2B6DD54-DA5E-439F-957D-BA3FB4ADB180}"/>
              </a:ext>
            </a:extLst>
          </p:cNvPr>
          <p:cNvSpPr>
            <a:spLocks noGrp="1" noChangeArrowheads="1"/>
          </p:cNvSpPr>
          <p:nvPr>
            <p:ph type="title"/>
          </p:nvPr>
        </p:nvSpPr>
        <p:spPr/>
        <p:txBody>
          <a:bodyPr/>
          <a:lstStyle/>
          <a:p>
            <a:r>
              <a:rPr lang="en-US" altLang="en-US"/>
              <a:t>Congestive Heart Failure</a:t>
            </a:r>
          </a:p>
        </p:txBody>
      </p:sp>
      <p:sp>
        <p:nvSpPr>
          <p:cNvPr id="52227" name="Rectangle 3">
            <a:extLst>
              <a:ext uri="{FF2B5EF4-FFF2-40B4-BE49-F238E27FC236}">
                <a16:creationId xmlns:a16="http://schemas.microsoft.com/office/drawing/2014/main" id="{01CFF127-6C95-43BE-AEBF-8366E31A5D10}"/>
              </a:ext>
            </a:extLst>
          </p:cNvPr>
          <p:cNvSpPr>
            <a:spLocks noGrp="1" noChangeArrowheads="1"/>
          </p:cNvSpPr>
          <p:nvPr>
            <p:ph type="body" idx="1"/>
          </p:nvPr>
        </p:nvSpPr>
        <p:spPr>
          <a:xfrm>
            <a:off x="457200" y="1295400"/>
            <a:ext cx="8229600" cy="4318000"/>
          </a:xfrm>
        </p:spPr>
        <p:txBody>
          <a:bodyPr/>
          <a:lstStyle/>
          <a:p>
            <a:r>
              <a:rPr lang="es-ES" altLang="en-US" dirty="0"/>
              <a:t>Pronunciado
(insuficiencia cardíaca con-JESS-tiv)
Definido
Condición en la que la capacidad de bombeo del corazón se deteriora progresivamente hasta el punto de que ya no satisface las necesidades corporales
</a:t>
            </a:r>
            <a:endParaRPr lang="en-US" altLang="en-US" dirty="0">
              <a:solidFill>
                <a:schemeClr val="accent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B5D0AEA0-85DB-4B3E-9F48-9051C3DC59FF}"/>
              </a:ext>
            </a:extLst>
          </p:cNvPr>
          <p:cNvSpPr>
            <a:spLocks noGrp="1" noChangeArrowheads="1"/>
          </p:cNvSpPr>
          <p:nvPr>
            <p:ph type="title"/>
          </p:nvPr>
        </p:nvSpPr>
        <p:spPr/>
        <p:txBody>
          <a:bodyPr/>
          <a:lstStyle/>
          <a:p>
            <a:r>
              <a:rPr lang="en-US" altLang="en-US"/>
              <a:t>Congestive Heart Failure</a:t>
            </a:r>
          </a:p>
        </p:txBody>
      </p:sp>
      <p:sp>
        <p:nvSpPr>
          <p:cNvPr id="53251" name="Rectangle 3">
            <a:extLst>
              <a:ext uri="{FF2B5EF4-FFF2-40B4-BE49-F238E27FC236}">
                <a16:creationId xmlns:a16="http://schemas.microsoft.com/office/drawing/2014/main" id="{34E3256D-7030-4CE8-AED4-950BFFC40B27}"/>
              </a:ext>
            </a:extLst>
          </p:cNvPr>
          <p:cNvSpPr>
            <a:spLocks noGrp="1" noChangeArrowheads="1"/>
          </p:cNvSpPr>
          <p:nvPr>
            <p:ph type="body" idx="1"/>
          </p:nvPr>
        </p:nvSpPr>
        <p:spPr>
          <a:xfrm>
            <a:off x="457200" y="1447800"/>
            <a:ext cx="8153400" cy="4419600"/>
          </a:xfrm>
        </p:spPr>
        <p:txBody>
          <a:bodyPr/>
          <a:lstStyle/>
          <a:p>
            <a:pPr>
              <a:lnSpc>
                <a:spcPct val="90000"/>
              </a:lnSpc>
            </a:pPr>
            <a:r>
              <a:rPr lang="es-ES" altLang="en-US" dirty="0"/>
              <a:t>Insuficiencia cardíaca del lado izquierdo
Ventrículo izquierdo no puede bombear sangre que entra desde los pulmones
Características:
Disnea 
Tos que suena húmedo
Fatiga
Taquicardia
Inquietud 
Ansiedad </a:t>
            </a:r>
            <a:endParaRPr lang="en-US" altLang="en-US"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a:extLst>
              <a:ext uri="{FF2B5EF4-FFF2-40B4-BE49-F238E27FC236}">
                <a16:creationId xmlns:a16="http://schemas.microsoft.com/office/drawing/2014/main" id="{BAE7D2CB-D5C9-4C8A-9EA5-9FAE9D0C7E58}"/>
              </a:ext>
            </a:extLst>
          </p:cNvPr>
          <p:cNvSpPr>
            <a:spLocks noGrp="1" noChangeArrowheads="1"/>
          </p:cNvSpPr>
          <p:nvPr>
            <p:ph type="body" idx="1"/>
          </p:nvPr>
        </p:nvSpPr>
        <p:spPr>
          <a:xfrm>
            <a:off x="381000" y="1371600"/>
            <a:ext cx="8382000" cy="4953000"/>
          </a:xfrm>
        </p:spPr>
        <p:txBody>
          <a:bodyPr/>
          <a:lstStyle/>
          <a:p>
            <a:pPr>
              <a:lnSpc>
                <a:spcPct val="90000"/>
              </a:lnSpc>
            </a:pPr>
            <a:r>
              <a:rPr lang="en-US" altLang="en-US" sz="2800" dirty="0"/>
              <a:t>Right-sided cardiac failure</a:t>
            </a:r>
          </a:p>
          <a:p>
            <a:pPr lvl="1">
              <a:lnSpc>
                <a:spcPct val="90000"/>
              </a:lnSpc>
            </a:pPr>
            <a:r>
              <a:rPr lang="es-ES" altLang="en-US" sz="2400" dirty="0">
                <a:solidFill>
                  <a:schemeClr val="accent2"/>
                </a:solidFill>
              </a:rPr>
              <a:t>El lado derecho del corazón no puede vaciar toda la sangre recibida de la circulación venosa
Características
Edema de las extremidades inferiores (edema de picadura)
Aumento de peso
Agrandamiento del hígado (hepatomegalia)
Venas del cuello distendidas 
Ascitis
Anorexia
Nicturia
Debilidad </a:t>
            </a:r>
            <a:endParaRPr lang="en-US" altLang="en-US" dirty="0"/>
          </a:p>
        </p:txBody>
      </p:sp>
      <p:sp>
        <p:nvSpPr>
          <p:cNvPr id="54276" name="Rectangle 4">
            <a:extLst>
              <a:ext uri="{FF2B5EF4-FFF2-40B4-BE49-F238E27FC236}">
                <a16:creationId xmlns:a16="http://schemas.microsoft.com/office/drawing/2014/main" id="{FFB10931-5D9C-406D-9136-262377A2D738}"/>
              </a:ext>
            </a:extLst>
          </p:cNvPr>
          <p:cNvSpPr>
            <a:spLocks noGrp="1" noChangeArrowheads="1"/>
          </p:cNvSpPr>
          <p:nvPr>
            <p:ph type="title"/>
          </p:nvPr>
        </p:nvSpPr>
        <p:spPr/>
        <p:txBody>
          <a:bodyPr/>
          <a:lstStyle/>
          <a:p>
            <a:r>
              <a:rPr lang="en-US" altLang="en-US"/>
              <a:t>Congestive Heart Failure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DB1B1342-B47D-4530-A605-F032914CC708}"/>
              </a:ext>
            </a:extLst>
          </p:cNvPr>
          <p:cNvSpPr>
            <a:spLocks noGrp="1" noChangeArrowheads="1"/>
          </p:cNvSpPr>
          <p:nvPr>
            <p:ph type="title"/>
          </p:nvPr>
        </p:nvSpPr>
        <p:spPr/>
        <p:txBody>
          <a:bodyPr/>
          <a:lstStyle/>
          <a:p>
            <a:r>
              <a:rPr lang="en-US" altLang="en-US"/>
              <a:t>Coronary Artery Disease</a:t>
            </a:r>
          </a:p>
        </p:txBody>
      </p:sp>
      <p:sp>
        <p:nvSpPr>
          <p:cNvPr id="55299" name="Rectangle 3">
            <a:extLst>
              <a:ext uri="{FF2B5EF4-FFF2-40B4-BE49-F238E27FC236}">
                <a16:creationId xmlns:a16="http://schemas.microsoft.com/office/drawing/2014/main" id="{B81EEC3B-BFE8-4B7C-86B9-CED8DCD5557E}"/>
              </a:ext>
            </a:extLst>
          </p:cNvPr>
          <p:cNvSpPr>
            <a:spLocks noGrp="1" noChangeArrowheads="1"/>
          </p:cNvSpPr>
          <p:nvPr>
            <p:ph type="body" idx="1"/>
          </p:nvPr>
        </p:nvSpPr>
        <p:spPr>
          <a:xfrm>
            <a:off x="533400" y="1371600"/>
            <a:ext cx="8153400" cy="4021138"/>
          </a:xfrm>
        </p:spPr>
        <p:txBody>
          <a:bodyPr/>
          <a:lstStyle/>
          <a:p>
            <a:r>
              <a:rPr lang="es-ES" altLang="en-US" dirty="0"/>
              <a:t>Pronunciado
(KOR-oh-no-</a:t>
            </a:r>
            <a:r>
              <a:rPr lang="es-ES" altLang="en-US" dirty="0" err="1"/>
              <a:t>ree</a:t>
            </a:r>
            <a:r>
              <a:rPr lang="es-ES" altLang="en-US" dirty="0"/>
              <a:t> AR-ter-</a:t>
            </a:r>
            <a:r>
              <a:rPr lang="es-ES" altLang="en-US" dirty="0" err="1"/>
              <a:t>ee</a:t>
            </a:r>
            <a:r>
              <a:rPr lang="es-ES" altLang="en-US" dirty="0"/>
              <a:t> </a:t>
            </a:r>
            <a:r>
              <a:rPr lang="es-ES" altLang="en-US" dirty="0" err="1"/>
              <a:t>dih</a:t>
            </a:r>
            <a:r>
              <a:rPr lang="es-ES" altLang="en-US" dirty="0"/>
              <a:t>-ZEEZ)
Definido
Estrechamiento de las arterias coronarias en la medida en que se prevenga el suministro adecuado de sangre al miocardio
</a:t>
            </a:r>
            <a:endParaRPr lang="en-US" altLang="en-US" dirty="0">
              <a:solidFill>
                <a:schemeClr val="accent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D4E0E83E-3BD8-4639-A164-114E0E26B1AD}"/>
              </a:ext>
            </a:extLst>
          </p:cNvPr>
          <p:cNvSpPr>
            <a:spLocks noGrp="1" noChangeArrowheads="1"/>
          </p:cNvSpPr>
          <p:nvPr>
            <p:ph type="title"/>
          </p:nvPr>
        </p:nvSpPr>
        <p:spPr/>
        <p:txBody>
          <a:bodyPr/>
          <a:lstStyle/>
          <a:p>
            <a:r>
              <a:rPr lang="en-US" altLang="en-US"/>
              <a:t>Coronary Artery Disease</a:t>
            </a:r>
          </a:p>
        </p:txBody>
      </p:sp>
      <p:sp>
        <p:nvSpPr>
          <p:cNvPr id="56323" name="Rectangle 3">
            <a:extLst>
              <a:ext uri="{FF2B5EF4-FFF2-40B4-BE49-F238E27FC236}">
                <a16:creationId xmlns:a16="http://schemas.microsoft.com/office/drawing/2014/main" id="{8C5E872A-AF05-4FA8-A897-FAB1BEFF218A}"/>
              </a:ext>
            </a:extLst>
          </p:cNvPr>
          <p:cNvSpPr>
            <a:spLocks noGrp="1" noChangeArrowheads="1"/>
          </p:cNvSpPr>
          <p:nvPr>
            <p:ph type="body" idx="1"/>
          </p:nvPr>
        </p:nvSpPr>
        <p:spPr>
          <a:xfrm>
            <a:off x="685800" y="1371600"/>
            <a:ext cx="7772400" cy="4419600"/>
          </a:xfrm>
        </p:spPr>
        <p:txBody>
          <a:bodyPr/>
          <a:lstStyle/>
          <a:p>
            <a:r>
              <a:rPr lang="en-US" altLang="en-US" dirty="0" err="1"/>
              <a:t>Tratamientos</a:t>
            </a:r>
            <a:r>
              <a:rPr lang="en-US" altLang="en-US" dirty="0"/>
              <a:t> para las </a:t>
            </a:r>
            <a:r>
              <a:rPr lang="en-US" altLang="en-US" dirty="0" err="1"/>
              <a:t>arterias</a:t>
            </a:r>
            <a:r>
              <a:rPr lang="en-US" altLang="en-US" dirty="0"/>
              <a:t> </a:t>
            </a:r>
            <a:r>
              <a:rPr lang="en-US" altLang="en-US" dirty="0" err="1"/>
              <a:t>coronarias</a:t>
            </a:r>
            <a:r>
              <a:rPr lang="en-US" altLang="en-US" dirty="0"/>
              <a:t> </a:t>
            </a:r>
            <a:r>
              <a:rPr lang="en-US" altLang="en-US" dirty="0" err="1"/>
              <a:t>ocluidas</a:t>
            </a:r>
            <a:r>
              <a:rPr lang="en-US" altLang="en-US" dirty="0"/>
              <a:t>
</a:t>
            </a:r>
            <a:r>
              <a:rPr lang="en-US" altLang="en-US" dirty="0" err="1"/>
              <a:t>Medicamentos</a:t>
            </a:r>
            <a:r>
              <a:rPr lang="en-US" altLang="en-US" dirty="0"/>
              <a:t>
</a:t>
            </a:r>
            <a:r>
              <a:rPr lang="en-US" altLang="en-US" dirty="0" err="1"/>
              <a:t>Angioplastia</a:t>
            </a:r>
            <a:r>
              <a:rPr lang="en-US" altLang="en-US" dirty="0"/>
              <a:t> </a:t>
            </a:r>
            <a:r>
              <a:rPr lang="en-US" altLang="en-US" dirty="0" err="1"/>
              <a:t>coronaria</a:t>
            </a:r>
            <a:r>
              <a:rPr lang="en-US" altLang="en-US" dirty="0"/>
              <a:t> transluminal </a:t>
            </a:r>
            <a:r>
              <a:rPr lang="en-US" altLang="en-US" dirty="0" err="1"/>
              <a:t>percutánea</a:t>
            </a:r>
            <a:r>
              <a:rPr lang="en-US" altLang="en-US" dirty="0"/>
              <a:t> (PTCA)
</a:t>
            </a:r>
            <a:r>
              <a:rPr lang="en-US" altLang="en-US" dirty="0" err="1"/>
              <a:t>Aterectomía</a:t>
            </a:r>
            <a:r>
              <a:rPr lang="en-US" altLang="en-US" dirty="0"/>
              <a:t> </a:t>
            </a:r>
            <a:r>
              <a:rPr lang="en-US" altLang="en-US" dirty="0" err="1"/>
              <a:t>coronaria</a:t>
            </a:r>
            <a:r>
              <a:rPr lang="en-US" altLang="en-US" dirty="0"/>
              <a:t> </a:t>
            </a:r>
            <a:r>
              <a:rPr lang="en-US" altLang="en-US" dirty="0" err="1"/>
              <a:t>direccional</a:t>
            </a:r>
            <a:r>
              <a:rPr lang="en-US" altLang="en-US" dirty="0"/>
              <a:t>
</a:t>
            </a:r>
            <a:r>
              <a:rPr lang="en-US" altLang="en-US" dirty="0" err="1"/>
              <a:t>Cirugía</a:t>
            </a:r>
            <a:r>
              <a:rPr lang="en-US" altLang="en-US" dirty="0"/>
              <a:t> de bypass </a:t>
            </a:r>
            <a:r>
              <a:rPr lang="en-US" altLang="en-US" dirty="0" err="1"/>
              <a:t>coronario</a:t>
            </a:r>
            <a:r>
              <a:rPr lang="en-US" altLang="en-US" dirty="0"/>
              <a:t> - </a:t>
            </a:r>
            <a:r>
              <a:rPr lang="en-US" altLang="en-US" dirty="0" err="1"/>
              <a:t>Injerto</a:t>
            </a:r>
            <a:r>
              <a:rPr lang="en-US" altLang="en-US" dirty="0"/>
              <a:t> de bypass de arteria </a:t>
            </a:r>
            <a:r>
              <a:rPr lang="en-US" altLang="en-US" dirty="0" err="1"/>
              <a:t>coronaria</a:t>
            </a:r>
            <a:r>
              <a:rPr lang="en-US" altLang="en-US" dirty="0"/>
              <a:t> (CABG</a:t>
            </a:r>
            <a:r>
              <a:rPr lang="en-US" altLang="en-US" dirty="0">
                <a:solidFill>
                  <a:schemeClr val="accent2"/>
                </a:solidFill>
              </a:rPr>
              <a:t>)</a:t>
            </a:r>
            <a:endParaRPr lang="en-US"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C3844478-7F6D-4405-802D-FC833E676BB2}"/>
              </a:ext>
            </a:extLst>
          </p:cNvPr>
          <p:cNvSpPr>
            <a:spLocks noGrp="1" noChangeArrowheads="1"/>
          </p:cNvSpPr>
          <p:nvPr>
            <p:ph type="title"/>
          </p:nvPr>
        </p:nvSpPr>
        <p:spPr/>
        <p:txBody>
          <a:bodyPr/>
          <a:lstStyle/>
          <a:p>
            <a:r>
              <a:rPr lang="en-US" altLang="en-US"/>
              <a:t>Respiratory System</a:t>
            </a:r>
          </a:p>
        </p:txBody>
      </p:sp>
      <p:sp>
        <p:nvSpPr>
          <p:cNvPr id="57347" name="Rectangle 3">
            <a:extLst>
              <a:ext uri="{FF2B5EF4-FFF2-40B4-BE49-F238E27FC236}">
                <a16:creationId xmlns:a16="http://schemas.microsoft.com/office/drawing/2014/main" id="{D0CF20C2-4C20-416E-9A00-DECFD08891D1}"/>
              </a:ext>
            </a:extLst>
          </p:cNvPr>
          <p:cNvSpPr>
            <a:spLocks noGrp="1" noChangeArrowheads="1"/>
          </p:cNvSpPr>
          <p:nvPr>
            <p:ph type="body" idx="1"/>
          </p:nvPr>
        </p:nvSpPr>
        <p:spPr>
          <a:xfrm>
            <a:off x="457200" y="1447800"/>
            <a:ext cx="8229600" cy="4495800"/>
          </a:xfrm>
        </p:spPr>
        <p:txBody>
          <a:bodyPr/>
          <a:lstStyle/>
          <a:p>
            <a:pPr>
              <a:lnSpc>
                <a:spcPct val="90000"/>
              </a:lnSpc>
            </a:pPr>
            <a:r>
              <a:rPr lang="en-US" altLang="en-US" dirty="0"/>
              <a:t>Notable changes due to aging</a:t>
            </a:r>
          </a:p>
          <a:p>
            <a:pPr lvl="1">
              <a:lnSpc>
                <a:spcPct val="90000"/>
              </a:lnSpc>
            </a:pPr>
            <a:r>
              <a:rPr lang="es-ES" altLang="en-US" dirty="0">
                <a:solidFill>
                  <a:schemeClr val="accent2"/>
                </a:solidFill>
              </a:rPr>
              <a:t>Disminución del volumen durante la inspiración y la expiración
Pérdida de elasticidad en el tejido pulmonar
Disminución de la acción de los cilios dentro de las vías respiratorias
La fuerza muscular respiratoria y la resistencia disminuyen
Disminución de la fuerza para respirar y/o toser
</a:t>
            </a:r>
            <a:endParaRPr lang="en-US" altLang="en-US" dirty="0">
              <a:solidFill>
                <a:schemeClr val="accent2"/>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F7B39945-3334-41DB-B068-F5D2FB8C3726}"/>
              </a:ext>
            </a:extLst>
          </p:cNvPr>
          <p:cNvSpPr>
            <a:spLocks noGrp="1" noChangeArrowheads="1"/>
          </p:cNvSpPr>
          <p:nvPr>
            <p:ph type="title"/>
          </p:nvPr>
        </p:nvSpPr>
        <p:spPr/>
        <p:txBody>
          <a:bodyPr/>
          <a:lstStyle/>
          <a:p>
            <a:r>
              <a:rPr lang="en-US" altLang="en-US"/>
              <a:t>Emphysema</a:t>
            </a:r>
          </a:p>
        </p:txBody>
      </p:sp>
      <p:sp>
        <p:nvSpPr>
          <p:cNvPr id="58371" name="Rectangle 3">
            <a:extLst>
              <a:ext uri="{FF2B5EF4-FFF2-40B4-BE49-F238E27FC236}">
                <a16:creationId xmlns:a16="http://schemas.microsoft.com/office/drawing/2014/main" id="{26D0E9E3-3934-4C7D-AB04-CA0942CBBB38}"/>
              </a:ext>
            </a:extLst>
          </p:cNvPr>
          <p:cNvSpPr>
            <a:spLocks noGrp="1" noChangeArrowheads="1"/>
          </p:cNvSpPr>
          <p:nvPr>
            <p:ph type="body" idx="1"/>
          </p:nvPr>
        </p:nvSpPr>
        <p:spPr>
          <a:xfrm>
            <a:off x="533400" y="1371600"/>
            <a:ext cx="8153400" cy="4495800"/>
          </a:xfrm>
        </p:spPr>
        <p:txBody>
          <a:bodyPr/>
          <a:lstStyle/>
          <a:p>
            <a:r>
              <a:rPr lang="es-ES" altLang="en-US" dirty="0"/>
              <a:t>Pronunciado
(em-</a:t>
            </a:r>
            <a:r>
              <a:rPr lang="es-ES" altLang="en-US" dirty="0" err="1"/>
              <a:t>fih</a:t>
            </a:r>
            <a:r>
              <a:rPr lang="es-ES" altLang="en-US" dirty="0"/>
              <a:t>-SEE-</a:t>
            </a:r>
            <a:r>
              <a:rPr lang="es-ES" altLang="en-US" dirty="0" err="1"/>
              <a:t>mah</a:t>
            </a:r>
            <a:r>
              <a:rPr lang="es-ES" altLang="en-US" dirty="0"/>
              <a:t>)
Definido
Enfermedad pulmonar crónica caracterizada por un aumento más allá de lo normal en el tamaño de los espacios aéreos </a:t>
            </a:r>
            <a:r>
              <a:rPr lang="es-ES" altLang="en-US" dirty="0" err="1"/>
              <a:t>bronquiol</a:t>
            </a:r>
            <a:r>
              <a:rPr lang="es-ES" altLang="en-US" dirty="0"/>
              <a:t> es </a:t>
            </a:r>
            <a:r>
              <a:rPr lang="es-ES" altLang="en-US" dirty="0" err="1"/>
              <a:t>distrales</a:t>
            </a:r>
            <a:r>
              <a:rPr lang="es-ES" altLang="en-US" dirty="0"/>
              <a:t> a terminales
Ya sea por la dilatación de los alvéolos o por la destrucción de sus paredes
</a:t>
            </a:r>
            <a:endParaRPr lang="en-US" altLang="en-US" dirty="0">
              <a:solidFill>
                <a:srgbClr val="0066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026">
            <a:extLst>
              <a:ext uri="{FF2B5EF4-FFF2-40B4-BE49-F238E27FC236}">
                <a16:creationId xmlns:a16="http://schemas.microsoft.com/office/drawing/2014/main" id="{2DE30ADF-629A-4C8D-B3C9-C700E1D7F970}"/>
              </a:ext>
            </a:extLst>
          </p:cNvPr>
          <p:cNvSpPr>
            <a:spLocks noGrp="1" noChangeArrowheads="1"/>
          </p:cNvSpPr>
          <p:nvPr>
            <p:ph type="title"/>
          </p:nvPr>
        </p:nvSpPr>
        <p:spPr/>
        <p:txBody>
          <a:bodyPr/>
          <a:lstStyle/>
          <a:p>
            <a:r>
              <a:rPr lang="en-US" altLang="en-US"/>
              <a:t>Influenza</a:t>
            </a:r>
          </a:p>
        </p:txBody>
      </p:sp>
      <p:sp>
        <p:nvSpPr>
          <p:cNvPr id="111619" name="Rectangle 1027">
            <a:extLst>
              <a:ext uri="{FF2B5EF4-FFF2-40B4-BE49-F238E27FC236}">
                <a16:creationId xmlns:a16="http://schemas.microsoft.com/office/drawing/2014/main" id="{BB24F36A-65D9-411F-B86F-E013CF92C693}"/>
              </a:ext>
            </a:extLst>
          </p:cNvPr>
          <p:cNvSpPr>
            <a:spLocks noGrp="1" noChangeArrowheads="1"/>
          </p:cNvSpPr>
          <p:nvPr>
            <p:ph type="body" idx="1"/>
          </p:nvPr>
        </p:nvSpPr>
        <p:spPr>
          <a:xfrm>
            <a:off x="457200" y="1295400"/>
            <a:ext cx="8229600" cy="4572000"/>
          </a:xfrm>
        </p:spPr>
        <p:txBody>
          <a:bodyPr/>
          <a:lstStyle/>
          <a:p>
            <a:r>
              <a:rPr lang="es-ES" altLang="en-US" dirty="0"/>
              <a:t>Pronunciado
(</a:t>
            </a:r>
            <a:r>
              <a:rPr lang="es-ES" altLang="en-US" dirty="0" err="1"/>
              <a:t>in-flew-EN-zah</a:t>
            </a:r>
            <a:r>
              <a:rPr lang="es-ES" altLang="en-US" dirty="0"/>
              <a:t>)
Definido
Infección viral altamente contagiosa del tracto respiratorio
Transmitido por una infección por gotas en el aire
Gripe
</a:t>
            </a:r>
            <a:endParaRPr lang="en-US"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A449FEB6-8A69-4DB2-BB51-35076679C04B}"/>
              </a:ext>
            </a:extLst>
          </p:cNvPr>
          <p:cNvSpPr>
            <a:spLocks noGrp="1" noChangeArrowheads="1"/>
          </p:cNvSpPr>
          <p:nvPr>
            <p:ph type="title"/>
          </p:nvPr>
        </p:nvSpPr>
        <p:spPr/>
        <p:txBody>
          <a:bodyPr/>
          <a:lstStyle/>
          <a:p>
            <a:r>
              <a:rPr lang="en-US" altLang="en-US"/>
              <a:t>Pneumonia</a:t>
            </a:r>
          </a:p>
        </p:txBody>
      </p:sp>
      <p:sp>
        <p:nvSpPr>
          <p:cNvPr id="112643" name="Rectangle 3">
            <a:extLst>
              <a:ext uri="{FF2B5EF4-FFF2-40B4-BE49-F238E27FC236}">
                <a16:creationId xmlns:a16="http://schemas.microsoft.com/office/drawing/2014/main" id="{D38EC02F-96C7-4C77-BCD4-2AB30154AAB4}"/>
              </a:ext>
            </a:extLst>
          </p:cNvPr>
          <p:cNvSpPr>
            <a:spLocks noGrp="1" noChangeArrowheads="1"/>
          </p:cNvSpPr>
          <p:nvPr>
            <p:ph type="body" idx="1"/>
          </p:nvPr>
        </p:nvSpPr>
        <p:spPr>
          <a:xfrm>
            <a:off x="457200" y="1295400"/>
            <a:ext cx="8229600" cy="4572000"/>
          </a:xfrm>
        </p:spPr>
        <p:txBody>
          <a:bodyPr/>
          <a:lstStyle/>
          <a:p>
            <a:r>
              <a:rPr lang="es-ES" altLang="en-US" dirty="0"/>
              <a:t>Pronunciado
(no-MOH-</a:t>
            </a:r>
            <a:r>
              <a:rPr lang="es-ES" altLang="en-US" dirty="0" err="1"/>
              <a:t>nee</a:t>
            </a:r>
            <a:r>
              <a:rPr lang="es-ES" altLang="en-US" dirty="0"/>
              <a:t>-ah)
Definido
Inflamación aguda de los pulmones causada principalmente por neumococos inhalados de la especie </a:t>
            </a:r>
            <a:r>
              <a:rPr lang="es-ES" altLang="en-US" dirty="0" err="1"/>
              <a:t>Streptococcus</a:t>
            </a:r>
            <a:r>
              <a:rPr lang="es-ES" altLang="en-US" dirty="0"/>
              <a:t> </a:t>
            </a:r>
            <a:r>
              <a:rPr lang="es-ES" altLang="en-US" dirty="0" err="1"/>
              <a:t>pneumoniae</a:t>
            </a:r>
            <a:r>
              <a:rPr lang="es-ES" altLang="en-US" dirty="0"/>
              <a:t>
También puede ser causada por otras bacterias, así como virus
</a:t>
            </a:r>
            <a:endParaRPr lang="en-US"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2804DB6-BBB5-4F54-9F4A-A84B80DBDCCF}"/>
              </a:ext>
            </a:extLst>
          </p:cNvPr>
          <p:cNvSpPr>
            <a:spLocks noGrp="1" noChangeArrowheads="1"/>
          </p:cNvSpPr>
          <p:nvPr>
            <p:ph type="title"/>
          </p:nvPr>
        </p:nvSpPr>
        <p:spPr/>
        <p:txBody>
          <a:bodyPr/>
          <a:lstStyle/>
          <a:p>
            <a:r>
              <a:rPr lang="en-US" altLang="en-US"/>
              <a:t>Pulmonary Edema</a:t>
            </a:r>
          </a:p>
        </p:txBody>
      </p:sp>
      <p:sp>
        <p:nvSpPr>
          <p:cNvPr id="59395" name="Rectangle 3">
            <a:extLst>
              <a:ext uri="{FF2B5EF4-FFF2-40B4-BE49-F238E27FC236}">
                <a16:creationId xmlns:a16="http://schemas.microsoft.com/office/drawing/2014/main" id="{E4FD75BC-9095-4C50-B158-ADFEF2D28D90}"/>
              </a:ext>
            </a:extLst>
          </p:cNvPr>
          <p:cNvSpPr>
            <a:spLocks noGrp="1" noChangeArrowheads="1"/>
          </p:cNvSpPr>
          <p:nvPr>
            <p:ph type="body" idx="1"/>
          </p:nvPr>
        </p:nvSpPr>
        <p:spPr/>
        <p:txBody>
          <a:bodyPr/>
          <a:lstStyle/>
          <a:p>
            <a:r>
              <a:rPr lang="es-ES" altLang="en-US" dirty="0"/>
              <a:t>Pronunciado
(PULL-</a:t>
            </a:r>
            <a:r>
              <a:rPr lang="es-ES" altLang="en-US" dirty="0" err="1"/>
              <a:t>mon</a:t>
            </a:r>
            <a:r>
              <a:rPr lang="es-ES" altLang="en-US" dirty="0"/>
              <a:t>-air-</a:t>
            </a:r>
            <a:r>
              <a:rPr lang="es-ES" altLang="en-US" dirty="0" err="1"/>
              <a:t>ree</a:t>
            </a:r>
            <a:r>
              <a:rPr lang="es-ES" altLang="en-US" dirty="0"/>
              <a:t> eh-DEE-</a:t>
            </a:r>
            <a:r>
              <a:rPr lang="es-ES" altLang="en-US" dirty="0" err="1"/>
              <a:t>mah</a:t>
            </a:r>
            <a:r>
              <a:rPr lang="es-ES" altLang="en-US" dirty="0"/>
              <a:t>)
Definido
Hinchazón de los pulmones causada por una acumulación anormal de líquido en los pulmones
Ya sea en alvéolos o en los espacios intersticiales
</a:t>
            </a:r>
            <a:endParaRPr lang="en-US" altLang="en-US" dirty="0">
              <a:solidFill>
                <a:srgbClr val="0066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a:extLst>
              <a:ext uri="{FF2B5EF4-FFF2-40B4-BE49-F238E27FC236}">
                <a16:creationId xmlns:a16="http://schemas.microsoft.com/office/drawing/2014/main" id="{CADC6627-3EC9-40B3-A169-0F6C9EC1271F}"/>
              </a:ext>
            </a:extLst>
          </p:cNvPr>
          <p:cNvSpPr>
            <a:spLocks noGrp="1" noChangeArrowheads="1"/>
          </p:cNvSpPr>
          <p:nvPr>
            <p:ph type="body" idx="1"/>
          </p:nvPr>
        </p:nvSpPr>
        <p:spPr>
          <a:xfrm>
            <a:off x="457200" y="1600200"/>
            <a:ext cx="8305800" cy="4114800"/>
          </a:xfrm>
        </p:spPr>
        <p:txBody>
          <a:bodyPr>
            <a:normAutofit lnSpcReduction="10000"/>
          </a:bodyPr>
          <a:lstStyle/>
          <a:p>
            <a:r>
              <a:rPr lang="es-ES" altLang="en-US" dirty="0"/>
              <a:t>Pronunciado
(PULL-</a:t>
            </a:r>
            <a:r>
              <a:rPr lang="es-ES" altLang="en-US" dirty="0" err="1"/>
              <a:t>mon</a:t>
            </a:r>
            <a:r>
              <a:rPr lang="es-ES" altLang="en-US" dirty="0"/>
              <a:t>-air-</a:t>
            </a:r>
            <a:r>
              <a:rPr lang="es-ES" altLang="en-US" dirty="0" err="1"/>
              <a:t>ree</a:t>
            </a:r>
            <a:r>
              <a:rPr lang="es-ES" altLang="en-US" dirty="0"/>
              <a:t> </a:t>
            </a:r>
            <a:r>
              <a:rPr lang="es-ES" altLang="en-US" dirty="0" err="1"/>
              <a:t>heart</a:t>
            </a:r>
            <a:r>
              <a:rPr lang="es-ES" altLang="en-US" dirty="0"/>
              <a:t> </a:t>
            </a:r>
            <a:r>
              <a:rPr lang="es-ES" altLang="en-US" dirty="0" err="1"/>
              <a:t>dih</a:t>
            </a:r>
            <a:r>
              <a:rPr lang="es-ES" altLang="en-US" dirty="0"/>
              <a:t>-ZEEZ)
(</a:t>
            </a:r>
            <a:r>
              <a:rPr lang="es-ES" altLang="en-US" dirty="0" err="1"/>
              <a:t>cor</a:t>
            </a:r>
            <a:r>
              <a:rPr lang="es-ES" altLang="en-US" dirty="0"/>
              <a:t> </a:t>
            </a:r>
            <a:r>
              <a:rPr lang="es-ES" altLang="en-US" dirty="0" err="1"/>
              <a:t>pull</a:t>
            </a:r>
            <a:r>
              <a:rPr lang="es-ES" altLang="en-US" dirty="0"/>
              <a:t>-</a:t>
            </a:r>
            <a:r>
              <a:rPr lang="es-ES" altLang="en-US" dirty="0" err="1"/>
              <a:t>mon</a:t>
            </a:r>
            <a:r>
              <a:rPr lang="es-ES" altLang="en-US" dirty="0"/>
              <a:t>-ALL-</a:t>
            </a:r>
            <a:r>
              <a:rPr lang="es-ES" altLang="en-US" dirty="0" err="1"/>
              <a:t>ee</a:t>
            </a:r>
            <a:r>
              <a:rPr lang="es-ES" altLang="en-US" dirty="0"/>
              <a:t>)
Definido
Hipertrofia del ventrículo derecho del corazón 
Con o sin fallo
Resultado de trastornos de los pulmones, vasos pulmonares o la pared torácica
</a:t>
            </a:r>
            <a:endParaRPr lang="en-US" altLang="en-US" dirty="0">
              <a:solidFill>
                <a:srgbClr val="006600"/>
              </a:solidFill>
            </a:endParaRPr>
          </a:p>
        </p:txBody>
      </p:sp>
      <p:sp>
        <p:nvSpPr>
          <p:cNvPr id="60420" name="Rectangle 4">
            <a:extLst>
              <a:ext uri="{FF2B5EF4-FFF2-40B4-BE49-F238E27FC236}">
                <a16:creationId xmlns:a16="http://schemas.microsoft.com/office/drawing/2014/main" id="{EE2CA159-E387-410E-AF2E-0BC445951BD3}"/>
              </a:ext>
            </a:extLst>
          </p:cNvPr>
          <p:cNvSpPr>
            <a:spLocks noGrp="1" noChangeArrowheads="1"/>
          </p:cNvSpPr>
          <p:nvPr>
            <p:ph type="title"/>
          </p:nvPr>
        </p:nvSpPr>
        <p:spPr>
          <a:xfrm>
            <a:off x="457200" y="304800"/>
            <a:ext cx="8229600" cy="1143000"/>
          </a:xfrm>
        </p:spPr>
        <p:txBody>
          <a:bodyPr>
            <a:normAutofit fontScale="90000"/>
          </a:bodyPr>
          <a:lstStyle/>
          <a:p>
            <a:r>
              <a:rPr lang="en-US" altLang="en-US"/>
              <a:t>Pulmonary Heart </a:t>
            </a:r>
            <a:br>
              <a:rPr lang="en-US" altLang="en-US"/>
            </a:br>
            <a:r>
              <a:rPr lang="en-US" altLang="en-US"/>
              <a:t>Disease (Cor Pulmonale)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B8A3849B-6914-4069-9CE8-0B0E8ADBB581}"/>
              </a:ext>
            </a:extLst>
          </p:cNvPr>
          <p:cNvSpPr>
            <a:spLocks noGrp="1" noChangeArrowheads="1"/>
          </p:cNvSpPr>
          <p:nvPr>
            <p:ph type="title"/>
          </p:nvPr>
        </p:nvSpPr>
        <p:spPr/>
        <p:txBody>
          <a:bodyPr/>
          <a:lstStyle/>
          <a:p>
            <a:r>
              <a:rPr lang="en-US" altLang="en-US"/>
              <a:t>Digestive System</a:t>
            </a:r>
          </a:p>
        </p:txBody>
      </p:sp>
      <p:sp>
        <p:nvSpPr>
          <p:cNvPr id="61443" name="Rectangle 3">
            <a:extLst>
              <a:ext uri="{FF2B5EF4-FFF2-40B4-BE49-F238E27FC236}">
                <a16:creationId xmlns:a16="http://schemas.microsoft.com/office/drawing/2014/main" id="{20442ABA-F95C-4762-8C27-DED79FBDD33B}"/>
              </a:ext>
            </a:extLst>
          </p:cNvPr>
          <p:cNvSpPr>
            <a:spLocks noGrp="1" noChangeArrowheads="1"/>
          </p:cNvSpPr>
          <p:nvPr>
            <p:ph type="body" idx="1"/>
          </p:nvPr>
        </p:nvSpPr>
        <p:spPr>
          <a:xfrm>
            <a:off x="685800" y="1371600"/>
            <a:ext cx="7772400" cy="4392613"/>
          </a:xfrm>
        </p:spPr>
        <p:txBody>
          <a:bodyPr/>
          <a:lstStyle/>
          <a:p>
            <a:r>
              <a:rPr lang="en-US" altLang="en-US" dirty="0"/>
              <a:t>Notable changes due to aging</a:t>
            </a:r>
          </a:p>
          <a:p>
            <a:pPr lvl="1"/>
            <a:r>
              <a:rPr lang="es-ES" altLang="en-US" dirty="0">
                <a:solidFill>
                  <a:schemeClr val="accent2"/>
                </a:solidFill>
              </a:rPr>
              <a:t>Pérdida de dientes relacionados con problemas dentales o periodontales
Disminución de la calidad y cantidad de saliva
Algunas disminuciones de la peristalsis normal en el esófago
Debilidad en la musculatura del intestino grueso
Resultados en disminución de la contundencia de las contracciones y ralentización de la actividad peristáltica
</a:t>
            </a:r>
            <a:endParaRPr lang="en-US" altLang="en-US" dirty="0">
              <a:solidFill>
                <a:srgbClr val="0066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DDB6EF09-7180-4315-9B42-42919E2C882C}"/>
              </a:ext>
            </a:extLst>
          </p:cNvPr>
          <p:cNvSpPr>
            <a:spLocks noGrp="1" noChangeArrowheads="1"/>
          </p:cNvSpPr>
          <p:nvPr>
            <p:ph type="title"/>
          </p:nvPr>
        </p:nvSpPr>
        <p:spPr/>
        <p:txBody>
          <a:bodyPr/>
          <a:lstStyle/>
          <a:p>
            <a:r>
              <a:rPr lang="en-US" altLang="en-US"/>
              <a:t>Achalasia</a:t>
            </a:r>
          </a:p>
        </p:txBody>
      </p:sp>
      <p:sp>
        <p:nvSpPr>
          <p:cNvPr id="62467" name="Rectangle 3">
            <a:extLst>
              <a:ext uri="{FF2B5EF4-FFF2-40B4-BE49-F238E27FC236}">
                <a16:creationId xmlns:a16="http://schemas.microsoft.com/office/drawing/2014/main" id="{B78FDADF-7613-423D-9E3A-A3980214BE16}"/>
              </a:ext>
            </a:extLst>
          </p:cNvPr>
          <p:cNvSpPr>
            <a:spLocks noGrp="1" noChangeArrowheads="1"/>
          </p:cNvSpPr>
          <p:nvPr>
            <p:ph type="body" idx="1"/>
          </p:nvPr>
        </p:nvSpPr>
        <p:spPr/>
        <p:txBody>
          <a:bodyPr/>
          <a:lstStyle/>
          <a:p>
            <a:r>
              <a:rPr lang="es-ES" altLang="en-US" dirty="0"/>
              <a:t>Pronunciado
(</a:t>
            </a:r>
            <a:r>
              <a:rPr lang="es-ES" altLang="en-US" dirty="0" err="1"/>
              <a:t>ak</a:t>
            </a:r>
            <a:r>
              <a:rPr lang="es-ES" altLang="en-US" dirty="0"/>
              <a:t>-al-LAY-</a:t>
            </a:r>
            <a:r>
              <a:rPr lang="es-ES" altLang="en-US" dirty="0" err="1"/>
              <a:t>zee</a:t>
            </a:r>
            <a:r>
              <a:rPr lang="es-ES" altLang="en-US" dirty="0"/>
              <a:t>-ah)
Definido
Disminución de la movilidad de los dos tercios inferiores del esófago junto con la constricción del esfínter esofágico inferior
</a:t>
            </a:r>
            <a:endParaRPr lang="en-US" alt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E6396630-5B3B-41F9-A6A6-3301509A43E8}"/>
              </a:ext>
            </a:extLst>
          </p:cNvPr>
          <p:cNvSpPr>
            <a:spLocks noGrp="1" noChangeArrowheads="1"/>
          </p:cNvSpPr>
          <p:nvPr>
            <p:ph type="title"/>
          </p:nvPr>
        </p:nvSpPr>
        <p:spPr/>
        <p:txBody>
          <a:bodyPr/>
          <a:lstStyle/>
          <a:p>
            <a:r>
              <a:rPr lang="en-US" altLang="en-US"/>
              <a:t>Colorectal Cancer</a:t>
            </a:r>
          </a:p>
        </p:txBody>
      </p:sp>
      <p:sp>
        <p:nvSpPr>
          <p:cNvPr id="63491" name="Rectangle 3">
            <a:extLst>
              <a:ext uri="{FF2B5EF4-FFF2-40B4-BE49-F238E27FC236}">
                <a16:creationId xmlns:a16="http://schemas.microsoft.com/office/drawing/2014/main" id="{82D9D1B9-A6A5-430C-A4E8-FE34658A1A20}"/>
              </a:ext>
            </a:extLst>
          </p:cNvPr>
          <p:cNvSpPr>
            <a:spLocks noGrp="1" noChangeArrowheads="1"/>
          </p:cNvSpPr>
          <p:nvPr>
            <p:ph type="body" idx="1"/>
          </p:nvPr>
        </p:nvSpPr>
        <p:spPr/>
        <p:txBody>
          <a:bodyPr/>
          <a:lstStyle/>
          <a:p>
            <a:r>
              <a:rPr lang="es-ES" altLang="en-US" dirty="0"/>
              <a:t>Pronunciado
(</a:t>
            </a:r>
            <a:r>
              <a:rPr lang="es-ES" altLang="en-US" dirty="0" err="1"/>
              <a:t>koh</a:t>
            </a:r>
            <a:r>
              <a:rPr lang="es-ES" altLang="en-US" dirty="0"/>
              <a:t>-</a:t>
            </a:r>
            <a:r>
              <a:rPr lang="es-ES" altLang="en-US" dirty="0" err="1"/>
              <a:t>loh</a:t>
            </a:r>
            <a:r>
              <a:rPr lang="es-ES" altLang="en-US" dirty="0"/>
              <a:t>-REK-tal CAN-sir)
Definido
Presencia de una neoplasia maligna en el intestino grueso
</a:t>
            </a:r>
            <a:endParaRPr lang="en-US"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96622D32-75D8-4D9D-8243-E2B75D61D43E}"/>
              </a:ext>
            </a:extLst>
          </p:cNvPr>
          <p:cNvSpPr>
            <a:spLocks noGrp="1" noChangeArrowheads="1"/>
          </p:cNvSpPr>
          <p:nvPr>
            <p:ph type="title"/>
          </p:nvPr>
        </p:nvSpPr>
        <p:spPr/>
        <p:txBody>
          <a:bodyPr/>
          <a:lstStyle/>
          <a:p>
            <a:r>
              <a:rPr lang="en-US" altLang="en-US"/>
              <a:t>Constipation</a:t>
            </a:r>
          </a:p>
        </p:txBody>
      </p:sp>
      <p:sp>
        <p:nvSpPr>
          <p:cNvPr id="64515" name="Rectangle 3">
            <a:extLst>
              <a:ext uri="{FF2B5EF4-FFF2-40B4-BE49-F238E27FC236}">
                <a16:creationId xmlns:a16="http://schemas.microsoft.com/office/drawing/2014/main" id="{5A19E8A4-15DA-4630-BB77-DF1ED136B625}"/>
              </a:ext>
            </a:extLst>
          </p:cNvPr>
          <p:cNvSpPr>
            <a:spLocks noGrp="1" noChangeArrowheads="1"/>
          </p:cNvSpPr>
          <p:nvPr>
            <p:ph type="body" idx="1"/>
          </p:nvPr>
        </p:nvSpPr>
        <p:spPr>
          <a:xfrm>
            <a:off x="685800" y="1447800"/>
            <a:ext cx="8001000" cy="4343400"/>
          </a:xfrm>
        </p:spPr>
        <p:txBody>
          <a:bodyPr>
            <a:normAutofit fontScale="92500"/>
          </a:bodyPr>
          <a:lstStyle/>
          <a:p>
            <a:r>
              <a:rPr lang="es-ES" altLang="en-US" dirty="0"/>
              <a:t>Pronunciado
(</a:t>
            </a:r>
            <a:r>
              <a:rPr lang="es-ES" altLang="en-US" dirty="0" err="1"/>
              <a:t>kon</a:t>
            </a:r>
            <a:r>
              <a:rPr lang="es-ES" altLang="en-US" dirty="0"/>
              <a:t>-</a:t>
            </a:r>
            <a:r>
              <a:rPr lang="es-ES" altLang="en-US" dirty="0" err="1"/>
              <a:t>stih</a:t>
            </a:r>
            <a:r>
              <a:rPr lang="es-ES" altLang="en-US" dirty="0"/>
              <a:t>-PAY-</a:t>
            </a:r>
            <a:r>
              <a:rPr lang="es-ES" altLang="en-US" dirty="0" err="1"/>
              <a:t>shun</a:t>
            </a:r>
            <a:r>
              <a:rPr lang="es-ES" altLang="en-US" dirty="0"/>
              <a:t>)
Definido
Estado en el que el patrón de eliminación intestinal del individuo se caracteriza por una disminución en la frecuencia de las deposiciones y el paso de heces duras y secas
Las experiencias individuales son difíciles de defecación
</a:t>
            </a:r>
            <a:endParaRPr lang="en-US" alt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a:extLst>
              <a:ext uri="{FF2B5EF4-FFF2-40B4-BE49-F238E27FC236}">
                <a16:creationId xmlns:a16="http://schemas.microsoft.com/office/drawing/2014/main" id="{47709F5D-C81F-45B9-AAAC-6C25AB29E61E}"/>
              </a:ext>
            </a:extLst>
          </p:cNvPr>
          <p:cNvSpPr>
            <a:spLocks noGrp="1" noChangeArrowheads="1"/>
          </p:cNvSpPr>
          <p:nvPr>
            <p:ph type="body" idx="1"/>
          </p:nvPr>
        </p:nvSpPr>
        <p:spPr>
          <a:xfrm>
            <a:off x="381000" y="1371600"/>
            <a:ext cx="8458200" cy="4648200"/>
          </a:xfrm>
        </p:spPr>
        <p:txBody>
          <a:bodyPr/>
          <a:lstStyle/>
          <a:p>
            <a:r>
              <a:rPr lang="es-ES" altLang="en-US" dirty="0"/>
              <a:t>Pronunciado
(</a:t>
            </a:r>
            <a:r>
              <a:rPr lang="es-ES" altLang="en-US" dirty="0" err="1"/>
              <a:t>dye</a:t>
            </a:r>
            <a:r>
              <a:rPr lang="es-ES" altLang="en-US" dirty="0"/>
              <a:t>-ver-TIK-</a:t>
            </a:r>
            <a:r>
              <a:rPr lang="es-ES" altLang="en-US" dirty="0" err="1"/>
              <a:t>yoo</a:t>
            </a:r>
            <a:r>
              <a:rPr lang="es-ES" altLang="en-US" dirty="0"/>
              <a:t>-lar </a:t>
            </a:r>
            <a:r>
              <a:rPr lang="es-ES" altLang="en-US" dirty="0" err="1"/>
              <a:t>dih</a:t>
            </a:r>
            <a:r>
              <a:rPr lang="es-ES" altLang="en-US" dirty="0"/>
              <a:t>-ZEEZ)
Definido
Expresión utilizada para caracterizar tanto la diverticulosis como la diverticulitis
Diverticulosis - </a:t>
            </a:r>
            <a:r>
              <a:rPr lang="es-ES" altLang="en-US" dirty="0" err="1"/>
              <a:t>outpouchings</a:t>
            </a:r>
            <a:r>
              <a:rPr lang="es-ES" altLang="en-US" dirty="0"/>
              <a:t> no inflamados o hernias de la capa muscular de los intestinos
Diverticulitis - inflamación de estas bolsas
Ocurrencia cada vez más común en personas mayores de 45 años</a:t>
            </a:r>
            <a:endParaRPr lang="en-US" altLang="en-US" sz="1800" dirty="0"/>
          </a:p>
        </p:txBody>
      </p:sp>
      <p:sp>
        <p:nvSpPr>
          <p:cNvPr id="65540" name="Rectangle 4">
            <a:extLst>
              <a:ext uri="{FF2B5EF4-FFF2-40B4-BE49-F238E27FC236}">
                <a16:creationId xmlns:a16="http://schemas.microsoft.com/office/drawing/2014/main" id="{B223FF52-0F45-49AA-903E-F176FAF80123}"/>
              </a:ext>
            </a:extLst>
          </p:cNvPr>
          <p:cNvSpPr>
            <a:spLocks noGrp="1" noChangeArrowheads="1"/>
          </p:cNvSpPr>
          <p:nvPr>
            <p:ph type="title"/>
          </p:nvPr>
        </p:nvSpPr>
        <p:spPr/>
        <p:txBody>
          <a:bodyPr/>
          <a:lstStyle/>
          <a:p>
            <a:r>
              <a:rPr lang="en-US" altLang="en-US"/>
              <a:t>Diverticular Disease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3766F551-0E7A-4D10-83D0-835DB1CEC7BB}"/>
              </a:ext>
            </a:extLst>
          </p:cNvPr>
          <p:cNvSpPr>
            <a:spLocks noGrp="1" noChangeArrowheads="1"/>
          </p:cNvSpPr>
          <p:nvPr>
            <p:ph type="title"/>
          </p:nvPr>
        </p:nvSpPr>
        <p:spPr/>
        <p:txBody>
          <a:bodyPr/>
          <a:lstStyle/>
          <a:p>
            <a:r>
              <a:rPr lang="en-US" altLang="en-US"/>
              <a:t>Endocrine System</a:t>
            </a:r>
          </a:p>
        </p:txBody>
      </p:sp>
      <p:sp>
        <p:nvSpPr>
          <p:cNvPr id="66563" name="Rectangle 3">
            <a:extLst>
              <a:ext uri="{FF2B5EF4-FFF2-40B4-BE49-F238E27FC236}">
                <a16:creationId xmlns:a16="http://schemas.microsoft.com/office/drawing/2014/main" id="{FEE60B68-67A8-433F-AD33-2DD1F0EB01BE}"/>
              </a:ext>
            </a:extLst>
          </p:cNvPr>
          <p:cNvSpPr>
            <a:spLocks noGrp="1" noChangeArrowheads="1"/>
          </p:cNvSpPr>
          <p:nvPr>
            <p:ph type="body" idx="1"/>
          </p:nvPr>
        </p:nvSpPr>
        <p:spPr>
          <a:xfrm>
            <a:off x="457200" y="1371600"/>
            <a:ext cx="8229600" cy="4876800"/>
          </a:xfrm>
        </p:spPr>
        <p:txBody>
          <a:bodyPr>
            <a:normAutofit lnSpcReduction="10000"/>
          </a:bodyPr>
          <a:lstStyle/>
          <a:p>
            <a:r>
              <a:rPr lang="es-ES" altLang="en-US" dirty="0"/>
              <a:t>Cambios notables debido al envejecimiento
Disminución general de la secreción hormonal
Disminución de la sensibilidad tisular a las hormonas secretadas
La disminución más notable en las hormonas es en estrógeno y testosterona
Cambio en la tolerancia a la glucosa
Resultados en un nivel elevado prolongado de azúcar en sangre en respuesta a una comida
</a:t>
            </a:r>
            <a:endParaRPr lang="en-US" altLang="en-US" dirty="0">
              <a:solidFill>
                <a:srgbClr val="0066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a:extLst>
              <a:ext uri="{FF2B5EF4-FFF2-40B4-BE49-F238E27FC236}">
                <a16:creationId xmlns:a16="http://schemas.microsoft.com/office/drawing/2014/main" id="{444E10A1-D9D1-48D6-981A-10BA35C6275D}"/>
              </a:ext>
            </a:extLst>
          </p:cNvPr>
          <p:cNvSpPr>
            <a:spLocks noGrp="1" noChangeArrowheads="1"/>
          </p:cNvSpPr>
          <p:nvPr>
            <p:ph type="body" idx="1"/>
          </p:nvPr>
        </p:nvSpPr>
        <p:spPr>
          <a:xfrm>
            <a:off x="457200" y="1219200"/>
            <a:ext cx="8305800" cy="5029200"/>
          </a:xfrm>
        </p:spPr>
        <p:txBody>
          <a:bodyPr>
            <a:normAutofit fontScale="92500"/>
          </a:bodyPr>
          <a:lstStyle/>
          <a:p>
            <a:r>
              <a:rPr lang="es-ES" altLang="en-US" dirty="0"/>
              <a:t>Pronunciado
(</a:t>
            </a:r>
            <a:r>
              <a:rPr lang="es-ES" altLang="en-US" dirty="0" err="1"/>
              <a:t>dye</a:t>
            </a:r>
            <a:r>
              <a:rPr lang="es-ES" altLang="en-US" dirty="0"/>
              <a:t>-ah-BEE-</a:t>
            </a:r>
            <a:r>
              <a:rPr lang="es-ES" altLang="en-US" dirty="0" err="1"/>
              <a:t>teez</a:t>
            </a:r>
            <a:r>
              <a:rPr lang="es-ES" altLang="en-US" dirty="0"/>
              <a:t> MELL-</a:t>
            </a:r>
            <a:r>
              <a:rPr lang="es-ES" altLang="en-US" dirty="0" err="1"/>
              <a:t>ih</a:t>
            </a:r>
            <a:r>
              <a:rPr lang="es-ES" altLang="en-US" dirty="0"/>
              <a:t>-tus)
Definido
Trastorno del páncreas en el que las células beta de los islotes de Langerhans no producen una cantidad adecuada de insulina
Resultados en incapacidad para metabolizar adecuadamente carbohidratos, grasas y proteínas
Afecta aproximadamente al 10 por ciento de las personas mayores de 65 años y aproximadamente al 20 por ciento de las
</a:t>
            </a:r>
            <a:endParaRPr lang="en-US" altLang="en-US" dirty="0">
              <a:solidFill>
                <a:srgbClr val="006600"/>
              </a:solidFill>
            </a:endParaRPr>
          </a:p>
        </p:txBody>
      </p:sp>
      <p:sp>
        <p:nvSpPr>
          <p:cNvPr id="67588" name="Rectangle 4">
            <a:extLst>
              <a:ext uri="{FF2B5EF4-FFF2-40B4-BE49-F238E27FC236}">
                <a16:creationId xmlns:a16="http://schemas.microsoft.com/office/drawing/2014/main" id="{2564EE6C-7C64-43D6-A39E-83245A42C7A3}"/>
              </a:ext>
            </a:extLst>
          </p:cNvPr>
          <p:cNvSpPr>
            <a:spLocks noGrp="1" noChangeArrowheads="1"/>
          </p:cNvSpPr>
          <p:nvPr>
            <p:ph type="title"/>
          </p:nvPr>
        </p:nvSpPr>
        <p:spPr/>
        <p:txBody>
          <a:bodyPr/>
          <a:lstStyle/>
          <a:p>
            <a:r>
              <a:rPr lang="en-US" altLang="en-US"/>
              <a:t>Diabetes Mellitus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135019CB-2BB6-46CE-ACD2-EE695D6FFB46}"/>
              </a:ext>
            </a:extLst>
          </p:cNvPr>
          <p:cNvSpPr>
            <a:spLocks noGrp="1" noChangeArrowheads="1"/>
          </p:cNvSpPr>
          <p:nvPr>
            <p:ph type="title"/>
          </p:nvPr>
        </p:nvSpPr>
        <p:spPr/>
        <p:txBody>
          <a:bodyPr/>
          <a:lstStyle/>
          <a:p>
            <a:r>
              <a:rPr lang="en-US" altLang="en-US"/>
              <a:t>Diabetes Mellitus</a:t>
            </a:r>
          </a:p>
        </p:txBody>
      </p:sp>
      <p:sp>
        <p:nvSpPr>
          <p:cNvPr id="68611" name="Rectangle 3">
            <a:extLst>
              <a:ext uri="{FF2B5EF4-FFF2-40B4-BE49-F238E27FC236}">
                <a16:creationId xmlns:a16="http://schemas.microsoft.com/office/drawing/2014/main" id="{EBD78A56-F491-44A1-88E5-2E104173F87E}"/>
              </a:ext>
            </a:extLst>
          </p:cNvPr>
          <p:cNvSpPr>
            <a:spLocks noGrp="1" noChangeArrowheads="1"/>
          </p:cNvSpPr>
          <p:nvPr>
            <p:ph type="body" idx="1"/>
          </p:nvPr>
        </p:nvSpPr>
        <p:spPr>
          <a:xfrm>
            <a:off x="457200" y="1295400"/>
            <a:ext cx="8229600" cy="4572000"/>
          </a:xfrm>
        </p:spPr>
        <p:txBody>
          <a:bodyPr/>
          <a:lstStyle/>
          <a:p>
            <a:r>
              <a:rPr lang="es-ES" altLang="en-US" dirty="0"/>
              <a:t>Clasificaciones
Diabetes tipo I 
Conocida como Diabetes Mellitus Dependiente de insulina (IDDM)
Generalmente ocurre antes de los 30 años
Inicio repentino
Controlado con inyecciones de insulina 
Los individuos son propensos a desarrollar cetosis
</a:t>
            </a:r>
            <a:endParaRPr lang="en-US"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3089F542-A5E9-4D8E-AD06-9391656CBDBC}"/>
              </a:ext>
            </a:extLst>
          </p:cNvPr>
          <p:cNvSpPr>
            <a:spLocks noGrp="1" noChangeArrowheads="1"/>
          </p:cNvSpPr>
          <p:nvPr>
            <p:ph type="title"/>
          </p:nvPr>
        </p:nvSpPr>
        <p:spPr/>
        <p:txBody>
          <a:bodyPr/>
          <a:lstStyle/>
          <a:p>
            <a:r>
              <a:rPr lang="en-US" altLang="en-US"/>
              <a:t>Diabetes Mellitus</a:t>
            </a:r>
          </a:p>
        </p:txBody>
      </p:sp>
      <p:sp>
        <p:nvSpPr>
          <p:cNvPr id="69635" name="Rectangle 3">
            <a:extLst>
              <a:ext uri="{FF2B5EF4-FFF2-40B4-BE49-F238E27FC236}">
                <a16:creationId xmlns:a16="http://schemas.microsoft.com/office/drawing/2014/main" id="{D805F4FA-1461-4D95-89FA-522B682BEBBB}"/>
              </a:ext>
            </a:extLst>
          </p:cNvPr>
          <p:cNvSpPr>
            <a:spLocks noGrp="1" noChangeArrowheads="1"/>
          </p:cNvSpPr>
          <p:nvPr>
            <p:ph type="body" idx="1"/>
          </p:nvPr>
        </p:nvSpPr>
        <p:spPr/>
        <p:txBody>
          <a:bodyPr/>
          <a:lstStyle/>
          <a:p>
            <a:r>
              <a:rPr lang="es-ES" altLang="en-US" dirty="0"/>
              <a:t>Clasificaciones 
Diabetes tipo II
Conocido como Diabetes Mellitus no dependiente de insulina (NIDDM)
Por lo general aparece en adultos después de los 40 años
La mayoría de estos individuos son obesos
Por lo general se controla a través de la dieta y el ejercicio</a:t>
            </a:r>
            <a:r>
              <a:rPr lang="en-US" altLang="en-US" dirty="0">
                <a:solidFill>
                  <a:srgbClr val="006600"/>
                </a:solidFill>
              </a:rPr>
              <a:t>e</a:t>
            </a:r>
            <a:endParaRPr lang="en-US" alt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4847F2B3-2D3D-451A-B7BE-9AB5AC0E2742}"/>
              </a:ext>
            </a:extLst>
          </p:cNvPr>
          <p:cNvSpPr>
            <a:spLocks noGrp="1" noChangeArrowheads="1"/>
          </p:cNvSpPr>
          <p:nvPr>
            <p:ph type="title"/>
          </p:nvPr>
        </p:nvSpPr>
        <p:spPr/>
        <p:txBody>
          <a:bodyPr/>
          <a:lstStyle/>
          <a:p>
            <a:r>
              <a:rPr lang="en-US" altLang="en-US"/>
              <a:t>Special Senses (Eye and Ear)</a:t>
            </a:r>
          </a:p>
        </p:txBody>
      </p:sp>
      <p:sp>
        <p:nvSpPr>
          <p:cNvPr id="113667" name="Rectangle 3">
            <a:extLst>
              <a:ext uri="{FF2B5EF4-FFF2-40B4-BE49-F238E27FC236}">
                <a16:creationId xmlns:a16="http://schemas.microsoft.com/office/drawing/2014/main" id="{46B69C37-A875-48B2-8DA5-AD3A482F041D}"/>
              </a:ext>
            </a:extLst>
          </p:cNvPr>
          <p:cNvSpPr>
            <a:spLocks noGrp="1" noChangeArrowheads="1"/>
          </p:cNvSpPr>
          <p:nvPr>
            <p:ph type="body" idx="1"/>
          </p:nvPr>
        </p:nvSpPr>
        <p:spPr/>
        <p:txBody>
          <a:bodyPr>
            <a:normAutofit fontScale="92500" lnSpcReduction="20000"/>
          </a:bodyPr>
          <a:lstStyle/>
          <a:p>
            <a:r>
              <a:rPr lang="es-ES" altLang="en-US" dirty="0"/>
              <a:t>Cambios notables debido al envejecimiento
Deterioro de la visión
Necesidad de luz más brillante para la visión (el tamaño de la pupila disminuye)
La lente se vuelve más opaca
La discriminación del color disminuye y la percepción de profundidad se altera
Deficiencia auditiva
La capacidad de discriminar entre altas frecuencias a menudo se ve afectada por los 50 años
</a:t>
            </a:r>
            <a:endParaRPr lang="en-US" altLang="en-US" dirty="0">
              <a:solidFill>
                <a:srgbClr val="0066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878799B6-A5E2-4AEC-A111-B1D6F03DFC2A}"/>
              </a:ext>
            </a:extLst>
          </p:cNvPr>
          <p:cNvSpPr>
            <a:spLocks noGrp="1" noChangeArrowheads="1"/>
          </p:cNvSpPr>
          <p:nvPr>
            <p:ph type="title"/>
          </p:nvPr>
        </p:nvSpPr>
        <p:spPr/>
        <p:txBody>
          <a:bodyPr/>
          <a:lstStyle/>
          <a:p>
            <a:r>
              <a:rPr lang="en-US" altLang="en-US"/>
              <a:t>Cataract</a:t>
            </a:r>
          </a:p>
        </p:txBody>
      </p:sp>
      <p:sp>
        <p:nvSpPr>
          <p:cNvPr id="114691" name="Rectangle 3">
            <a:extLst>
              <a:ext uri="{FF2B5EF4-FFF2-40B4-BE49-F238E27FC236}">
                <a16:creationId xmlns:a16="http://schemas.microsoft.com/office/drawing/2014/main" id="{26CB7A36-9310-44CE-9A82-CDE3BEC53CB9}"/>
              </a:ext>
            </a:extLst>
          </p:cNvPr>
          <p:cNvSpPr>
            <a:spLocks noGrp="1" noChangeArrowheads="1"/>
          </p:cNvSpPr>
          <p:nvPr>
            <p:ph type="body" idx="1"/>
          </p:nvPr>
        </p:nvSpPr>
        <p:spPr>
          <a:xfrm>
            <a:off x="457200" y="1371600"/>
            <a:ext cx="8229600" cy="4648200"/>
          </a:xfrm>
        </p:spPr>
        <p:txBody>
          <a:bodyPr/>
          <a:lstStyle/>
          <a:p>
            <a:r>
              <a:rPr lang="es-ES" altLang="en-US" dirty="0"/>
              <a:t>Pronunciado
(KAT-ah-</a:t>
            </a:r>
            <a:r>
              <a:rPr lang="es-ES" altLang="en-US" dirty="0" err="1"/>
              <a:t>straight</a:t>
            </a:r>
            <a:r>
              <a:rPr lang="es-ES" altLang="en-US" dirty="0"/>
              <a:t>)
Definido
Lente del ojo se vuelve progresivamente nublado perdiendo su transparencia normal
Altera la percepción de las imágenes debido a la interferencia de la transmisión de luz a la retina</a:t>
            </a:r>
            <a:endParaRPr lang="en-US" altLang="en-US" dirty="0">
              <a:solidFill>
                <a:srgbClr val="0066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91FB7446-26F1-4B7A-80A9-D0FFC9714F99}"/>
              </a:ext>
            </a:extLst>
          </p:cNvPr>
          <p:cNvSpPr>
            <a:spLocks noGrp="1" noChangeArrowheads="1"/>
          </p:cNvSpPr>
          <p:nvPr>
            <p:ph type="title"/>
          </p:nvPr>
        </p:nvSpPr>
        <p:spPr/>
        <p:txBody>
          <a:bodyPr/>
          <a:lstStyle/>
          <a:p>
            <a:r>
              <a:rPr lang="en-US" altLang="en-US"/>
              <a:t>Deafness, Sensorineural</a:t>
            </a:r>
          </a:p>
        </p:txBody>
      </p:sp>
      <p:sp>
        <p:nvSpPr>
          <p:cNvPr id="115715" name="Rectangle 3">
            <a:extLst>
              <a:ext uri="{FF2B5EF4-FFF2-40B4-BE49-F238E27FC236}">
                <a16:creationId xmlns:a16="http://schemas.microsoft.com/office/drawing/2014/main" id="{9C97F2D3-6762-4654-8B39-DB7199AED594}"/>
              </a:ext>
            </a:extLst>
          </p:cNvPr>
          <p:cNvSpPr>
            <a:spLocks noGrp="1" noChangeArrowheads="1"/>
          </p:cNvSpPr>
          <p:nvPr>
            <p:ph type="body" idx="1"/>
          </p:nvPr>
        </p:nvSpPr>
        <p:spPr/>
        <p:txBody>
          <a:bodyPr/>
          <a:lstStyle/>
          <a:p>
            <a:r>
              <a:rPr lang="es-ES" altLang="en-US" dirty="0"/>
              <a:t>Pronunciado
( Sordera, sen-</a:t>
            </a:r>
            <a:r>
              <a:rPr lang="es-ES" altLang="en-US" dirty="0" err="1"/>
              <a:t>soh</a:t>
            </a:r>
            <a:r>
              <a:rPr lang="es-ES" altLang="en-US" dirty="0"/>
              <a:t>-</a:t>
            </a:r>
            <a:r>
              <a:rPr lang="es-ES" altLang="en-US" dirty="0" err="1"/>
              <a:t>ree</a:t>
            </a:r>
            <a:r>
              <a:rPr lang="es-ES" altLang="en-US" dirty="0"/>
              <a:t>-NOO-</a:t>
            </a:r>
            <a:r>
              <a:rPr lang="es-ES" altLang="en-US" dirty="0" err="1"/>
              <a:t>ral</a:t>
            </a:r>
            <a:r>
              <a:rPr lang="es-ES" altLang="en-US" dirty="0"/>
              <a:t>)
Definido
Pérdida auditiva causada por la incapacidad de los estímulos nerviosos que deben ser entregados al cerebro desde el oído interno 
Debido al daño al nervio auditivo o a la </a:t>
            </a:r>
            <a:r>
              <a:rPr lang="es-ES" altLang="en-US" dirty="0" err="1"/>
              <a:t>cócleara</a:t>
            </a:r>
            <a:r>
              <a:rPr lang="es-ES" altLang="en-US" dirty="0"/>
              <a:t>
</a:t>
            </a:r>
            <a:endParaRPr lang="en-US" altLang="en-US" dirty="0">
              <a:solidFill>
                <a:srgbClr val="0066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0243D5B-1C9A-48F5-9EB1-21DEE9FCA2CD}"/>
              </a:ext>
            </a:extLst>
          </p:cNvPr>
          <p:cNvSpPr>
            <a:spLocks noGrp="1" noChangeArrowheads="1"/>
          </p:cNvSpPr>
          <p:nvPr>
            <p:ph type="title"/>
          </p:nvPr>
        </p:nvSpPr>
        <p:spPr/>
        <p:txBody>
          <a:bodyPr/>
          <a:lstStyle/>
          <a:p>
            <a:r>
              <a:rPr lang="en-US" altLang="en-US"/>
              <a:t>Diabetic Retinopathy</a:t>
            </a:r>
          </a:p>
        </p:txBody>
      </p:sp>
      <p:sp>
        <p:nvSpPr>
          <p:cNvPr id="70659" name="Rectangle 3">
            <a:extLst>
              <a:ext uri="{FF2B5EF4-FFF2-40B4-BE49-F238E27FC236}">
                <a16:creationId xmlns:a16="http://schemas.microsoft.com/office/drawing/2014/main" id="{D1FC5A86-A9F1-4348-ACF7-124A9D219F39}"/>
              </a:ext>
            </a:extLst>
          </p:cNvPr>
          <p:cNvSpPr>
            <a:spLocks noGrp="1" noChangeArrowheads="1"/>
          </p:cNvSpPr>
          <p:nvPr>
            <p:ph type="body" idx="1"/>
          </p:nvPr>
        </p:nvSpPr>
        <p:spPr>
          <a:xfrm>
            <a:off x="457200" y="1295400"/>
            <a:ext cx="8229600" cy="4572000"/>
          </a:xfrm>
        </p:spPr>
        <p:txBody>
          <a:bodyPr>
            <a:normAutofit lnSpcReduction="10000"/>
          </a:bodyPr>
          <a:lstStyle/>
          <a:p>
            <a:r>
              <a:rPr lang="es-ES" altLang="en-US" dirty="0"/>
              <a:t>Pronunciado
(</a:t>
            </a:r>
            <a:r>
              <a:rPr lang="es-ES" altLang="en-US" dirty="0" err="1"/>
              <a:t>dye</a:t>
            </a:r>
            <a:r>
              <a:rPr lang="es-ES" altLang="en-US" dirty="0"/>
              <a:t>-ah-BET-ik </a:t>
            </a:r>
            <a:r>
              <a:rPr lang="es-ES" altLang="en-US" dirty="0" err="1"/>
              <a:t>ret</a:t>
            </a:r>
            <a:r>
              <a:rPr lang="es-ES" altLang="en-US" dirty="0"/>
              <a:t>-in-OP-ah-</a:t>
            </a:r>
            <a:r>
              <a:rPr lang="es-ES" altLang="en-US" dirty="0" err="1"/>
              <a:t>thee</a:t>
            </a:r>
            <a:r>
              <a:rPr lang="es-ES" altLang="en-US" dirty="0"/>
              <a:t>)
Definido
Trastorno de los vasos sanguíneos de la retina
Los capilares se someten a áreas localizadas de protuberancias (</a:t>
            </a:r>
            <a:r>
              <a:rPr lang="es-ES" altLang="en-US" dirty="0" err="1"/>
              <a:t>microaneurismas</a:t>
            </a:r>
            <a:r>
              <a:rPr lang="es-ES" altLang="en-US" dirty="0"/>
              <a:t>), hemorragias y cicatrices
Consecuencia de una duración de 8-10 años de diabetes mellitus
</a:t>
            </a:r>
            <a:endParaRPr lang="en-US" alt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a:extLst>
              <a:ext uri="{FF2B5EF4-FFF2-40B4-BE49-F238E27FC236}">
                <a16:creationId xmlns:a16="http://schemas.microsoft.com/office/drawing/2014/main" id="{1F18D521-0B35-4882-86B3-2EFBF906315C}"/>
              </a:ext>
            </a:extLst>
          </p:cNvPr>
          <p:cNvSpPr>
            <a:spLocks noGrp="1" noChangeArrowheads="1"/>
          </p:cNvSpPr>
          <p:nvPr>
            <p:ph type="body" idx="1"/>
          </p:nvPr>
        </p:nvSpPr>
        <p:spPr>
          <a:xfrm>
            <a:off x="533400" y="1219200"/>
            <a:ext cx="8153400" cy="4800600"/>
          </a:xfrm>
        </p:spPr>
        <p:txBody>
          <a:bodyPr>
            <a:normAutofit lnSpcReduction="10000"/>
          </a:bodyPr>
          <a:lstStyle/>
          <a:p>
            <a:r>
              <a:rPr lang="es-ES" altLang="en-US" dirty="0"/>
              <a:t>Pronunciado
(</a:t>
            </a:r>
            <a:r>
              <a:rPr lang="es-ES" altLang="en-US" dirty="0" err="1"/>
              <a:t>ek</a:t>
            </a:r>
            <a:r>
              <a:rPr lang="es-ES" altLang="en-US" dirty="0"/>
              <a:t>-TROH-pee-</a:t>
            </a:r>
            <a:r>
              <a:rPr lang="es-ES" altLang="en-US" dirty="0" err="1"/>
              <a:t>on</a:t>
            </a:r>
            <a:r>
              <a:rPr lang="es-ES" altLang="en-US" dirty="0"/>
              <a:t>)
Definido
"</a:t>
            </a:r>
            <a:r>
              <a:rPr lang="es-ES" altLang="en-US" dirty="0" err="1"/>
              <a:t>Turning</a:t>
            </a:r>
            <a:r>
              <a:rPr lang="es-ES" altLang="en-US" dirty="0"/>
              <a:t> </a:t>
            </a:r>
            <a:r>
              <a:rPr lang="es-ES" altLang="en-US" dirty="0" err="1"/>
              <a:t>out</a:t>
            </a:r>
            <a:r>
              <a:rPr lang="es-ES" altLang="en-US" dirty="0"/>
              <a:t>" o eversión de los márgenes de las pestañas del globo ocular que conduce a la exposición de los párpados y la superficie del globo ocular y el revestimiento
Ocurre especialmente en el párpado inferior
Afecta con frecuencia a la población mayor como resultado del envejecimiento
</a:t>
            </a:r>
            <a:endParaRPr lang="en-US" altLang="en-US" dirty="0"/>
          </a:p>
        </p:txBody>
      </p:sp>
      <p:sp>
        <p:nvSpPr>
          <p:cNvPr id="71684" name="Rectangle 4">
            <a:extLst>
              <a:ext uri="{FF2B5EF4-FFF2-40B4-BE49-F238E27FC236}">
                <a16:creationId xmlns:a16="http://schemas.microsoft.com/office/drawing/2014/main" id="{05D02047-FE21-4BD6-8299-82B6AA918DC1}"/>
              </a:ext>
            </a:extLst>
          </p:cNvPr>
          <p:cNvSpPr>
            <a:spLocks noGrp="1" noChangeArrowheads="1"/>
          </p:cNvSpPr>
          <p:nvPr>
            <p:ph type="title"/>
          </p:nvPr>
        </p:nvSpPr>
        <p:spPr/>
        <p:txBody>
          <a:bodyPr/>
          <a:lstStyle/>
          <a:p>
            <a:r>
              <a:rPr lang="en-US" altLang="en-US"/>
              <a:t>Ectropion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a:extLst>
              <a:ext uri="{FF2B5EF4-FFF2-40B4-BE49-F238E27FC236}">
                <a16:creationId xmlns:a16="http://schemas.microsoft.com/office/drawing/2014/main" id="{A010BA82-60A0-4760-B115-0AE302F4248A}"/>
              </a:ext>
            </a:extLst>
          </p:cNvPr>
          <p:cNvSpPr>
            <a:spLocks noGrp="1" noChangeArrowheads="1"/>
          </p:cNvSpPr>
          <p:nvPr>
            <p:ph type="body" idx="1"/>
          </p:nvPr>
        </p:nvSpPr>
        <p:spPr>
          <a:xfrm>
            <a:off x="457200" y="1295400"/>
            <a:ext cx="8229600" cy="4724400"/>
          </a:xfrm>
        </p:spPr>
        <p:txBody>
          <a:bodyPr>
            <a:normAutofit fontScale="92500" lnSpcReduction="10000"/>
          </a:bodyPr>
          <a:lstStyle/>
          <a:p>
            <a:r>
              <a:rPr lang="es-ES" altLang="en-US" dirty="0"/>
              <a:t>Pronunciado
(en-TROH-pee-</a:t>
            </a:r>
            <a:r>
              <a:rPr lang="es-ES" altLang="en-US" dirty="0" err="1"/>
              <a:t>on</a:t>
            </a:r>
            <a:r>
              <a:rPr lang="es-ES" altLang="en-US" dirty="0"/>
              <a:t>)
Definido
"Entrando" de los márgenes de las pestañas resultando en una sensación similar a la de un cuerpo extraño en el ojo (enrojecimiento, desgarro, ardor y picazón)
Se produce especialmente en los márgenes más bajos
Afecta con frecuencia a la población mayor como resultado del envejecimiento
</a:t>
            </a:r>
            <a:endParaRPr lang="en-US" altLang="en-US" dirty="0"/>
          </a:p>
        </p:txBody>
      </p:sp>
      <p:sp>
        <p:nvSpPr>
          <p:cNvPr id="72708" name="Rectangle 4">
            <a:extLst>
              <a:ext uri="{FF2B5EF4-FFF2-40B4-BE49-F238E27FC236}">
                <a16:creationId xmlns:a16="http://schemas.microsoft.com/office/drawing/2014/main" id="{7A70191F-9A8E-461E-AF5C-888A55F6411C}"/>
              </a:ext>
            </a:extLst>
          </p:cNvPr>
          <p:cNvSpPr>
            <a:spLocks noGrp="1" noChangeArrowheads="1"/>
          </p:cNvSpPr>
          <p:nvPr>
            <p:ph type="title"/>
          </p:nvPr>
        </p:nvSpPr>
        <p:spPr/>
        <p:txBody>
          <a:bodyPr/>
          <a:lstStyle/>
          <a:p>
            <a:r>
              <a:rPr lang="en-US" altLang="en-US"/>
              <a:t>Entropion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5C34FC0E-C8EE-4C52-AB13-B481915AE647}"/>
              </a:ext>
            </a:extLst>
          </p:cNvPr>
          <p:cNvSpPr>
            <a:spLocks noGrp="1" noChangeArrowheads="1"/>
          </p:cNvSpPr>
          <p:nvPr>
            <p:ph type="title"/>
          </p:nvPr>
        </p:nvSpPr>
        <p:spPr/>
        <p:txBody>
          <a:bodyPr/>
          <a:lstStyle/>
          <a:p>
            <a:r>
              <a:rPr lang="en-US" altLang="en-US"/>
              <a:t>Glaucoma</a:t>
            </a:r>
          </a:p>
        </p:txBody>
      </p:sp>
      <p:sp>
        <p:nvSpPr>
          <p:cNvPr id="73731" name="Rectangle 3">
            <a:extLst>
              <a:ext uri="{FF2B5EF4-FFF2-40B4-BE49-F238E27FC236}">
                <a16:creationId xmlns:a16="http://schemas.microsoft.com/office/drawing/2014/main" id="{D2F7D014-9562-486F-A1AE-1F5555F3E650}"/>
              </a:ext>
            </a:extLst>
          </p:cNvPr>
          <p:cNvSpPr>
            <a:spLocks noGrp="1" noChangeArrowheads="1"/>
          </p:cNvSpPr>
          <p:nvPr>
            <p:ph type="body" idx="1"/>
          </p:nvPr>
        </p:nvSpPr>
        <p:spPr/>
        <p:txBody>
          <a:bodyPr/>
          <a:lstStyle/>
          <a:p>
            <a:r>
              <a:rPr lang="es-ES" altLang="en-US" dirty="0"/>
              <a:t>Pronunciado
(</a:t>
            </a:r>
            <a:r>
              <a:rPr lang="es-ES" altLang="en-US" dirty="0" err="1"/>
              <a:t>glau</a:t>
            </a:r>
            <a:r>
              <a:rPr lang="es-ES" altLang="en-US" dirty="0"/>
              <a:t>-KOH-</a:t>
            </a:r>
            <a:r>
              <a:rPr lang="es-ES" altLang="en-US" dirty="0" err="1"/>
              <a:t>mah</a:t>
            </a:r>
            <a:r>
              <a:rPr lang="es-ES" altLang="en-US" dirty="0"/>
              <a:t>)
Definido
Trastornos oculares identificados como un grupo debido al aumento de la presión intraocular
</a:t>
            </a:r>
            <a:endParaRPr lang="en-US" alt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13EDF07F-2F81-4BF3-9BEF-44B1B726B8A7}"/>
              </a:ext>
            </a:extLst>
          </p:cNvPr>
          <p:cNvSpPr>
            <a:spLocks noGrp="1" noChangeArrowheads="1"/>
          </p:cNvSpPr>
          <p:nvPr>
            <p:ph type="title"/>
          </p:nvPr>
        </p:nvSpPr>
        <p:spPr/>
        <p:txBody>
          <a:bodyPr/>
          <a:lstStyle/>
          <a:p>
            <a:r>
              <a:rPr lang="en-US" altLang="en-US"/>
              <a:t>Glaucoma</a:t>
            </a:r>
          </a:p>
        </p:txBody>
      </p:sp>
      <p:sp>
        <p:nvSpPr>
          <p:cNvPr id="74755" name="Rectangle 3">
            <a:extLst>
              <a:ext uri="{FF2B5EF4-FFF2-40B4-BE49-F238E27FC236}">
                <a16:creationId xmlns:a16="http://schemas.microsoft.com/office/drawing/2014/main" id="{376849EB-7437-4618-9749-A7B673DDB786}"/>
              </a:ext>
            </a:extLst>
          </p:cNvPr>
          <p:cNvSpPr>
            <a:spLocks noGrp="1" noChangeArrowheads="1"/>
          </p:cNvSpPr>
          <p:nvPr>
            <p:ph type="body" idx="1"/>
          </p:nvPr>
        </p:nvSpPr>
        <p:spPr/>
        <p:txBody>
          <a:bodyPr/>
          <a:lstStyle/>
          <a:p>
            <a:r>
              <a:rPr lang="es-ES" altLang="en-US" dirty="0"/>
              <a:t>Glaucoma crónico de ángulo abierto
Trastorno primario
Desglose en sistema de drenaje de circulación de humor acuoso
La elevación gradual de la presión interna conduce a una disminución del suministro de sangre al nervio óptico y a la retina
La visión periférica se pierde gradualmente cuando no se trata
</a:t>
            </a:r>
            <a:endParaRPr lang="en-US" alt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9AD41D70-9671-47FE-9DA7-34DDBD5763F9}"/>
              </a:ext>
            </a:extLst>
          </p:cNvPr>
          <p:cNvSpPr>
            <a:spLocks noGrp="1" noChangeArrowheads="1"/>
          </p:cNvSpPr>
          <p:nvPr>
            <p:ph type="title"/>
          </p:nvPr>
        </p:nvSpPr>
        <p:spPr/>
        <p:txBody>
          <a:bodyPr/>
          <a:lstStyle/>
          <a:p>
            <a:r>
              <a:rPr lang="en-US" altLang="en-US"/>
              <a:t>Glaucoma</a:t>
            </a:r>
          </a:p>
        </p:txBody>
      </p:sp>
      <p:sp>
        <p:nvSpPr>
          <p:cNvPr id="75779" name="Rectangle 3">
            <a:extLst>
              <a:ext uri="{FF2B5EF4-FFF2-40B4-BE49-F238E27FC236}">
                <a16:creationId xmlns:a16="http://schemas.microsoft.com/office/drawing/2014/main" id="{8BF464AC-C409-4059-80DF-0547DB382ED3}"/>
              </a:ext>
            </a:extLst>
          </p:cNvPr>
          <p:cNvSpPr>
            <a:spLocks noGrp="1" noChangeArrowheads="1"/>
          </p:cNvSpPr>
          <p:nvPr>
            <p:ph type="body" idx="1"/>
          </p:nvPr>
        </p:nvSpPr>
        <p:spPr/>
        <p:txBody>
          <a:bodyPr/>
          <a:lstStyle/>
          <a:p>
            <a:r>
              <a:rPr lang="en-US" altLang="en-US" dirty="0"/>
              <a:t>Acute closed-angle glaucoma</a:t>
            </a:r>
          </a:p>
          <a:p>
            <a:pPr lvl="1"/>
            <a:r>
              <a:rPr lang="en-US" altLang="en-US" dirty="0">
                <a:solidFill>
                  <a:schemeClr val="accent2"/>
                </a:solidFill>
              </a:rPr>
              <a:t>Mouth of drainage system is narrow and closes completely</a:t>
            </a:r>
          </a:p>
          <a:p>
            <a:pPr lvl="1"/>
            <a:r>
              <a:rPr lang="en-US" altLang="en-US" dirty="0">
                <a:solidFill>
                  <a:schemeClr val="accent2"/>
                </a:solidFill>
              </a:rPr>
              <a:t>Allows no flow of aqueous humor</a:t>
            </a:r>
          </a:p>
          <a:p>
            <a:pPr lvl="2"/>
            <a:r>
              <a:rPr lang="en-US" altLang="en-US" dirty="0">
                <a:solidFill>
                  <a:srgbClr val="006600"/>
                </a:solidFill>
              </a:rPr>
              <a:t>Rapid occurrence characterized by severe pain, blurred vision, </a:t>
            </a:r>
            <a:r>
              <a:rPr lang="en-US" altLang="en-US" dirty="0" err="1">
                <a:solidFill>
                  <a:srgbClr val="006600"/>
                </a:solidFill>
              </a:rPr>
              <a:t>photphobia</a:t>
            </a:r>
            <a:r>
              <a:rPr lang="en-US" altLang="en-US" dirty="0">
                <a:solidFill>
                  <a:srgbClr val="006600"/>
                </a:solidFill>
              </a:rPr>
              <a:t>, redness, and seeing “halos” around light</a:t>
            </a:r>
          </a:p>
          <a:p>
            <a:pPr lvl="2"/>
            <a:r>
              <a:rPr lang="en-US" altLang="en-US" dirty="0">
                <a:solidFill>
                  <a:srgbClr val="006600"/>
                </a:solidFill>
              </a:rPr>
              <a:t>If untreated, person can lose his or her sight within several days</a:t>
            </a:r>
            <a:endParaRPr lang="en-US"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a:extLst>
              <a:ext uri="{FF2B5EF4-FFF2-40B4-BE49-F238E27FC236}">
                <a16:creationId xmlns:a16="http://schemas.microsoft.com/office/drawing/2014/main" id="{A53A2B8E-691A-4A1E-AD6F-F7421B896D38}"/>
              </a:ext>
            </a:extLst>
          </p:cNvPr>
          <p:cNvSpPr>
            <a:spLocks noGrp="1" noChangeArrowheads="1"/>
          </p:cNvSpPr>
          <p:nvPr>
            <p:ph type="body" idx="1"/>
          </p:nvPr>
        </p:nvSpPr>
        <p:spPr>
          <a:xfrm>
            <a:off x="457200" y="1295400"/>
            <a:ext cx="8229600" cy="4343400"/>
          </a:xfrm>
        </p:spPr>
        <p:txBody>
          <a:bodyPr>
            <a:normAutofit lnSpcReduction="10000"/>
          </a:bodyPr>
          <a:lstStyle/>
          <a:p>
            <a:pPr>
              <a:lnSpc>
                <a:spcPct val="90000"/>
              </a:lnSpc>
            </a:pPr>
            <a:r>
              <a:rPr lang="es-ES" altLang="en-US" dirty="0"/>
              <a:t>Pronunciado
(MAK-</a:t>
            </a:r>
            <a:r>
              <a:rPr lang="es-ES" altLang="en-US" dirty="0" err="1"/>
              <a:t>yoo</a:t>
            </a:r>
            <a:r>
              <a:rPr lang="es-ES" altLang="en-US" dirty="0"/>
              <a:t>-lar </a:t>
            </a:r>
            <a:r>
              <a:rPr lang="es-ES" altLang="en-US" dirty="0" err="1"/>
              <a:t>dee</a:t>
            </a:r>
            <a:r>
              <a:rPr lang="es-ES" altLang="en-US" dirty="0"/>
              <a:t>-</a:t>
            </a:r>
            <a:r>
              <a:rPr lang="es-ES" altLang="en-US" dirty="0" err="1"/>
              <a:t>jen</a:t>
            </a:r>
            <a:r>
              <a:rPr lang="es-ES" altLang="en-US" dirty="0"/>
              <a:t>-</a:t>
            </a:r>
            <a:r>
              <a:rPr lang="es-ES" altLang="en-US" dirty="0" err="1"/>
              <a:t>er</a:t>
            </a:r>
            <a:r>
              <a:rPr lang="es-ES" altLang="en-US" dirty="0"/>
              <a:t>-RAY-</a:t>
            </a:r>
            <a:r>
              <a:rPr lang="es-ES" altLang="en-US" dirty="0" err="1"/>
              <a:t>shun</a:t>
            </a:r>
            <a:r>
              <a:rPr lang="es-ES" altLang="en-US" dirty="0"/>
              <a:t>)
Definido
Deterioro progresivo de las células retinianas en la mácula debido al envejecimiento
Conocida como degeneración macular senil o relacionada con la edad (ARMD)
Causa frecuente y progresiva de deficiencia visual y deterioro permanente de la lectura en el adulto mayor de 65 años
</a:t>
            </a:r>
            <a:endParaRPr lang="en-US" altLang="en-US" dirty="0">
              <a:solidFill>
                <a:srgbClr val="006600"/>
              </a:solidFill>
            </a:endParaRPr>
          </a:p>
        </p:txBody>
      </p:sp>
      <p:sp>
        <p:nvSpPr>
          <p:cNvPr id="77828" name="Rectangle 4">
            <a:extLst>
              <a:ext uri="{FF2B5EF4-FFF2-40B4-BE49-F238E27FC236}">
                <a16:creationId xmlns:a16="http://schemas.microsoft.com/office/drawing/2014/main" id="{72B15F2E-CD51-43A5-B92F-73431E95CB52}"/>
              </a:ext>
            </a:extLst>
          </p:cNvPr>
          <p:cNvSpPr>
            <a:spLocks noGrp="1" noChangeArrowheads="1"/>
          </p:cNvSpPr>
          <p:nvPr>
            <p:ph type="title"/>
          </p:nvPr>
        </p:nvSpPr>
        <p:spPr/>
        <p:txBody>
          <a:bodyPr/>
          <a:lstStyle/>
          <a:p>
            <a:r>
              <a:rPr lang="en-US" altLang="en-US"/>
              <a:t>Macular Degeneration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a:extLst>
              <a:ext uri="{FF2B5EF4-FFF2-40B4-BE49-F238E27FC236}">
                <a16:creationId xmlns:a16="http://schemas.microsoft.com/office/drawing/2014/main" id="{40D28693-CBEA-4543-85D6-4F1F27C40E44}"/>
              </a:ext>
            </a:extLst>
          </p:cNvPr>
          <p:cNvSpPr>
            <a:spLocks noGrp="1" noChangeArrowheads="1"/>
          </p:cNvSpPr>
          <p:nvPr>
            <p:ph type="body" idx="1"/>
          </p:nvPr>
        </p:nvSpPr>
        <p:spPr>
          <a:xfrm>
            <a:off x="457200" y="1295400"/>
            <a:ext cx="8229600" cy="4724400"/>
          </a:xfrm>
        </p:spPr>
        <p:txBody>
          <a:bodyPr>
            <a:normAutofit lnSpcReduction="10000"/>
          </a:bodyPr>
          <a:lstStyle/>
          <a:p>
            <a:pPr>
              <a:lnSpc>
                <a:spcPct val="90000"/>
              </a:lnSpc>
            </a:pPr>
            <a:r>
              <a:rPr lang="es-ES" altLang="en-US" dirty="0"/>
              <a:t>Pronunciado
(prez-</a:t>
            </a:r>
            <a:r>
              <a:rPr lang="es-ES" altLang="en-US" dirty="0" err="1"/>
              <a:t>bee</a:t>
            </a:r>
            <a:r>
              <a:rPr lang="es-ES" altLang="en-US" dirty="0"/>
              <a:t>-OH-pee-ah)
Definido
Error de refracción que ocurre después de los 40 años
Lente del ojo (s) no puede enfocaren en una imagen con precisión debido a su pérdida de elasticidad decreciente que resulta en una lente más firme y opaca
También llamado hipermetropía debido a una mejor claridad de objetos distantes
</a:t>
            </a:r>
            <a:endParaRPr lang="en-US" altLang="en-US" dirty="0"/>
          </a:p>
        </p:txBody>
      </p:sp>
      <p:sp>
        <p:nvSpPr>
          <p:cNvPr id="76804" name="Rectangle 4">
            <a:extLst>
              <a:ext uri="{FF2B5EF4-FFF2-40B4-BE49-F238E27FC236}">
                <a16:creationId xmlns:a16="http://schemas.microsoft.com/office/drawing/2014/main" id="{7B914530-BD3A-4E78-8C22-7184F6D1515A}"/>
              </a:ext>
            </a:extLst>
          </p:cNvPr>
          <p:cNvSpPr>
            <a:spLocks noGrp="1" noChangeArrowheads="1"/>
          </p:cNvSpPr>
          <p:nvPr>
            <p:ph type="title"/>
          </p:nvPr>
        </p:nvSpPr>
        <p:spPr/>
        <p:txBody>
          <a:bodyPr/>
          <a:lstStyle/>
          <a:p>
            <a:r>
              <a:rPr lang="en-US" altLang="en-US"/>
              <a:t>Presbyopia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626D32D9-C200-4FFC-945A-742B5EE30348}"/>
              </a:ext>
            </a:extLst>
          </p:cNvPr>
          <p:cNvSpPr>
            <a:spLocks noGrp="1" noChangeArrowheads="1"/>
          </p:cNvSpPr>
          <p:nvPr>
            <p:ph type="title"/>
          </p:nvPr>
        </p:nvSpPr>
        <p:spPr/>
        <p:txBody>
          <a:bodyPr/>
          <a:lstStyle/>
          <a:p>
            <a:r>
              <a:rPr lang="en-US" altLang="en-US"/>
              <a:t>Urinary System</a:t>
            </a:r>
          </a:p>
        </p:txBody>
      </p:sp>
      <p:sp>
        <p:nvSpPr>
          <p:cNvPr id="78851" name="Rectangle 3">
            <a:extLst>
              <a:ext uri="{FF2B5EF4-FFF2-40B4-BE49-F238E27FC236}">
                <a16:creationId xmlns:a16="http://schemas.microsoft.com/office/drawing/2014/main" id="{9922236F-BF51-43F6-94C5-0485C088E3FD}"/>
              </a:ext>
            </a:extLst>
          </p:cNvPr>
          <p:cNvSpPr>
            <a:spLocks noGrp="1" noChangeArrowheads="1"/>
          </p:cNvSpPr>
          <p:nvPr>
            <p:ph type="body" idx="1"/>
          </p:nvPr>
        </p:nvSpPr>
        <p:spPr/>
        <p:txBody>
          <a:bodyPr>
            <a:normAutofit lnSpcReduction="10000"/>
          </a:bodyPr>
          <a:lstStyle/>
          <a:p>
            <a:r>
              <a:rPr lang="es-ES" altLang="en-US" dirty="0"/>
              <a:t>Cambios notables debido al envejecimiento
El envejecimiento del riñón es más susceptible a traumatismos o enfermedades
Número de unidades de nefrona del riñón disminución durante el proceso de envejecimiento
Disminución del 50 por ciento en la tasa de filtración glomerular a los 70 a 80 años
Los medicamentos no pueden excretarse lo más rápido posible
</a:t>
            </a:r>
            <a:endParaRPr lang="en-US" altLang="en-US" dirty="0">
              <a:solidFill>
                <a:srgbClr val="006600"/>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C8B4FC87-20AD-4E15-AF7E-DFDBE025D66A}"/>
              </a:ext>
            </a:extLst>
          </p:cNvPr>
          <p:cNvSpPr>
            <a:spLocks noGrp="1" noChangeArrowheads="1"/>
          </p:cNvSpPr>
          <p:nvPr>
            <p:ph type="title"/>
          </p:nvPr>
        </p:nvSpPr>
        <p:spPr/>
        <p:txBody>
          <a:bodyPr/>
          <a:lstStyle/>
          <a:p>
            <a:r>
              <a:rPr lang="en-US" altLang="en-US"/>
              <a:t>Urinary Incontinence</a:t>
            </a:r>
          </a:p>
        </p:txBody>
      </p:sp>
      <p:sp>
        <p:nvSpPr>
          <p:cNvPr id="79875" name="Rectangle 3">
            <a:extLst>
              <a:ext uri="{FF2B5EF4-FFF2-40B4-BE49-F238E27FC236}">
                <a16:creationId xmlns:a16="http://schemas.microsoft.com/office/drawing/2014/main" id="{2FDAEA2B-3197-456E-BEC9-306CA8F16476}"/>
              </a:ext>
            </a:extLst>
          </p:cNvPr>
          <p:cNvSpPr>
            <a:spLocks noGrp="1" noChangeArrowheads="1"/>
          </p:cNvSpPr>
          <p:nvPr>
            <p:ph type="body" idx="1"/>
          </p:nvPr>
        </p:nvSpPr>
        <p:spPr>
          <a:xfrm>
            <a:off x="457200" y="1371600"/>
            <a:ext cx="8229600" cy="4648200"/>
          </a:xfrm>
        </p:spPr>
        <p:txBody>
          <a:bodyPr/>
          <a:lstStyle/>
          <a:p>
            <a:r>
              <a:rPr lang="es-ES" altLang="en-US" dirty="0"/>
              <a:t>Pronunciado
(YOO-</a:t>
            </a:r>
            <a:r>
              <a:rPr lang="es-ES" altLang="en-US" dirty="0" err="1"/>
              <a:t>rih</a:t>
            </a:r>
            <a:r>
              <a:rPr lang="es-ES" altLang="en-US" dirty="0"/>
              <a:t>-</a:t>
            </a:r>
            <a:r>
              <a:rPr lang="es-ES" altLang="en-US" dirty="0" err="1"/>
              <a:t>nair-ree</a:t>
            </a:r>
            <a:r>
              <a:rPr lang="es-ES" altLang="en-US" dirty="0"/>
              <a:t> in-CON-</a:t>
            </a:r>
            <a:r>
              <a:rPr lang="es-ES" altLang="en-US" dirty="0" err="1"/>
              <a:t>tin</a:t>
            </a:r>
            <a:r>
              <a:rPr lang="es-ES" altLang="en-US" dirty="0"/>
              <a:t>-</a:t>
            </a:r>
            <a:r>
              <a:rPr lang="es-ES" altLang="en-US" dirty="0" err="1"/>
              <a:t>ens</a:t>
            </a:r>
            <a:r>
              <a:rPr lang="es-ES" altLang="en-US" dirty="0"/>
              <a:t>)
Definido
Incapacidad para retener la orina en la vejiga
Pérdida de orina de la vejiga debido a la pérdida del control del esfínter
La pérdida de orina es lo suficientemente grave como para causar problemas sociales o higiénicos</a:t>
            </a:r>
            <a:endParaRPr lang="en-US" altLang="en-US" dirty="0">
              <a:solidFill>
                <a:srgbClr val="00660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A7F4A4C2-3576-4FF9-80CB-F76F311AEB4F}"/>
              </a:ext>
            </a:extLst>
          </p:cNvPr>
          <p:cNvSpPr>
            <a:spLocks noGrp="1" noChangeArrowheads="1"/>
          </p:cNvSpPr>
          <p:nvPr>
            <p:ph type="title"/>
          </p:nvPr>
        </p:nvSpPr>
        <p:spPr/>
        <p:txBody>
          <a:bodyPr/>
          <a:lstStyle/>
          <a:p>
            <a:r>
              <a:rPr lang="en-US" altLang="en-US"/>
              <a:t>Urinary Incontinence </a:t>
            </a:r>
          </a:p>
        </p:txBody>
      </p:sp>
      <p:sp>
        <p:nvSpPr>
          <p:cNvPr id="80899" name="Rectangle 3">
            <a:extLst>
              <a:ext uri="{FF2B5EF4-FFF2-40B4-BE49-F238E27FC236}">
                <a16:creationId xmlns:a16="http://schemas.microsoft.com/office/drawing/2014/main" id="{2658C5D3-5349-49AB-ADFE-C04664452F59}"/>
              </a:ext>
            </a:extLst>
          </p:cNvPr>
          <p:cNvSpPr>
            <a:spLocks noGrp="1" noChangeArrowheads="1"/>
          </p:cNvSpPr>
          <p:nvPr>
            <p:ph type="body" idx="1"/>
          </p:nvPr>
        </p:nvSpPr>
        <p:spPr>
          <a:xfrm>
            <a:off x="457200" y="1447800"/>
            <a:ext cx="8229600" cy="4495800"/>
          </a:xfrm>
        </p:spPr>
        <p:txBody>
          <a:bodyPr/>
          <a:lstStyle/>
          <a:p>
            <a:r>
              <a:rPr lang="es-ES" altLang="en-US" dirty="0"/>
              <a:t>Incontinencia urinaria
Afecta principalmente a los adultos mayores
No necesariamente una consecuencia normal del envejecimiento
Posibles causas
Anormalidades de la contracción de la vejiga
Anormalidades de la relajación uretral
Demencia (en algunas personas mayores)</a:t>
            </a:r>
            <a:endParaRPr lang="en-US" altLang="en-US" dirty="0">
              <a:solidFill>
                <a:srgbClr val="006600"/>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a:extLst>
              <a:ext uri="{FF2B5EF4-FFF2-40B4-BE49-F238E27FC236}">
                <a16:creationId xmlns:a16="http://schemas.microsoft.com/office/drawing/2014/main" id="{EBF2B57E-C583-4B71-B63E-4BA6A1137E36}"/>
              </a:ext>
            </a:extLst>
          </p:cNvPr>
          <p:cNvSpPr>
            <a:spLocks noGrp="1" noChangeArrowheads="1"/>
          </p:cNvSpPr>
          <p:nvPr>
            <p:ph type="body" idx="1"/>
          </p:nvPr>
        </p:nvSpPr>
        <p:spPr>
          <a:xfrm>
            <a:off x="533400" y="1371600"/>
            <a:ext cx="8229600" cy="4800600"/>
          </a:xfrm>
        </p:spPr>
        <p:txBody>
          <a:bodyPr>
            <a:normAutofit fontScale="92500" lnSpcReduction="10000"/>
          </a:bodyPr>
          <a:lstStyle/>
          <a:p>
            <a:r>
              <a:rPr lang="es-ES" altLang="en-US" dirty="0"/>
              <a:t>Incontinencia
Incapacidad para contener la orina cuando la vejiga está estresada por estornudos, tos, risas o levantamientos
Incontinencia funcional
Individuo experimenta un paso involuntario e impredecible de la orina
Caracterizado por el deseo de vaciar, o contracciones de la vejiga lo suficientemente fuerte como para resultar en la pérdida de orina antes de llegar a un receptáculo apropiado
</a:t>
            </a:r>
            <a:endParaRPr lang="en-US" altLang="en-US" dirty="0">
              <a:solidFill>
                <a:srgbClr val="006600"/>
              </a:solidFill>
            </a:endParaRPr>
          </a:p>
        </p:txBody>
      </p:sp>
      <p:sp>
        <p:nvSpPr>
          <p:cNvPr id="81924" name="Rectangle 4">
            <a:extLst>
              <a:ext uri="{FF2B5EF4-FFF2-40B4-BE49-F238E27FC236}">
                <a16:creationId xmlns:a16="http://schemas.microsoft.com/office/drawing/2014/main" id="{E701C33A-2AF8-4525-86FA-66FB77BD9CFE}"/>
              </a:ext>
            </a:extLst>
          </p:cNvPr>
          <p:cNvSpPr>
            <a:spLocks noGrp="1" noChangeArrowheads="1"/>
          </p:cNvSpPr>
          <p:nvPr>
            <p:ph type="title"/>
          </p:nvPr>
        </p:nvSpPr>
        <p:spPr/>
        <p:txBody>
          <a:bodyPr/>
          <a:lstStyle/>
          <a:p>
            <a:r>
              <a:rPr lang="en-US" altLang="en-US"/>
              <a:t>Urinary Incontinence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a:extLst>
              <a:ext uri="{FF2B5EF4-FFF2-40B4-BE49-F238E27FC236}">
                <a16:creationId xmlns:a16="http://schemas.microsoft.com/office/drawing/2014/main" id="{E5B48A25-E0B3-4C75-987C-2AA811A3C8DF}"/>
              </a:ext>
            </a:extLst>
          </p:cNvPr>
          <p:cNvSpPr>
            <a:spLocks noGrp="1" noChangeArrowheads="1"/>
          </p:cNvSpPr>
          <p:nvPr>
            <p:ph type="body" idx="1"/>
          </p:nvPr>
        </p:nvSpPr>
        <p:spPr>
          <a:xfrm>
            <a:off x="457200" y="1295400"/>
            <a:ext cx="8229600" cy="4876800"/>
          </a:xfrm>
        </p:spPr>
        <p:txBody>
          <a:bodyPr>
            <a:normAutofit lnSpcReduction="10000"/>
          </a:bodyPr>
          <a:lstStyle/>
          <a:p>
            <a:r>
              <a:rPr lang="es-ES" altLang="en-US" dirty="0"/>
              <a:t>Urge incontinencia
Las ganas de vaciar la vejiga son repentinas e incontrolables 
Experiencias individuales paso involuntario de la orina poco después del fuerte sentido de urgencia para anular
Incontinencia de desbordamiento
La pérdida involuntaria de orina se asocia con la </a:t>
            </a:r>
            <a:r>
              <a:rPr lang="es-ES" altLang="en-US" dirty="0" err="1"/>
              <a:t>sobredistencia</a:t>
            </a:r>
            <a:r>
              <a:rPr lang="es-ES" altLang="en-US" dirty="0"/>
              <a:t> de la vejiga, cuando la capacidad de la vejiga ha alcanzado su máximo
</a:t>
            </a:r>
            <a:endParaRPr lang="en-US" altLang="en-US" dirty="0">
              <a:solidFill>
                <a:schemeClr val="accent2"/>
              </a:solidFill>
            </a:endParaRPr>
          </a:p>
        </p:txBody>
      </p:sp>
      <p:sp>
        <p:nvSpPr>
          <p:cNvPr id="82948" name="Rectangle 4">
            <a:extLst>
              <a:ext uri="{FF2B5EF4-FFF2-40B4-BE49-F238E27FC236}">
                <a16:creationId xmlns:a16="http://schemas.microsoft.com/office/drawing/2014/main" id="{B91C7EEE-8231-42EE-A56B-67DFCFEC6C57}"/>
              </a:ext>
            </a:extLst>
          </p:cNvPr>
          <p:cNvSpPr>
            <a:spLocks noGrp="1" noChangeArrowheads="1"/>
          </p:cNvSpPr>
          <p:nvPr>
            <p:ph type="title"/>
          </p:nvPr>
        </p:nvSpPr>
        <p:spPr/>
        <p:txBody>
          <a:bodyPr/>
          <a:lstStyle/>
          <a:p>
            <a:r>
              <a:rPr lang="en-US" altLang="en-US"/>
              <a:t>Urinary Incontinence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098637F9-24CF-4153-A255-73462445B610}"/>
              </a:ext>
            </a:extLst>
          </p:cNvPr>
          <p:cNvSpPr>
            <a:spLocks noGrp="1" noChangeArrowheads="1"/>
          </p:cNvSpPr>
          <p:nvPr>
            <p:ph type="title"/>
          </p:nvPr>
        </p:nvSpPr>
        <p:spPr/>
        <p:txBody>
          <a:bodyPr/>
          <a:lstStyle/>
          <a:p>
            <a:r>
              <a:rPr lang="en-US" altLang="en-US"/>
              <a:t>Male Reproductive System</a:t>
            </a:r>
          </a:p>
        </p:txBody>
      </p:sp>
      <p:sp>
        <p:nvSpPr>
          <p:cNvPr id="83971" name="Rectangle 3">
            <a:extLst>
              <a:ext uri="{FF2B5EF4-FFF2-40B4-BE49-F238E27FC236}">
                <a16:creationId xmlns:a16="http://schemas.microsoft.com/office/drawing/2014/main" id="{C456097F-2C65-4E57-A64B-B12D23B96884}"/>
              </a:ext>
            </a:extLst>
          </p:cNvPr>
          <p:cNvSpPr>
            <a:spLocks noGrp="1" noChangeArrowheads="1"/>
          </p:cNvSpPr>
          <p:nvPr>
            <p:ph type="body" idx="1"/>
          </p:nvPr>
        </p:nvSpPr>
        <p:spPr>
          <a:xfrm>
            <a:off x="762000" y="1295400"/>
            <a:ext cx="7772400" cy="4495800"/>
          </a:xfrm>
        </p:spPr>
        <p:txBody>
          <a:bodyPr>
            <a:normAutofit lnSpcReduction="10000"/>
          </a:bodyPr>
          <a:lstStyle/>
          <a:p>
            <a:r>
              <a:rPr lang="es-ES" altLang="en-US" dirty="0"/>
              <a:t>Cambios notables debido al envejecimiento
Disminución del nivel de testosterona
Disminución de la producción de espermatozoides
Disminución del tono muscular del escroto
Disminución del tamaño y firmeza de los testículos
Agrandamiento de la glándula prostática
</a:t>
            </a:r>
            <a:endParaRPr lang="en-US" altLang="en-US" dirty="0">
              <a:solidFill>
                <a:schemeClr val="accent2"/>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a:extLst>
              <a:ext uri="{FF2B5EF4-FFF2-40B4-BE49-F238E27FC236}">
                <a16:creationId xmlns:a16="http://schemas.microsoft.com/office/drawing/2014/main" id="{4192749B-71F3-4666-BFA2-381C4BD5BE03}"/>
              </a:ext>
            </a:extLst>
          </p:cNvPr>
          <p:cNvSpPr>
            <a:spLocks noGrp="1" noChangeArrowheads="1"/>
          </p:cNvSpPr>
          <p:nvPr>
            <p:ph type="body" idx="1"/>
          </p:nvPr>
        </p:nvSpPr>
        <p:spPr>
          <a:xfrm>
            <a:off x="381000" y="1371600"/>
            <a:ext cx="8305800" cy="4724400"/>
          </a:xfrm>
        </p:spPr>
        <p:txBody>
          <a:bodyPr/>
          <a:lstStyle/>
          <a:p>
            <a:r>
              <a:rPr lang="es-ES" altLang="en-US" dirty="0"/>
              <a:t>Pronunciado
(</a:t>
            </a:r>
            <a:r>
              <a:rPr lang="es-ES" altLang="en-US" dirty="0" err="1"/>
              <a:t>bee</a:t>
            </a:r>
            <a:r>
              <a:rPr lang="es-ES" altLang="en-US" dirty="0"/>
              <a:t>-NYEN </a:t>
            </a:r>
            <a:r>
              <a:rPr lang="es-ES" altLang="en-US" dirty="0" err="1"/>
              <a:t>pross</a:t>
            </a:r>
            <a:r>
              <a:rPr lang="es-ES" altLang="en-US" dirty="0"/>
              <a:t>-TAT-ik </a:t>
            </a:r>
            <a:r>
              <a:rPr lang="es-ES" altLang="en-US" dirty="0" err="1"/>
              <a:t>high</a:t>
            </a:r>
            <a:r>
              <a:rPr lang="es-ES" altLang="en-US" dirty="0"/>
              <a:t>-PER-</a:t>
            </a:r>
            <a:r>
              <a:rPr lang="es-ES" altLang="en-US" dirty="0" err="1"/>
              <a:t>troh</a:t>
            </a:r>
            <a:r>
              <a:rPr lang="es-ES" altLang="en-US" dirty="0"/>
              <a:t>-</a:t>
            </a:r>
            <a:r>
              <a:rPr lang="es-ES" altLang="en-US" dirty="0" err="1"/>
              <a:t>fee</a:t>
            </a:r>
            <a:r>
              <a:rPr lang="es-ES" altLang="en-US" dirty="0"/>
              <a:t>)
Definido
Agrandamiento benigno de la glándula prostática, creando presión en la parte superior de la uretra o el cuello de la vejiga, causando obstrucción al flujo de orina
La afección común ocurre en hombres mayores de 50 años
</a:t>
            </a:r>
            <a:endParaRPr lang="en-US" altLang="en-US" dirty="0"/>
          </a:p>
        </p:txBody>
      </p:sp>
      <p:sp>
        <p:nvSpPr>
          <p:cNvPr id="84996" name="Rectangle 4">
            <a:extLst>
              <a:ext uri="{FF2B5EF4-FFF2-40B4-BE49-F238E27FC236}">
                <a16:creationId xmlns:a16="http://schemas.microsoft.com/office/drawing/2014/main" id="{D592093E-2A5D-4261-8A78-95C79ACD857C}"/>
              </a:ext>
            </a:extLst>
          </p:cNvPr>
          <p:cNvSpPr>
            <a:spLocks noGrp="1" noChangeArrowheads="1"/>
          </p:cNvSpPr>
          <p:nvPr>
            <p:ph type="title"/>
          </p:nvPr>
        </p:nvSpPr>
        <p:spPr/>
        <p:txBody>
          <a:bodyPr/>
          <a:lstStyle/>
          <a:p>
            <a:r>
              <a:rPr lang="en-US" altLang="en-US"/>
              <a:t>Benign Prostatic Hypertrophy</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a:extLst>
              <a:ext uri="{FF2B5EF4-FFF2-40B4-BE49-F238E27FC236}">
                <a16:creationId xmlns:a16="http://schemas.microsoft.com/office/drawing/2014/main" id="{A022D0D2-7A65-496F-B0F7-B3DAADA38E03}"/>
              </a:ext>
            </a:extLst>
          </p:cNvPr>
          <p:cNvSpPr>
            <a:spLocks noGrp="1" noChangeArrowheads="1"/>
          </p:cNvSpPr>
          <p:nvPr>
            <p:ph type="body" idx="1"/>
          </p:nvPr>
        </p:nvSpPr>
        <p:spPr>
          <a:xfrm>
            <a:off x="533400" y="1295400"/>
            <a:ext cx="8153400" cy="4572000"/>
          </a:xfrm>
        </p:spPr>
        <p:txBody>
          <a:bodyPr>
            <a:normAutofit lnSpcReduction="10000"/>
          </a:bodyPr>
          <a:lstStyle/>
          <a:p>
            <a:r>
              <a:rPr lang="es-ES" altLang="en-US" dirty="0"/>
              <a:t>Pronunciado
(car-sin-OH-</a:t>
            </a:r>
            <a:r>
              <a:rPr lang="es-ES" altLang="en-US" dirty="0" err="1"/>
              <a:t>mah</a:t>
            </a:r>
            <a:r>
              <a:rPr lang="es-ES" altLang="en-US" dirty="0"/>
              <a:t> del PROSS-</a:t>
            </a:r>
            <a:r>
              <a:rPr lang="es-ES" altLang="en-US" dirty="0" err="1"/>
              <a:t>tayt</a:t>
            </a:r>
            <a:r>
              <a:rPr lang="es-ES" altLang="en-US" dirty="0"/>
              <a:t>)
Definido
Crecimiento maligno dentro de la glándula prostática, creando presión en la parte superior de la uretra
La causa más común de cáncer entre los hombres, y la causa más común de muerte por cáncer debido al cáncer en hombres mayores de 55 años
</a:t>
            </a:r>
            <a:endParaRPr lang="en-US" altLang="en-US" dirty="0">
              <a:solidFill>
                <a:srgbClr val="006600"/>
              </a:solidFill>
            </a:endParaRPr>
          </a:p>
        </p:txBody>
      </p:sp>
      <p:sp>
        <p:nvSpPr>
          <p:cNvPr id="86020" name="Rectangle 4">
            <a:extLst>
              <a:ext uri="{FF2B5EF4-FFF2-40B4-BE49-F238E27FC236}">
                <a16:creationId xmlns:a16="http://schemas.microsoft.com/office/drawing/2014/main" id="{6EF8CFB1-F8AF-4B02-903D-6B45347D7F3F}"/>
              </a:ext>
            </a:extLst>
          </p:cNvPr>
          <p:cNvSpPr>
            <a:spLocks noGrp="1" noChangeArrowheads="1"/>
          </p:cNvSpPr>
          <p:nvPr>
            <p:ph type="title"/>
          </p:nvPr>
        </p:nvSpPr>
        <p:spPr/>
        <p:txBody>
          <a:bodyPr/>
          <a:lstStyle/>
          <a:p>
            <a:r>
              <a:rPr lang="en-US" altLang="en-US"/>
              <a:t>Carcinoma of the Prostate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8D983499-F6C2-4471-A194-07A913F458AA}"/>
              </a:ext>
            </a:extLst>
          </p:cNvPr>
          <p:cNvSpPr>
            <a:spLocks noGrp="1" noChangeArrowheads="1"/>
          </p:cNvSpPr>
          <p:nvPr>
            <p:ph type="title"/>
          </p:nvPr>
        </p:nvSpPr>
        <p:spPr/>
        <p:txBody>
          <a:bodyPr/>
          <a:lstStyle/>
          <a:p>
            <a:r>
              <a:rPr lang="en-US" altLang="en-US"/>
              <a:t>Female Reproductive System</a:t>
            </a:r>
          </a:p>
        </p:txBody>
      </p:sp>
      <p:sp>
        <p:nvSpPr>
          <p:cNvPr id="87043" name="Rectangle 3">
            <a:extLst>
              <a:ext uri="{FF2B5EF4-FFF2-40B4-BE49-F238E27FC236}">
                <a16:creationId xmlns:a16="http://schemas.microsoft.com/office/drawing/2014/main" id="{8E1CD709-E93B-4099-9350-3AB8F9380071}"/>
              </a:ext>
            </a:extLst>
          </p:cNvPr>
          <p:cNvSpPr>
            <a:spLocks noGrp="1" noChangeArrowheads="1"/>
          </p:cNvSpPr>
          <p:nvPr>
            <p:ph type="body" idx="1"/>
          </p:nvPr>
        </p:nvSpPr>
        <p:spPr>
          <a:xfrm>
            <a:off x="685800" y="1295400"/>
            <a:ext cx="7772400" cy="4572000"/>
          </a:xfrm>
        </p:spPr>
        <p:txBody>
          <a:bodyPr>
            <a:normAutofit fontScale="92500" lnSpcReduction="10000"/>
          </a:bodyPr>
          <a:lstStyle/>
          <a:p>
            <a:r>
              <a:rPr lang="es-ES" altLang="en-US" dirty="0"/>
              <a:t>Cambios notables debido al envejecimiento
Los cambios físicos ocurren después de la menopausia
Los ovarios dejan de producir óvulos
Menos hormona estrógeno secretada
Atrofia general de los genitales
Incluye menos grasa, pérdida de cabello externa, aplanamiento de los labios
Sequedad vaginal
Flacidez mamaria debido a cambios
</a:t>
            </a:r>
            <a:endParaRPr lang="en-US" altLang="en-US" dirty="0">
              <a:solidFill>
                <a:schemeClr val="accent2"/>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31A4A0BF-1984-4293-8416-98340CFE91C7}"/>
              </a:ext>
            </a:extLst>
          </p:cNvPr>
          <p:cNvSpPr>
            <a:spLocks noGrp="1" noChangeArrowheads="1"/>
          </p:cNvSpPr>
          <p:nvPr>
            <p:ph type="title"/>
          </p:nvPr>
        </p:nvSpPr>
        <p:spPr/>
        <p:txBody>
          <a:bodyPr/>
          <a:lstStyle/>
          <a:p>
            <a:r>
              <a:rPr lang="en-US" altLang="en-US"/>
              <a:t>Atrophic Vaginitis</a:t>
            </a:r>
          </a:p>
        </p:txBody>
      </p:sp>
      <p:sp>
        <p:nvSpPr>
          <p:cNvPr id="88067" name="Rectangle 3">
            <a:extLst>
              <a:ext uri="{FF2B5EF4-FFF2-40B4-BE49-F238E27FC236}">
                <a16:creationId xmlns:a16="http://schemas.microsoft.com/office/drawing/2014/main" id="{F676F29B-C4B0-40EC-AAFA-94B16F122573}"/>
              </a:ext>
            </a:extLst>
          </p:cNvPr>
          <p:cNvSpPr>
            <a:spLocks noGrp="1" noChangeArrowheads="1"/>
          </p:cNvSpPr>
          <p:nvPr>
            <p:ph type="body" idx="1"/>
          </p:nvPr>
        </p:nvSpPr>
        <p:spPr/>
        <p:txBody>
          <a:bodyPr/>
          <a:lstStyle/>
          <a:p>
            <a:pPr>
              <a:lnSpc>
                <a:spcPct val="90000"/>
              </a:lnSpc>
            </a:pPr>
            <a:r>
              <a:rPr lang="es-ES" altLang="en-US" dirty="0"/>
              <a:t>Pronunciado
(ay-TROH-</a:t>
            </a:r>
            <a:r>
              <a:rPr lang="es-ES" altLang="en-US" dirty="0" err="1"/>
              <a:t>fik</a:t>
            </a:r>
            <a:r>
              <a:rPr lang="es-ES" altLang="en-US" dirty="0"/>
              <a:t> </a:t>
            </a:r>
            <a:r>
              <a:rPr lang="es-ES" altLang="en-US" dirty="0" err="1"/>
              <a:t>vaj</a:t>
            </a:r>
            <a:r>
              <a:rPr lang="es-ES" altLang="en-US" dirty="0"/>
              <a:t>-in-EYE-</a:t>
            </a:r>
            <a:r>
              <a:rPr lang="es-ES" altLang="en-US" dirty="0" err="1"/>
              <a:t>tis</a:t>
            </a:r>
            <a:r>
              <a:rPr lang="es-ES" altLang="en-US" dirty="0"/>
              <a:t>)
Definido
Degeneración de la membrana mucosa vaginal después de la menopausia
También conocida como vaginitis senil
Frecuentes en mujeres mayores sin estrógenos
</a:t>
            </a:r>
            <a:endParaRPr lang="en-US" altLang="en-US" dirty="0">
              <a:solidFill>
                <a:srgbClr val="006600"/>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BDCCEA1-34FE-4571-A599-64A7C8AA4E49}"/>
              </a:ext>
            </a:extLst>
          </p:cNvPr>
          <p:cNvSpPr>
            <a:spLocks noGrp="1" noChangeArrowheads="1"/>
          </p:cNvSpPr>
          <p:nvPr>
            <p:ph type="title"/>
          </p:nvPr>
        </p:nvSpPr>
        <p:spPr/>
        <p:txBody>
          <a:bodyPr/>
          <a:lstStyle/>
          <a:p>
            <a:r>
              <a:rPr lang="en-US" altLang="en-US"/>
              <a:t>Ovarian Carcinoma</a:t>
            </a:r>
          </a:p>
        </p:txBody>
      </p:sp>
      <p:sp>
        <p:nvSpPr>
          <p:cNvPr id="89091" name="Rectangle 3">
            <a:extLst>
              <a:ext uri="{FF2B5EF4-FFF2-40B4-BE49-F238E27FC236}">
                <a16:creationId xmlns:a16="http://schemas.microsoft.com/office/drawing/2014/main" id="{611FD617-6ED1-430E-B224-938E93E40652}"/>
              </a:ext>
            </a:extLst>
          </p:cNvPr>
          <p:cNvSpPr>
            <a:spLocks noGrp="1" noChangeArrowheads="1"/>
          </p:cNvSpPr>
          <p:nvPr>
            <p:ph type="body" idx="1"/>
          </p:nvPr>
        </p:nvSpPr>
        <p:spPr/>
        <p:txBody>
          <a:bodyPr/>
          <a:lstStyle/>
          <a:p>
            <a:r>
              <a:rPr lang="es-ES" altLang="en-US" dirty="0"/>
              <a:t>Pronunciado
(oh-VAY-</a:t>
            </a:r>
            <a:r>
              <a:rPr lang="es-ES" altLang="en-US" dirty="0" err="1"/>
              <a:t>ree</a:t>
            </a:r>
            <a:r>
              <a:rPr lang="es-ES" altLang="en-US" dirty="0"/>
              <a:t>-</a:t>
            </a:r>
            <a:r>
              <a:rPr lang="es-ES" altLang="en-US" dirty="0" err="1"/>
              <a:t>an</a:t>
            </a:r>
            <a:r>
              <a:rPr lang="es-ES" altLang="en-US" dirty="0"/>
              <a:t> car-sin-OH-</a:t>
            </a:r>
            <a:r>
              <a:rPr lang="es-ES" altLang="en-US" dirty="0" err="1"/>
              <a:t>mah</a:t>
            </a:r>
            <a:r>
              <a:rPr lang="es-ES" altLang="en-US" dirty="0"/>
              <a:t>)
Definido
Tumor maligno de los ovarios, que ocurre con mayor frecuencia en mujeres de 50 años
Rara vez detectado en la etapa temprana
</a:t>
            </a:r>
            <a:endParaRPr lang="en-US" alt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0BBC2A60-A95D-4BD7-99F1-12219C7245D6}"/>
              </a:ext>
            </a:extLst>
          </p:cNvPr>
          <p:cNvSpPr>
            <a:spLocks noGrp="1" noChangeArrowheads="1"/>
          </p:cNvSpPr>
          <p:nvPr>
            <p:ph type="title"/>
          </p:nvPr>
        </p:nvSpPr>
        <p:spPr/>
        <p:txBody>
          <a:bodyPr/>
          <a:lstStyle/>
          <a:p>
            <a:r>
              <a:rPr lang="en-US" altLang="en-US"/>
              <a:t>Mental Health</a:t>
            </a:r>
          </a:p>
        </p:txBody>
      </p:sp>
      <p:sp>
        <p:nvSpPr>
          <p:cNvPr id="90115" name="Rectangle 3">
            <a:extLst>
              <a:ext uri="{FF2B5EF4-FFF2-40B4-BE49-F238E27FC236}">
                <a16:creationId xmlns:a16="http://schemas.microsoft.com/office/drawing/2014/main" id="{059DAA15-0006-42E3-B571-C2892063801F}"/>
              </a:ext>
            </a:extLst>
          </p:cNvPr>
          <p:cNvSpPr>
            <a:spLocks noGrp="1" noChangeArrowheads="1"/>
          </p:cNvSpPr>
          <p:nvPr>
            <p:ph type="body" idx="1"/>
          </p:nvPr>
        </p:nvSpPr>
        <p:spPr>
          <a:xfrm>
            <a:off x="457200" y="1295400"/>
            <a:ext cx="8382000" cy="4800600"/>
          </a:xfrm>
        </p:spPr>
        <p:txBody>
          <a:bodyPr>
            <a:normAutofit fontScale="92500"/>
          </a:bodyPr>
          <a:lstStyle/>
          <a:p>
            <a:r>
              <a:rPr lang="en-US" altLang="en-US" dirty="0"/>
              <a:t>Mental health</a:t>
            </a:r>
          </a:p>
          <a:p>
            <a:pPr lvl="1"/>
            <a:r>
              <a:rPr lang="es-ES" altLang="en-US" dirty="0">
                <a:solidFill>
                  <a:schemeClr val="accent2"/>
                </a:solidFill>
              </a:rPr>
              <a:t>Estado relativo de la mente en el que una persona es capaz de hacer frente y ajustarse a las tensiones repetidas de la vida cotidiana de una manera aceptable
La mayoría de los adultos mayores hacen frente con éxito a las crisis de la vida y al proceso de envejecimiento
Un pequeño porcentaje de adultos mayores tiene dificultades para hacer frente a los cambios en la vida a medida que envejecen
Aquellos que encuentran dificultad para el envejecimiento pueden experimentar depresión que a menudo no se diagnostica
</a:t>
            </a:r>
            <a:endParaRPr lang="en-US" altLang="en-US" dirty="0">
              <a:solidFill>
                <a:srgbClr val="006600"/>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a:extLst>
              <a:ext uri="{FF2B5EF4-FFF2-40B4-BE49-F238E27FC236}">
                <a16:creationId xmlns:a16="http://schemas.microsoft.com/office/drawing/2014/main" id="{A9DDED17-397F-45A8-A944-82F3A003C7D4}"/>
              </a:ext>
            </a:extLst>
          </p:cNvPr>
          <p:cNvSpPr>
            <a:spLocks noGrp="1" noChangeArrowheads="1"/>
          </p:cNvSpPr>
          <p:nvPr>
            <p:ph type="body" idx="1"/>
          </p:nvPr>
        </p:nvSpPr>
        <p:spPr>
          <a:xfrm>
            <a:off x="457200" y="1219200"/>
            <a:ext cx="8229600" cy="4572000"/>
          </a:xfrm>
        </p:spPr>
        <p:txBody>
          <a:bodyPr/>
          <a:lstStyle/>
          <a:p>
            <a:r>
              <a:rPr lang="es-ES" altLang="en-US" dirty="0"/>
              <a:t>Pronunciado
(</a:t>
            </a:r>
            <a:r>
              <a:rPr lang="es-ES" altLang="en-US" dirty="0" err="1"/>
              <a:t>dee</a:t>
            </a:r>
            <a:r>
              <a:rPr lang="es-ES" altLang="en-US" dirty="0"/>
              <a:t>-MEN-</a:t>
            </a:r>
            <a:r>
              <a:rPr lang="es-ES" altLang="en-US" dirty="0" err="1"/>
              <a:t>she</a:t>
            </a:r>
            <a:r>
              <a:rPr lang="es-ES" altLang="en-US" dirty="0"/>
              <a:t>-ah)
Definido
Trastorno mental progresivo y orgánico caracterizado por desintegración crónica de la personalidad, confusión, desorientación, estupor, deterioro de la capacidad y función intelectuales, y deterioro del control de la memoria, el juicio y los impulsos
</a:t>
            </a:r>
            <a:endParaRPr lang="en-US" altLang="en-US" dirty="0"/>
          </a:p>
        </p:txBody>
      </p:sp>
      <p:sp>
        <p:nvSpPr>
          <p:cNvPr id="91140" name="Rectangle 4">
            <a:extLst>
              <a:ext uri="{FF2B5EF4-FFF2-40B4-BE49-F238E27FC236}">
                <a16:creationId xmlns:a16="http://schemas.microsoft.com/office/drawing/2014/main" id="{E2685C7C-6420-485F-A607-2053D47E3BEE}"/>
              </a:ext>
            </a:extLst>
          </p:cNvPr>
          <p:cNvSpPr>
            <a:spLocks noGrp="1" noChangeArrowheads="1"/>
          </p:cNvSpPr>
          <p:nvPr>
            <p:ph type="title"/>
          </p:nvPr>
        </p:nvSpPr>
        <p:spPr/>
        <p:txBody>
          <a:bodyPr/>
          <a:lstStyle/>
          <a:p>
            <a:r>
              <a:rPr lang="en-US" altLang="en-US"/>
              <a:t>Dementia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a:extLst>
              <a:ext uri="{FF2B5EF4-FFF2-40B4-BE49-F238E27FC236}">
                <a16:creationId xmlns:a16="http://schemas.microsoft.com/office/drawing/2014/main" id="{07B5A614-D13C-4B11-B934-8F71EA288982}"/>
              </a:ext>
            </a:extLst>
          </p:cNvPr>
          <p:cNvSpPr>
            <a:spLocks noGrp="1" noChangeArrowheads="1"/>
          </p:cNvSpPr>
          <p:nvPr>
            <p:ph type="body" idx="1"/>
          </p:nvPr>
        </p:nvSpPr>
        <p:spPr>
          <a:xfrm>
            <a:off x="609600" y="1371600"/>
            <a:ext cx="8229600" cy="4572000"/>
          </a:xfrm>
        </p:spPr>
        <p:txBody>
          <a:bodyPr>
            <a:normAutofit fontScale="92500"/>
          </a:bodyPr>
          <a:lstStyle/>
          <a:p>
            <a:pPr>
              <a:lnSpc>
                <a:spcPct val="90000"/>
              </a:lnSpc>
            </a:pPr>
            <a:r>
              <a:rPr lang="es-ES" altLang="en-US" dirty="0"/>
              <a:t>Pronunciado
(</a:t>
            </a:r>
            <a:r>
              <a:rPr lang="es-ES" altLang="en-US" dirty="0" err="1"/>
              <a:t>dee</a:t>
            </a:r>
            <a:r>
              <a:rPr lang="es-ES" altLang="en-US" dirty="0"/>
              <a:t>-PRESS-</a:t>
            </a:r>
            <a:r>
              <a:rPr lang="es-ES" altLang="en-US" dirty="0" err="1"/>
              <a:t>shun</a:t>
            </a:r>
            <a:r>
              <a:rPr lang="es-ES" altLang="en-US" dirty="0"/>
              <a:t>)
Definido
Disturbios ambientales caracterizados por sentimientos exagerados de tristeza, desánimo y desesperanza que son inapropiados y desproporcionados a la realidad
Puede ser relativo a alguna pérdida personal o tragedia
Uno de los trastornos mentales más comunes y tratables en adultos mayores, si se reconoce
</a:t>
            </a:r>
            <a:endParaRPr lang="en-US" altLang="en-US" dirty="0">
              <a:solidFill>
                <a:srgbClr val="006600"/>
              </a:solidFill>
            </a:endParaRPr>
          </a:p>
        </p:txBody>
      </p:sp>
      <p:sp>
        <p:nvSpPr>
          <p:cNvPr id="92164" name="Rectangle 4">
            <a:extLst>
              <a:ext uri="{FF2B5EF4-FFF2-40B4-BE49-F238E27FC236}">
                <a16:creationId xmlns:a16="http://schemas.microsoft.com/office/drawing/2014/main" id="{181A6168-A1F9-42EE-940F-B3ADA392675A}"/>
              </a:ext>
            </a:extLst>
          </p:cNvPr>
          <p:cNvSpPr>
            <a:spLocks noGrp="1" noChangeArrowheads="1"/>
          </p:cNvSpPr>
          <p:nvPr>
            <p:ph type="title"/>
          </p:nvPr>
        </p:nvSpPr>
        <p:spPr/>
        <p:txBody>
          <a:bodyPr/>
          <a:lstStyle/>
          <a:p>
            <a:r>
              <a:rPr lang="en-US" altLang="en-US"/>
              <a:t>Depression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8F4B8389-EDDA-490C-8651-C2A148FBEB48}"/>
              </a:ext>
            </a:extLst>
          </p:cNvPr>
          <p:cNvSpPr>
            <a:spLocks noGrp="1" noChangeArrowheads="1"/>
          </p:cNvSpPr>
          <p:nvPr>
            <p:ph type="ctrTitle"/>
          </p:nvPr>
        </p:nvSpPr>
        <p:spPr>
          <a:xfrm>
            <a:off x="3124200" y="1219200"/>
            <a:ext cx="5715000" cy="1600200"/>
          </a:xfrm>
        </p:spPr>
        <p:txBody>
          <a:bodyPr/>
          <a:lstStyle/>
          <a:p>
            <a:r>
              <a:rPr lang="en-US" altLang="en-US" sz="3200"/>
              <a:t>DIAGNOSTIC </a:t>
            </a:r>
            <a:br>
              <a:rPr lang="en-US" altLang="en-US" sz="3200"/>
            </a:br>
            <a:r>
              <a:rPr lang="en-US" altLang="en-US" sz="3200"/>
              <a:t>TECHNIQUES, TREATMENTS AND PROCEDURES</a:t>
            </a:r>
          </a:p>
        </p:txBody>
      </p:sp>
      <p:sp>
        <p:nvSpPr>
          <p:cNvPr id="93187" name="Rectangle 3">
            <a:extLst>
              <a:ext uri="{FF2B5EF4-FFF2-40B4-BE49-F238E27FC236}">
                <a16:creationId xmlns:a16="http://schemas.microsoft.com/office/drawing/2014/main" id="{F08DFE80-28C9-4E8F-B332-C409F5F8C2F8}"/>
              </a:ext>
            </a:extLst>
          </p:cNvPr>
          <p:cNvSpPr>
            <a:spLocks noGrp="1" noChangeArrowheads="1"/>
          </p:cNvSpPr>
          <p:nvPr>
            <p:ph type="subTitle" idx="1"/>
          </p:nvPr>
        </p:nvSpPr>
        <p:spPr>
          <a:xfrm>
            <a:off x="3124200" y="3657600"/>
            <a:ext cx="5638800" cy="838200"/>
          </a:xfrm>
        </p:spPr>
        <p:txBody>
          <a:bodyPr/>
          <a:lstStyle/>
          <a:p>
            <a:r>
              <a:rPr lang="en-US" altLang="en-US" sz="4400"/>
              <a:t>Gerontology</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3">
            <a:extLst>
              <a:ext uri="{FF2B5EF4-FFF2-40B4-BE49-F238E27FC236}">
                <a16:creationId xmlns:a16="http://schemas.microsoft.com/office/drawing/2014/main" id="{CE699655-1126-4C40-AB32-CFAAB365A64C}"/>
              </a:ext>
            </a:extLst>
          </p:cNvPr>
          <p:cNvSpPr>
            <a:spLocks noGrp="1" noChangeArrowheads="1"/>
          </p:cNvSpPr>
          <p:nvPr>
            <p:ph type="body" idx="1"/>
          </p:nvPr>
        </p:nvSpPr>
        <p:spPr>
          <a:xfrm>
            <a:off x="533400" y="1752600"/>
            <a:ext cx="8153400" cy="4343400"/>
          </a:xfrm>
        </p:spPr>
        <p:txBody>
          <a:bodyPr/>
          <a:lstStyle/>
          <a:p>
            <a:r>
              <a:rPr lang="en-US" altLang="en-US" dirty="0"/>
              <a:t>Barium enema</a:t>
            </a:r>
          </a:p>
          <a:p>
            <a:pPr lvl="1"/>
            <a:r>
              <a:rPr lang="es-ES" altLang="en-US" dirty="0">
                <a:solidFill>
                  <a:schemeClr val="accent2"/>
                </a:solidFill>
              </a:rPr>
              <a:t>Infusión de un medio de contraste radiopaco, sulfato de bario, en el recto y mantenido en su lugar en el tracto intestinal inferior, mientras que las películas de rayos X se obtienen del tracto gastrointestinal inferior
</a:t>
            </a:r>
            <a:r>
              <a:rPr lang="en-US" altLang="en-US" dirty="0"/>
              <a:t>Barium swallow</a:t>
            </a:r>
          </a:p>
          <a:p>
            <a:pPr lvl="1"/>
            <a:r>
              <a:rPr lang="es-ES" altLang="en-US" dirty="0">
                <a:solidFill>
                  <a:schemeClr val="accent2"/>
                </a:solidFill>
              </a:rPr>
              <a:t>Administración oral de un medio de contraste radiopaco, sulfato de bario, que fluye hacia el esófago a medida que la persona traga
</a:t>
            </a:r>
            <a:endParaRPr lang="en-US" altLang="en-US" dirty="0">
              <a:solidFill>
                <a:schemeClr val="accent2"/>
              </a:solidFill>
            </a:endParaRPr>
          </a:p>
        </p:txBody>
      </p:sp>
      <p:sp>
        <p:nvSpPr>
          <p:cNvPr id="94212" name="Rectangle 4">
            <a:extLst>
              <a:ext uri="{FF2B5EF4-FFF2-40B4-BE49-F238E27FC236}">
                <a16:creationId xmlns:a16="http://schemas.microsoft.com/office/drawing/2014/main" id="{4F0E47B9-5E9E-4E30-962D-29C713B6D223}"/>
              </a:ext>
            </a:extLst>
          </p:cNvPr>
          <p:cNvSpPr>
            <a:spLocks noGrp="1" noChangeArrowheads="1"/>
          </p:cNvSpPr>
          <p:nvPr>
            <p:ph type="title"/>
          </p:nvPr>
        </p:nvSpPr>
        <p:spPr>
          <a:xfrm>
            <a:off x="457200" y="304800"/>
            <a:ext cx="8305800" cy="1219200"/>
          </a:xfrm>
        </p:spPr>
        <p:txBody>
          <a:bodyPr>
            <a:normAutofit fontScale="90000"/>
          </a:bodyPr>
          <a:lstStyle/>
          <a:p>
            <a:r>
              <a:rPr lang="en-US" altLang="en-US"/>
              <a:t>Diagnostic Techniques, Treatments, and Procedures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a:extLst>
              <a:ext uri="{FF2B5EF4-FFF2-40B4-BE49-F238E27FC236}">
                <a16:creationId xmlns:a16="http://schemas.microsoft.com/office/drawing/2014/main" id="{4A547957-F6AD-4927-8F80-F1D8D64BFFCD}"/>
              </a:ext>
            </a:extLst>
          </p:cNvPr>
          <p:cNvSpPr>
            <a:spLocks noGrp="1" noChangeArrowheads="1"/>
          </p:cNvSpPr>
          <p:nvPr>
            <p:ph type="body" idx="1"/>
          </p:nvPr>
        </p:nvSpPr>
        <p:spPr>
          <a:xfrm>
            <a:off x="457200" y="1600200"/>
            <a:ext cx="8229600" cy="4419600"/>
          </a:xfrm>
        </p:spPr>
        <p:txBody>
          <a:bodyPr/>
          <a:lstStyle/>
          <a:p>
            <a:r>
              <a:rPr lang="en-US" altLang="en-US" dirty="0"/>
              <a:t>Colonoscopy</a:t>
            </a:r>
            <a:endParaRPr lang="en-US" altLang="en-US" dirty="0">
              <a:solidFill>
                <a:schemeClr val="accent2"/>
              </a:solidFill>
            </a:endParaRPr>
          </a:p>
          <a:p>
            <a:pPr lvl="1"/>
            <a:r>
              <a:rPr lang="es-ES" altLang="en-US" dirty="0">
                <a:solidFill>
                  <a:schemeClr val="accent2"/>
                </a:solidFill>
              </a:rPr>
              <a:t>Visualización directa del revestimiento del intestino grueso mediante un colonoscopio de fibra óptica
El procedimiento se utiliza para detectar pólipos en el colon o posibles tumores malignos
</a:t>
            </a:r>
            <a:endParaRPr lang="en-US" altLang="en-US" dirty="0">
              <a:solidFill>
                <a:srgbClr val="006600"/>
              </a:solidFill>
            </a:endParaRPr>
          </a:p>
        </p:txBody>
      </p:sp>
      <p:sp>
        <p:nvSpPr>
          <p:cNvPr id="95236" name="Rectangle 4">
            <a:extLst>
              <a:ext uri="{FF2B5EF4-FFF2-40B4-BE49-F238E27FC236}">
                <a16:creationId xmlns:a16="http://schemas.microsoft.com/office/drawing/2014/main" id="{D8E099CF-BB33-4F36-96A5-AB363A03E3AC}"/>
              </a:ext>
            </a:extLst>
          </p:cNvPr>
          <p:cNvSpPr>
            <a:spLocks noGrp="1" noChangeArrowheads="1"/>
          </p:cNvSpPr>
          <p:nvPr>
            <p:ph type="title"/>
          </p:nvPr>
        </p:nvSpPr>
        <p:spPr>
          <a:xfrm>
            <a:off x="457200" y="304800"/>
            <a:ext cx="8229600" cy="1219200"/>
          </a:xfrm>
        </p:spPr>
        <p:txBody>
          <a:bodyPr>
            <a:normAutofit fontScale="90000"/>
          </a:bodyPr>
          <a:lstStyle/>
          <a:p>
            <a:r>
              <a:rPr lang="en-US" altLang="en-US"/>
              <a:t>Diagnostic Techniques, </a:t>
            </a:r>
            <a:br>
              <a:rPr lang="en-US" altLang="en-US"/>
            </a:br>
            <a:r>
              <a:rPr lang="en-US" altLang="en-US"/>
              <a:t>Treatments, and Procedures</a:t>
            </a:r>
            <a:r>
              <a:rPr lang="en-US" altLang="en-US" sz="4000"/>
              <a:t>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a:extLst>
              <a:ext uri="{FF2B5EF4-FFF2-40B4-BE49-F238E27FC236}">
                <a16:creationId xmlns:a16="http://schemas.microsoft.com/office/drawing/2014/main" id="{9F5F9790-86FE-4378-858B-369A7051F4BB}"/>
              </a:ext>
            </a:extLst>
          </p:cNvPr>
          <p:cNvSpPr>
            <a:spLocks noGrp="1" noChangeArrowheads="1"/>
          </p:cNvSpPr>
          <p:nvPr>
            <p:ph type="body" idx="1"/>
          </p:nvPr>
        </p:nvSpPr>
        <p:spPr>
          <a:xfrm>
            <a:off x="609600" y="1600200"/>
            <a:ext cx="7924800" cy="3648075"/>
          </a:xfrm>
        </p:spPr>
        <p:txBody>
          <a:bodyPr/>
          <a:lstStyle/>
          <a:p>
            <a:r>
              <a:rPr lang="en-US" altLang="en-US" dirty="0"/>
              <a:t>Coronary Artery Bypass Graft Surgery (CABG)</a:t>
            </a:r>
          </a:p>
          <a:p>
            <a:pPr lvl="1"/>
            <a:r>
              <a:rPr lang="es-ES" altLang="en-US" dirty="0">
                <a:solidFill>
                  <a:schemeClr val="accent2"/>
                </a:solidFill>
              </a:rPr>
              <a:t>Procedimiento quirúrgico diseñado para aumentar el flujo sanguíneo al músculo miocárdico
Involucra injertos de bypass a arterias coronarias que redirigen el flujo sanguíneo alrededor del área ocluida de la arteria coronaria
</a:t>
            </a:r>
            <a:endParaRPr lang="en-US" altLang="en-US" dirty="0">
              <a:solidFill>
                <a:schemeClr val="accent2"/>
              </a:solidFill>
            </a:endParaRPr>
          </a:p>
        </p:txBody>
      </p:sp>
      <p:sp>
        <p:nvSpPr>
          <p:cNvPr id="96261" name="Rectangle 5">
            <a:extLst>
              <a:ext uri="{FF2B5EF4-FFF2-40B4-BE49-F238E27FC236}">
                <a16:creationId xmlns:a16="http://schemas.microsoft.com/office/drawing/2014/main" id="{2B01B45F-DDA0-47C4-A12E-1E7DC8C47943}"/>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Rectangle 4">
            <a:extLst>
              <a:ext uri="{FF2B5EF4-FFF2-40B4-BE49-F238E27FC236}">
                <a16:creationId xmlns:a16="http://schemas.microsoft.com/office/drawing/2014/main" id="{319A381E-5E12-4DFC-8990-AB50E2AF5DC8}"/>
              </a:ext>
            </a:extLst>
          </p:cNvPr>
          <p:cNvSpPr>
            <a:spLocks noGrp="1" noChangeArrowheads="1"/>
          </p:cNvSpPr>
          <p:nvPr>
            <p:ph type="title"/>
          </p:nvPr>
        </p:nvSpPr>
        <p:spPr/>
        <p:txBody>
          <a:bodyPr>
            <a:normAutofit fontScale="90000"/>
          </a:bodyPr>
          <a:lstStyle/>
          <a:p>
            <a:r>
              <a:rPr lang="en-US" altLang="en-US"/>
              <a:t>Coronary Artery </a:t>
            </a:r>
            <a:br>
              <a:rPr lang="en-US" altLang="en-US"/>
            </a:br>
            <a:r>
              <a:rPr lang="en-US" altLang="en-US"/>
              <a:t>Bypass Graft Surgery</a:t>
            </a:r>
          </a:p>
        </p:txBody>
      </p:sp>
      <p:pic>
        <p:nvPicPr>
          <p:cNvPr id="97286" name="Picture 6" descr="91">
            <a:extLst>
              <a:ext uri="{FF2B5EF4-FFF2-40B4-BE49-F238E27FC236}">
                <a16:creationId xmlns:a16="http://schemas.microsoft.com/office/drawing/2014/main" id="{C881B0D5-2277-4BA5-8586-6C7867E67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675" y="1600200"/>
            <a:ext cx="5191125" cy="434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a:extLst>
              <a:ext uri="{FF2B5EF4-FFF2-40B4-BE49-F238E27FC236}">
                <a16:creationId xmlns:a16="http://schemas.microsoft.com/office/drawing/2014/main" id="{210B798E-D32F-4B62-8AF7-9BC73F3E01EE}"/>
              </a:ext>
            </a:extLst>
          </p:cNvPr>
          <p:cNvSpPr>
            <a:spLocks noGrp="1" noChangeArrowheads="1"/>
          </p:cNvSpPr>
          <p:nvPr>
            <p:ph type="body" idx="1"/>
          </p:nvPr>
        </p:nvSpPr>
        <p:spPr>
          <a:xfrm>
            <a:off x="457200" y="1617663"/>
            <a:ext cx="8229600" cy="4402137"/>
          </a:xfrm>
        </p:spPr>
        <p:txBody>
          <a:bodyPr/>
          <a:lstStyle/>
          <a:p>
            <a:r>
              <a:rPr lang="en-US" altLang="en-US" dirty="0"/>
              <a:t>Directional coronary atherectomy</a:t>
            </a:r>
          </a:p>
          <a:p>
            <a:pPr lvl="1"/>
            <a:r>
              <a:rPr lang="es-ES" altLang="en-US" dirty="0">
                <a:solidFill>
                  <a:schemeClr val="accent2"/>
                </a:solidFill>
              </a:rPr>
              <a:t>Procedimiento que utiliza un catéter (</a:t>
            </a:r>
            <a:r>
              <a:rPr lang="es-ES" altLang="en-US" dirty="0" err="1">
                <a:solidFill>
                  <a:schemeClr val="accent2"/>
                </a:solidFill>
              </a:rPr>
              <a:t>AtheroCath</a:t>
            </a:r>
            <a:r>
              <a:rPr lang="es-ES" altLang="en-US" dirty="0">
                <a:solidFill>
                  <a:schemeClr val="accent2"/>
                </a:solidFill>
              </a:rPr>
              <a:t>)
Pequeño cortador de accionamiento mecánico que </a:t>
            </a:r>
            <a:r>
              <a:rPr lang="es-ES" altLang="en-US" dirty="0" err="1">
                <a:solidFill>
                  <a:schemeClr val="accent2"/>
                </a:solidFill>
              </a:rPr>
              <a:t>asembar</a:t>
            </a:r>
            <a:r>
              <a:rPr lang="es-ES" altLang="en-US" dirty="0">
                <a:solidFill>
                  <a:schemeClr val="accent2"/>
                </a:solidFill>
              </a:rPr>
              <a:t> la placa y la almacena en una cámara de recolección
La placa se elimina de la arteria cuando se retira el dispositivo
</a:t>
            </a:r>
            <a:endParaRPr lang="en-US" altLang="en-US" dirty="0">
              <a:solidFill>
                <a:srgbClr val="006600"/>
              </a:solidFill>
            </a:endParaRPr>
          </a:p>
        </p:txBody>
      </p:sp>
      <p:sp>
        <p:nvSpPr>
          <p:cNvPr id="98308" name="Rectangle 4">
            <a:extLst>
              <a:ext uri="{FF2B5EF4-FFF2-40B4-BE49-F238E27FC236}">
                <a16:creationId xmlns:a16="http://schemas.microsoft.com/office/drawing/2014/main" id="{4887BEF7-476D-4404-8AE4-B9C8ECD13423}"/>
              </a:ext>
            </a:extLst>
          </p:cNvPr>
          <p:cNvSpPr>
            <a:spLocks noGrp="1" noChangeArrowheads="1"/>
          </p:cNvSpPr>
          <p:nvPr>
            <p:ph type="title"/>
          </p:nvPr>
        </p:nvSpPr>
        <p:spPr>
          <a:xfrm>
            <a:off x="457200" y="304800"/>
            <a:ext cx="8229600" cy="10668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a:extLst>
              <a:ext uri="{FF2B5EF4-FFF2-40B4-BE49-F238E27FC236}">
                <a16:creationId xmlns:a16="http://schemas.microsoft.com/office/drawing/2014/main" id="{E9289696-C202-421B-A27C-0504422416BE}"/>
              </a:ext>
            </a:extLst>
          </p:cNvPr>
          <p:cNvSpPr>
            <a:spLocks noGrp="1" noChangeArrowheads="1"/>
          </p:cNvSpPr>
          <p:nvPr>
            <p:ph type="body" idx="1"/>
          </p:nvPr>
        </p:nvSpPr>
        <p:spPr>
          <a:xfrm>
            <a:off x="457200" y="1597025"/>
            <a:ext cx="8229600" cy="4575175"/>
          </a:xfrm>
        </p:spPr>
        <p:txBody>
          <a:bodyPr/>
          <a:lstStyle/>
          <a:p>
            <a:r>
              <a:rPr lang="en-US" altLang="en-US" dirty="0"/>
              <a:t>Dual photon absorptiometry</a:t>
            </a:r>
          </a:p>
          <a:p>
            <a:pPr lvl="1"/>
            <a:r>
              <a:rPr lang="es-ES" altLang="en-US" dirty="0">
                <a:solidFill>
                  <a:schemeClr val="accent2"/>
                </a:solidFill>
              </a:rPr>
              <a:t>Procedimiento no invasivo para evaluar la densidad ósea
El procedimiento consiste en transportar una cantidad mínima de radiación a través de los huesos
Computadora evalúa la cantidad de radiación absorbida por los huesos y resume los hallazgos
Mide la densidad ósea dentro de la precisión del 2 al 3 por ciento de la densidad real del hueso</a:t>
            </a:r>
            <a:endParaRPr lang="en-US" altLang="en-US" dirty="0">
              <a:solidFill>
                <a:srgbClr val="006600"/>
              </a:solidFill>
            </a:endParaRPr>
          </a:p>
        </p:txBody>
      </p:sp>
      <p:sp>
        <p:nvSpPr>
          <p:cNvPr id="99332" name="Rectangle 4">
            <a:extLst>
              <a:ext uri="{FF2B5EF4-FFF2-40B4-BE49-F238E27FC236}">
                <a16:creationId xmlns:a16="http://schemas.microsoft.com/office/drawing/2014/main" id="{61FCE4E5-CC8A-4CA6-B31D-DC2FB665084C}"/>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a:t>
            </a:r>
            <a:br>
              <a:rPr lang="en-US" altLang="en-US"/>
            </a:br>
            <a:r>
              <a:rPr lang="en-US" altLang="en-US"/>
              <a:t> Treatments, and Procedures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a:extLst>
              <a:ext uri="{FF2B5EF4-FFF2-40B4-BE49-F238E27FC236}">
                <a16:creationId xmlns:a16="http://schemas.microsoft.com/office/drawing/2014/main" id="{631B9A57-EFFA-4BE1-B986-E77C7154FEC2}"/>
              </a:ext>
            </a:extLst>
          </p:cNvPr>
          <p:cNvSpPr>
            <a:spLocks noGrp="1" noChangeArrowheads="1"/>
          </p:cNvSpPr>
          <p:nvPr>
            <p:ph type="body" idx="1"/>
          </p:nvPr>
        </p:nvSpPr>
        <p:spPr>
          <a:xfrm>
            <a:off x="685800" y="1671638"/>
            <a:ext cx="8077200" cy="4271962"/>
          </a:xfrm>
        </p:spPr>
        <p:txBody>
          <a:bodyPr/>
          <a:lstStyle/>
          <a:p>
            <a:r>
              <a:rPr lang="en-US" altLang="en-US" dirty="0"/>
              <a:t>Extracapsular Cataract Extraction (ECCE)</a:t>
            </a:r>
          </a:p>
          <a:p>
            <a:pPr lvl="1"/>
            <a:r>
              <a:rPr lang="es-ES" altLang="en-US" dirty="0">
                <a:solidFill>
                  <a:schemeClr val="accent2"/>
                </a:solidFill>
              </a:rPr>
              <a:t>Extirpación quirúrgica del segmento anterior de la cápsula de la lente y la lente
Permitir la inserción de un implante de lente intraocular
</a:t>
            </a:r>
            <a:endParaRPr lang="en-US" altLang="en-US" dirty="0">
              <a:solidFill>
                <a:schemeClr val="accent2"/>
              </a:solidFill>
            </a:endParaRPr>
          </a:p>
        </p:txBody>
      </p:sp>
      <p:sp>
        <p:nvSpPr>
          <p:cNvPr id="100356" name="Rectangle 4">
            <a:extLst>
              <a:ext uri="{FF2B5EF4-FFF2-40B4-BE49-F238E27FC236}">
                <a16:creationId xmlns:a16="http://schemas.microsoft.com/office/drawing/2014/main" id="{472A616D-B426-4AA0-A410-82A9CE55E6FC}"/>
              </a:ext>
            </a:extLst>
          </p:cNvPr>
          <p:cNvSpPr>
            <a:spLocks noGrp="1" noChangeArrowheads="1"/>
          </p:cNvSpPr>
          <p:nvPr>
            <p:ph type="title"/>
          </p:nvPr>
        </p:nvSpPr>
        <p:spPr>
          <a:xfrm>
            <a:off x="457200" y="304800"/>
            <a:ext cx="8229600" cy="10668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a:extLst>
              <a:ext uri="{FF2B5EF4-FFF2-40B4-BE49-F238E27FC236}">
                <a16:creationId xmlns:a16="http://schemas.microsoft.com/office/drawing/2014/main" id="{0E912F6A-8A38-4C8A-A72E-0D7F1D0A8B72}"/>
              </a:ext>
            </a:extLst>
          </p:cNvPr>
          <p:cNvSpPr>
            <a:spLocks noGrp="1" noChangeArrowheads="1"/>
          </p:cNvSpPr>
          <p:nvPr>
            <p:ph type="body" idx="1"/>
          </p:nvPr>
        </p:nvSpPr>
        <p:spPr>
          <a:xfrm>
            <a:off x="533400" y="1597025"/>
            <a:ext cx="8153400" cy="4498975"/>
          </a:xfrm>
        </p:spPr>
        <p:txBody>
          <a:bodyPr>
            <a:normAutofit lnSpcReduction="10000"/>
          </a:bodyPr>
          <a:lstStyle/>
          <a:p>
            <a:r>
              <a:rPr lang="en-US" altLang="en-US" dirty="0"/>
              <a:t>Hearing aids</a:t>
            </a:r>
          </a:p>
          <a:p>
            <a:pPr lvl="1"/>
            <a:r>
              <a:rPr lang="es-ES" altLang="en-US" dirty="0">
                <a:solidFill>
                  <a:schemeClr val="accent2"/>
                </a:solidFill>
              </a:rPr>
              <a:t>Dispositivos que amplifican el sonido para proporcionar una percepción e interpretación más precisas de las palabras comunicadas a las personas con un defecto auditivo
El estilo </a:t>
            </a:r>
            <a:r>
              <a:rPr lang="es-ES" altLang="en-US" dirty="0" err="1">
                <a:solidFill>
                  <a:schemeClr val="accent2"/>
                </a:solidFill>
              </a:rPr>
              <a:t>in-canal</a:t>
            </a:r>
            <a:r>
              <a:rPr lang="es-ES" altLang="en-US" dirty="0">
                <a:solidFill>
                  <a:schemeClr val="accent2"/>
                </a:solidFill>
              </a:rPr>
              <a:t> encaja completamente en el canal auditivo
Estilo en la oreja usado en el oído externo
El estilo detrás de la oreja se ajusta detrás de la oreja (pinna)
El audífono corporal emite sonido al oído a través del micrófono
</a:t>
            </a:r>
            <a:endParaRPr lang="en-US" altLang="en-US" dirty="0">
              <a:solidFill>
                <a:srgbClr val="006600"/>
              </a:solidFill>
            </a:endParaRPr>
          </a:p>
        </p:txBody>
      </p:sp>
      <p:sp>
        <p:nvSpPr>
          <p:cNvPr id="101380" name="Rectangle 4">
            <a:extLst>
              <a:ext uri="{FF2B5EF4-FFF2-40B4-BE49-F238E27FC236}">
                <a16:creationId xmlns:a16="http://schemas.microsoft.com/office/drawing/2014/main" id="{848873F7-DCE3-4701-9569-C798036FE46F}"/>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a:extLst>
              <a:ext uri="{FF2B5EF4-FFF2-40B4-BE49-F238E27FC236}">
                <a16:creationId xmlns:a16="http://schemas.microsoft.com/office/drawing/2014/main" id="{FD67CCD9-B7DA-4D47-A0EC-F45785988068}"/>
              </a:ext>
            </a:extLst>
          </p:cNvPr>
          <p:cNvSpPr>
            <a:spLocks noGrp="1" noChangeArrowheads="1"/>
          </p:cNvSpPr>
          <p:nvPr>
            <p:ph type="body" idx="1"/>
          </p:nvPr>
        </p:nvSpPr>
        <p:spPr>
          <a:xfrm>
            <a:off x="457200" y="1671638"/>
            <a:ext cx="8229600" cy="4348162"/>
          </a:xfrm>
        </p:spPr>
        <p:txBody>
          <a:bodyPr/>
          <a:lstStyle/>
          <a:p>
            <a:r>
              <a:rPr lang="en-US" altLang="en-US" dirty="0"/>
              <a:t>Internal fixation devices</a:t>
            </a:r>
          </a:p>
          <a:p>
            <a:pPr lvl="1"/>
            <a:r>
              <a:rPr lang="es-ES" altLang="en-US" dirty="0">
                <a:solidFill>
                  <a:schemeClr val="accent2"/>
                </a:solidFill>
              </a:rPr>
              <a:t>Dispositivos como tornillos, pasadores, alambres y clavos que se utilizan para mantener internamente la alineación ósea mientras se cura un hueso fracturado
Más comúnmente utilizado con fracturas de fémur y fracturas de articulaciones
</a:t>
            </a:r>
            <a:endParaRPr lang="en-US" altLang="en-US" dirty="0">
              <a:solidFill>
                <a:srgbClr val="006600"/>
              </a:solidFill>
            </a:endParaRPr>
          </a:p>
        </p:txBody>
      </p:sp>
      <p:sp>
        <p:nvSpPr>
          <p:cNvPr id="102404" name="Rectangle 4">
            <a:extLst>
              <a:ext uri="{FF2B5EF4-FFF2-40B4-BE49-F238E27FC236}">
                <a16:creationId xmlns:a16="http://schemas.microsoft.com/office/drawing/2014/main" id="{B5F00A5B-A273-47BB-B405-598BF6D558A7}"/>
              </a:ext>
            </a:extLst>
          </p:cNvPr>
          <p:cNvSpPr>
            <a:spLocks noGrp="1" noChangeArrowheads="1"/>
          </p:cNvSpPr>
          <p:nvPr>
            <p:ph type="title"/>
          </p:nvPr>
        </p:nvSpPr>
        <p:spPr>
          <a:xfrm>
            <a:off x="457200" y="304800"/>
            <a:ext cx="8305800" cy="1066800"/>
          </a:xfrm>
        </p:spPr>
        <p:txBody>
          <a:bodyPr>
            <a:normAutofit fontScale="90000"/>
          </a:bodyPr>
          <a:lstStyle/>
          <a:p>
            <a:r>
              <a:rPr lang="en-US" altLang="en-US"/>
              <a:t>Diagnostic Techniques, </a:t>
            </a:r>
            <a:br>
              <a:rPr lang="en-US" altLang="en-US"/>
            </a:br>
            <a:r>
              <a:rPr lang="en-US" altLang="en-US"/>
              <a:t>Treatments, and Procedures</a:t>
            </a:r>
            <a:endParaRPr lang="en-US" altLang="en-US" sz="40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a:extLst>
              <a:ext uri="{FF2B5EF4-FFF2-40B4-BE49-F238E27FC236}">
                <a16:creationId xmlns:a16="http://schemas.microsoft.com/office/drawing/2014/main" id="{16F2D413-578F-4052-B9A5-68C2537A9044}"/>
              </a:ext>
            </a:extLst>
          </p:cNvPr>
          <p:cNvSpPr>
            <a:spLocks noGrp="1" noChangeArrowheads="1"/>
          </p:cNvSpPr>
          <p:nvPr>
            <p:ph type="body" idx="1"/>
          </p:nvPr>
        </p:nvSpPr>
        <p:spPr>
          <a:xfrm>
            <a:off x="457200" y="1600200"/>
            <a:ext cx="8229600" cy="4495800"/>
          </a:xfrm>
        </p:spPr>
        <p:txBody>
          <a:bodyPr/>
          <a:lstStyle/>
          <a:p>
            <a:r>
              <a:rPr lang="en-US" altLang="en-US" dirty="0"/>
              <a:t>Intraocular lens implant</a:t>
            </a:r>
          </a:p>
          <a:p>
            <a:pPr lvl="1"/>
            <a:r>
              <a:rPr lang="es-ES" altLang="en-US" dirty="0">
                <a:solidFill>
                  <a:schemeClr val="accent2"/>
                </a:solidFill>
              </a:rPr>
              <a:t>Proceso quirúrgico de extracción de cataratas e inserción de una lente artificial en el ojo del paciente 
Restaura la agudeza visual y proporciona percepción de profundidad, refracción de la luz y visión binocular
</a:t>
            </a:r>
            <a:endParaRPr lang="en-US" altLang="en-US" sz="2400" dirty="0">
              <a:solidFill>
                <a:srgbClr val="006600"/>
              </a:solidFill>
            </a:endParaRPr>
          </a:p>
        </p:txBody>
      </p:sp>
      <p:sp>
        <p:nvSpPr>
          <p:cNvPr id="103428" name="Rectangle 4">
            <a:extLst>
              <a:ext uri="{FF2B5EF4-FFF2-40B4-BE49-F238E27FC236}">
                <a16:creationId xmlns:a16="http://schemas.microsoft.com/office/drawing/2014/main" id="{259B1CAB-D4D1-44DD-A461-3E168C4BC39B}"/>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 </a:t>
            </a:r>
            <a:br>
              <a:rPr lang="en-US" altLang="en-US"/>
            </a:br>
            <a:r>
              <a:rPr lang="en-US" altLang="en-US"/>
              <a:t>Treatments, and Procedures</a:t>
            </a:r>
            <a:endParaRPr lang="en-US" altLang="en-US" sz="400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a:extLst>
              <a:ext uri="{FF2B5EF4-FFF2-40B4-BE49-F238E27FC236}">
                <a16:creationId xmlns:a16="http://schemas.microsoft.com/office/drawing/2014/main" id="{96B89C6E-6AD0-4503-9319-292098FF6313}"/>
              </a:ext>
            </a:extLst>
          </p:cNvPr>
          <p:cNvSpPr>
            <a:spLocks noGrp="1" noChangeArrowheads="1"/>
          </p:cNvSpPr>
          <p:nvPr>
            <p:ph type="body" idx="1"/>
          </p:nvPr>
        </p:nvSpPr>
        <p:spPr>
          <a:xfrm>
            <a:off x="533400" y="1600200"/>
            <a:ext cx="8148638" cy="4419600"/>
          </a:xfrm>
        </p:spPr>
        <p:txBody>
          <a:bodyPr/>
          <a:lstStyle/>
          <a:p>
            <a:r>
              <a:rPr lang="en-US" altLang="en-US" dirty="0"/>
              <a:t>Percutaneous Transluminal Coronary Angioplasty (PTCA)</a:t>
            </a:r>
          </a:p>
          <a:p>
            <a:pPr lvl="1"/>
            <a:r>
              <a:rPr lang="es-ES" altLang="en-US" dirty="0">
                <a:solidFill>
                  <a:schemeClr val="accent2"/>
                </a:solidFill>
              </a:rPr>
              <a:t>Procedimiento no quirúrgico en el que un catéter, equipado con un pequeño globo en un extremo, se inserta en la arteria femoral y enhebra aorta (bajo visualización de rayos X) en la arteria coronaria estrechada
</a:t>
            </a:r>
            <a:endParaRPr lang="en-US" altLang="en-US" dirty="0">
              <a:solidFill>
                <a:schemeClr val="accent2"/>
              </a:solidFill>
            </a:endParaRPr>
          </a:p>
        </p:txBody>
      </p:sp>
      <p:sp>
        <p:nvSpPr>
          <p:cNvPr id="104452" name="Rectangle 4">
            <a:extLst>
              <a:ext uri="{FF2B5EF4-FFF2-40B4-BE49-F238E27FC236}">
                <a16:creationId xmlns:a16="http://schemas.microsoft.com/office/drawing/2014/main" id="{5DE634A9-B66D-4DDB-9008-D280D3755388}"/>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a:extLst>
              <a:ext uri="{FF2B5EF4-FFF2-40B4-BE49-F238E27FC236}">
                <a16:creationId xmlns:a16="http://schemas.microsoft.com/office/drawing/2014/main" id="{0052DE55-A712-4778-A7B3-CE2EB617B1A3}"/>
              </a:ext>
            </a:extLst>
          </p:cNvPr>
          <p:cNvSpPr>
            <a:spLocks noGrp="1" noChangeArrowheads="1"/>
          </p:cNvSpPr>
          <p:nvPr>
            <p:ph type="body" idx="1"/>
          </p:nvPr>
        </p:nvSpPr>
        <p:spPr>
          <a:xfrm>
            <a:off x="457200" y="1701800"/>
            <a:ext cx="8229600" cy="4318000"/>
          </a:xfrm>
        </p:spPr>
        <p:txBody>
          <a:bodyPr/>
          <a:lstStyle/>
          <a:p>
            <a:r>
              <a:rPr lang="en-US" altLang="en-US" dirty="0"/>
              <a:t>Retinal photocoagulation</a:t>
            </a:r>
          </a:p>
          <a:p>
            <a:pPr lvl="1"/>
            <a:r>
              <a:rPr lang="es-ES" altLang="en-US" dirty="0">
                <a:solidFill>
                  <a:schemeClr val="accent2"/>
                </a:solidFill>
              </a:rPr>
              <a:t>Procedimiento quirúrgico que utiliza un láser de argón para tratar afecciones como el glaucoma, el desprendimiento de retina y la retinopatía diabética</a:t>
            </a:r>
            <a:endParaRPr lang="en-US" altLang="en-US" dirty="0">
              <a:solidFill>
                <a:schemeClr val="accent2"/>
              </a:solidFill>
            </a:endParaRPr>
          </a:p>
          <a:p>
            <a:r>
              <a:rPr lang="en-US" altLang="en-US" dirty="0"/>
              <a:t>Serum glucose tests</a:t>
            </a:r>
          </a:p>
          <a:p>
            <a:pPr lvl="1"/>
            <a:r>
              <a:rPr lang="es-ES" altLang="en-US" dirty="0">
                <a:solidFill>
                  <a:schemeClr val="accent2"/>
                </a:solidFill>
              </a:rPr>
              <a:t>Examen de sangre que mide la cantidad de glucosa en sangre en el momento en que se extrajo muestra
</a:t>
            </a:r>
            <a:endParaRPr lang="en-US" altLang="en-US" dirty="0">
              <a:solidFill>
                <a:schemeClr val="accent2"/>
              </a:solidFill>
            </a:endParaRPr>
          </a:p>
        </p:txBody>
      </p:sp>
      <p:sp>
        <p:nvSpPr>
          <p:cNvPr id="105476" name="Rectangle 4">
            <a:extLst>
              <a:ext uri="{FF2B5EF4-FFF2-40B4-BE49-F238E27FC236}">
                <a16:creationId xmlns:a16="http://schemas.microsoft.com/office/drawing/2014/main" id="{661BE32F-0CE0-46EB-B721-64F80332F603}"/>
              </a:ext>
            </a:extLst>
          </p:cNvPr>
          <p:cNvSpPr>
            <a:spLocks noGrp="1" noChangeArrowheads="1"/>
          </p:cNvSpPr>
          <p:nvPr>
            <p:ph type="title"/>
          </p:nvPr>
        </p:nvSpPr>
        <p:spPr>
          <a:xfrm>
            <a:off x="457200" y="304800"/>
            <a:ext cx="8229600" cy="1295400"/>
          </a:xfrm>
        </p:spPr>
        <p:txBody>
          <a:bodyPr>
            <a:normAutofit fontScale="90000"/>
          </a:bodyPr>
          <a:lstStyle/>
          <a:p>
            <a:r>
              <a:rPr lang="en-US" altLang="en-US"/>
              <a:t>Diagnostic Techniques, </a:t>
            </a:r>
            <a:br>
              <a:rPr lang="en-US" altLang="en-US"/>
            </a:br>
            <a:r>
              <a:rPr lang="en-US" altLang="en-US"/>
              <a:t>Treatments, and Procedures</a:t>
            </a:r>
            <a:endParaRPr lang="en-US" altLang="en-US" sz="400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a:extLst>
              <a:ext uri="{FF2B5EF4-FFF2-40B4-BE49-F238E27FC236}">
                <a16:creationId xmlns:a16="http://schemas.microsoft.com/office/drawing/2014/main" id="{B2F9B603-9580-441C-A72D-843B30821704}"/>
              </a:ext>
            </a:extLst>
          </p:cNvPr>
          <p:cNvSpPr>
            <a:spLocks noGrp="1" noChangeArrowheads="1"/>
          </p:cNvSpPr>
          <p:nvPr>
            <p:ph type="body" idx="1"/>
          </p:nvPr>
        </p:nvSpPr>
        <p:spPr>
          <a:xfrm>
            <a:off x="457200" y="1752600"/>
            <a:ext cx="8305800" cy="4495800"/>
          </a:xfrm>
        </p:spPr>
        <p:txBody>
          <a:bodyPr/>
          <a:lstStyle/>
          <a:p>
            <a:r>
              <a:rPr lang="en-US" altLang="en-US" dirty="0"/>
              <a:t>Suprapubic prostatectomy</a:t>
            </a:r>
          </a:p>
          <a:p>
            <a:pPr lvl="1"/>
            <a:r>
              <a:rPr lang="es-ES" altLang="en-US" dirty="0">
                <a:solidFill>
                  <a:schemeClr val="accent2"/>
                </a:solidFill>
              </a:rPr>
              <a:t>Extirpación quirúrgica de la glándula prostática haciendo una incisión en la pared abdominal, justo por encima de pubis
</a:t>
            </a:r>
            <a:endParaRPr lang="en-US" altLang="en-US" dirty="0">
              <a:solidFill>
                <a:schemeClr val="accent2"/>
              </a:solidFill>
            </a:endParaRPr>
          </a:p>
        </p:txBody>
      </p:sp>
      <p:sp>
        <p:nvSpPr>
          <p:cNvPr id="106500" name="Rectangle 4">
            <a:extLst>
              <a:ext uri="{FF2B5EF4-FFF2-40B4-BE49-F238E27FC236}">
                <a16:creationId xmlns:a16="http://schemas.microsoft.com/office/drawing/2014/main" id="{6B99E89D-5C3C-4EB7-8559-A2C3611D433F}"/>
              </a:ext>
            </a:extLst>
          </p:cNvPr>
          <p:cNvSpPr>
            <a:spLocks noGrp="1" noChangeArrowheads="1"/>
          </p:cNvSpPr>
          <p:nvPr>
            <p:ph type="title"/>
          </p:nvPr>
        </p:nvSpPr>
        <p:spPr>
          <a:xfrm>
            <a:off x="457200" y="304800"/>
            <a:ext cx="8229600" cy="10668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0139D62C-DC36-4F16-BC2D-1DC322A99DCB}"/>
              </a:ext>
            </a:extLst>
          </p:cNvPr>
          <p:cNvSpPr>
            <a:spLocks noGrp="1" noChangeArrowheads="1"/>
          </p:cNvSpPr>
          <p:nvPr>
            <p:ph type="body" idx="1"/>
          </p:nvPr>
        </p:nvSpPr>
        <p:spPr>
          <a:xfrm>
            <a:off x="457200" y="1600200"/>
            <a:ext cx="8305800" cy="4648200"/>
          </a:xfrm>
        </p:spPr>
        <p:txBody>
          <a:bodyPr/>
          <a:lstStyle/>
          <a:p>
            <a:r>
              <a:rPr lang="en-US" altLang="en-US" dirty="0"/>
              <a:t>Transurethral resection of the prostate (TURP)</a:t>
            </a:r>
          </a:p>
          <a:p>
            <a:pPr lvl="1"/>
            <a:r>
              <a:rPr lang="es-ES" altLang="en-US" dirty="0">
                <a:solidFill>
                  <a:schemeClr val="accent2"/>
                </a:solidFill>
              </a:rPr>
              <a:t>Extirpación quirúrgica de la glándula prostática mediante la inserción de un </a:t>
            </a:r>
            <a:r>
              <a:rPr lang="es-ES" altLang="en-US" dirty="0" err="1">
                <a:solidFill>
                  <a:schemeClr val="accent2"/>
                </a:solidFill>
              </a:rPr>
              <a:t>resectoscopio</a:t>
            </a:r>
            <a:r>
              <a:rPr lang="es-ES" altLang="en-US" dirty="0">
                <a:solidFill>
                  <a:schemeClr val="accent2"/>
                </a:solidFill>
              </a:rPr>
              <a:t> a través de la uretra y en la vejiga para extraer pequeños trozos de tejido de la glándula prostática
</a:t>
            </a:r>
            <a:endParaRPr lang="en-US" altLang="en-US" dirty="0">
              <a:solidFill>
                <a:schemeClr val="accent2"/>
              </a:solidFill>
            </a:endParaRPr>
          </a:p>
        </p:txBody>
      </p:sp>
      <p:sp>
        <p:nvSpPr>
          <p:cNvPr id="119811" name="Rectangle 3">
            <a:extLst>
              <a:ext uri="{FF2B5EF4-FFF2-40B4-BE49-F238E27FC236}">
                <a16:creationId xmlns:a16="http://schemas.microsoft.com/office/drawing/2014/main" id="{E2020184-DF7F-421E-8021-184292E33A57}"/>
              </a:ext>
            </a:extLst>
          </p:cNvPr>
          <p:cNvSpPr>
            <a:spLocks noGrp="1" noChangeArrowheads="1"/>
          </p:cNvSpPr>
          <p:nvPr>
            <p:ph type="title"/>
          </p:nvPr>
        </p:nvSpPr>
        <p:spPr>
          <a:xfrm>
            <a:off x="457200" y="304800"/>
            <a:ext cx="8229600" cy="10668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93</TotalTime>
  <Words>1189</Words>
  <Application>Microsoft Office PowerPoint</Application>
  <PresentationFormat>On-screen Show (4:3)</PresentationFormat>
  <Paragraphs>366</Paragraphs>
  <Slides>106</Slides>
  <Notes>105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106</vt:i4>
      </vt:variant>
    </vt:vector>
  </HeadingPairs>
  <TitlesOfParts>
    <vt:vector size="113" baseType="lpstr">
      <vt:lpstr>Arial</vt:lpstr>
      <vt:lpstr>Calibri</vt:lpstr>
      <vt:lpstr>Lucida Sans Unicode</vt:lpstr>
      <vt:lpstr>Verdana</vt:lpstr>
      <vt:lpstr>Wingdings 2</vt:lpstr>
      <vt:lpstr>Wingdings 3</vt:lpstr>
      <vt:lpstr>Concourse</vt:lpstr>
      <vt:lpstr>Medical Language</vt:lpstr>
      <vt:lpstr>Gerontología
</vt:lpstr>
      <vt:lpstr>Gerontology Overview</vt:lpstr>
      <vt:lpstr>Gerontology Overview</vt:lpstr>
      <vt:lpstr>Gerontology Overview</vt:lpstr>
      <vt:lpstr>Gerontology Overview</vt:lpstr>
      <vt:lpstr>Assessing the Elderly</vt:lpstr>
      <vt:lpstr>Assessing the Elderly</vt:lpstr>
      <vt:lpstr>Assessing the Elderly </vt:lpstr>
      <vt:lpstr>Assessing the Elderly</vt:lpstr>
      <vt:lpstr>PATHOLOGICAL  CONDITIONS AND CHANGES</vt:lpstr>
      <vt:lpstr>Integumentary System</vt:lpstr>
      <vt:lpstr>Acrochordon</vt:lpstr>
      <vt:lpstr>Actinic Keratosis</vt:lpstr>
      <vt:lpstr>Carcinoma, Basal Cell</vt:lpstr>
      <vt:lpstr>Carcinoma, Squamous Cell</vt:lpstr>
      <vt:lpstr>Carcinoma, Squamous Cell</vt:lpstr>
      <vt:lpstr>Eczema</vt:lpstr>
      <vt:lpstr>Seborrheic Keratosis</vt:lpstr>
      <vt:lpstr>Skeletal System</vt:lpstr>
      <vt:lpstr>Fracture of the Hip</vt:lpstr>
      <vt:lpstr>Fracture of the Hip</vt:lpstr>
      <vt:lpstr>Fracture of the Hip</vt:lpstr>
      <vt:lpstr>Osteomalacia</vt:lpstr>
      <vt:lpstr>Osteoporosis</vt:lpstr>
      <vt:lpstr>Osteoporosis</vt:lpstr>
      <vt:lpstr>Paget’s Disease  (Osteitis Deformans)</vt:lpstr>
      <vt:lpstr>Paget’s Disease  (Osteitis Deformans)</vt:lpstr>
      <vt:lpstr>Muscles and Joints</vt:lpstr>
      <vt:lpstr>Ankylosing Spondylitis</vt:lpstr>
      <vt:lpstr>Bunion (Hallux Valgus)</vt:lpstr>
      <vt:lpstr>Gout</vt:lpstr>
      <vt:lpstr>Osteoarthritis</vt:lpstr>
      <vt:lpstr>Osteoarthritis</vt:lpstr>
      <vt:lpstr>Restless Legs Syndrome</vt:lpstr>
      <vt:lpstr>Nervous System</vt:lpstr>
      <vt:lpstr>Alzheimer’s Disease</vt:lpstr>
      <vt:lpstr>Cerebrovascular Accident (CVA)</vt:lpstr>
      <vt:lpstr>Cerebrovascular Accident (CVA)</vt:lpstr>
      <vt:lpstr>Parkinson’s Disease</vt:lpstr>
      <vt:lpstr>Shingles (Herpes Zoster)</vt:lpstr>
      <vt:lpstr>Shingles</vt:lpstr>
      <vt:lpstr>Blood and Lymphatic Systems</vt:lpstr>
      <vt:lpstr>Purpura</vt:lpstr>
      <vt:lpstr>Cardiovascular System</vt:lpstr>
      <vt:lpstr>Arteriosclerosis</vt:lpstr>
      <vt:lpstr>Congestive Heart Failure</vt:lpstr>
      <vt:lpstr>Congestive Heart Failure</vt:lpstr>
      <vt:lpstr>Congestive Heart Failure</vt:lpstr>
      <vt:lpstr>Coronary Artery Disease</vt:lpstr>
      <vt:lpstr>Coronary Artery Disease</vt:lpstr>
      <vt:lpstr>Respiratory System</vt:lpstr>
      <vt:lpstr>Emphysema</vt:lpstr>
      <vt:lpstr>Influenza</vt:lpstr>
      <vt:lpstr>Pneumonia</vt:lpstr>
      <vt:lpstr>Pulmonary Edema</vt:lpstr>
      <vt:lpstr>Pulmonary Heart  Disease (Cor Pulmonale)</vt:lpstr>
      <vt:lpstr>Digestive System</vt:lpstr>
      <vt:lpstr>Achalasia</vt:lpstr>
      <vt:lpstr>Colorectal Cancer</vt:lpstr>
      <vt:lpstr>Constipation</vt:lpstr>
      <vt:lpstr>Diverticular Disease</vt:lpstr>
      <vt:lpstr>Endocrine System</vt:lpstr>
      <vt:lpstr>Diabetes Mellitus</vt:lpstr>
      <vt:lpstr>Diabetes Mellitus</vt:lpstr>
      <vt:lpstr>Diabetes Mellitus</vt:lpstr>
      <vt:lpstr>Special Senses (Eye and Ear)</vt:lpstr>
      <vt:lpstr>Cataract</vt:lpstr>
      <vt:lpstr>Deafness, Sensorineural</vt:lpstr>
      <vt:lpstr>Diabetic Retinopathy</vt:lpstr>
      <vt:lpstr>Ectropion</vt:lpstr>
      <vt:lpstr>Entropion</vt:lpstr>
      <vt:lpstr>Glaucoma</vt:lpstr>
      <vt:lpstr>Glaucoma</vt:lpstr>
      <vt:lpstr>Glaucoma</vt:lpstr>
      <vt:lpstr>Macular Degeneration</vt:lpstr>
      <vt:lpstr>Presbyopia</vt:lpstr>
      <vt:lpstr>Urinary System</vt:lpstr>
      <vt:lpstr>Urinary Incontinence</vt:lpstr>
      <vt:lpstr>Urinary Incontinence </vt:lpstr>
      <vt:lpstr>Urinary Incontinence</vt:lpstr>
      <vt:lpstr>Urinary Incontinence</vt:lpstr>
      <vt:lpstr>Male Reproductive System</vt:lpstr>
      <vt:lpstr>Benign Prostatic Hypertrophy</vt:lpstr>
      <vt:lpstr>Carcinoma of the Prostate</vt:lpstr>
      <vt:lpstr>Female Reproductive System</vt:lpstr>
      <vt:lpstr>Atrophic Vaginitis</vt:lpstr>
      <vt:lpstr>Ovarian Carcinoma</vt:lpstr>
      <vt:lpstr>Mental Health</vt:lpstr>
      <vt:lpstr>Dementia</vt:lpstr>
      <vt:lpstr>Depression</vt:lpstr>
      <vt:lpstr>DIAGNOSTIC  TECHNIQUES, TREATMENTS AND PROCEDURES</vt:lpstr>
      <vt:lpstr>Diagnostic Techniques, Treatments, and Procedures</vt:lpstr>
      <vt:lpstr>Diagnostic Techniques,  Treatments, and Procedures </vt:lpstr>
      <vt:lpstr>Diagnostic Techniques,  Treatments, and Procedures</vt:lpstr>
      <vt:lpstr>Coronary Artery  Bypass Graft Surgery</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Me4dical Languaje</dc:title>
  <dc:creator>Faculty</dc:creator>
  <cp:lastModifiedBy> </cp:lastModifiedBy>
  <cp:revision>11</cp:revision>
  <dcterms:created xsi:type="dcterms:W3CDTF">2013-10-07T21:15:38Z</dcterms:created>
  <dcterms:modified xsi:type="dcterms:W3CDTF">2020-04-21T21:54:13Z</dcterms:modified>
</cp:coreProperties>
</file>