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308" r:id="rId10"/>
    <p:sldId id="313" r:id="rId11"/>
    <p:sldId id="267" r:id="rId12"/>
    <p:sldId id="310" r:id="rId13"/>
    <p:sldId id="262" r:id="rId14"/>
    <p:sldId id="269" r:id="rId15"/>
    <p:sldId id="272" r:id="rId16"/>
    <p:sldId id="279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5" r:id="rId40"/>
    <p:sldId id="297" r:id="rId41"/>
    <p:sldId id="299" r:id="rId42"/>
    <p:sldId id="298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26" autoAdjust="0"/>
    <p:restoredTop sz="94718" autoAdjust="0"/>
  </p:normalViewPr>
  <p:slideViewPr>
    <p:cSldViewPr>
      <p:cViewPr varScale="1">
        <p:scale>
          <a:sx n="91" d="100"/>
          <a:sy n="91" d="100"/>
        </p:scale>
        <p:origin x="51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7679546-8B22-42E1-84F5-067E48770D9B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7A2E93C-048B-4A07-BF81-C5440A4514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ELECTROCARDIOGRAMA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Maria Chelala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8229600" cy="224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2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783" y="1481138"/>
            <a:ext cx="792043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108" y="1905000"/>
            <a:ext cx="828089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2175208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500677"/>
            <a:ext cx="8229600" cy="4486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37944" y="1481138"/>
            <a:ext cx="746811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6520" y="1481138"/>
            <a:ext cx="799096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51640" y="1481138"/>
            <a:ext cx="364071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8229600" cy="286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8229600" cy="264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253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8229600" cy="438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3880" y="1481138"/>
            <a:ext cx="733624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57125"/>
            <a:ext cx="8229600" cy="317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33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229600" cy="29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8229600" cy="2162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8229600" cy="298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9142" y="1481138"/>
            <a:ext cx="712571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000048"/>
            <a:ext cx="8229600" cy="348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688366"/>
            <a:ext cx="8229600" cy="411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86766"/>
            <a:ext cx="8229600" cy="37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69232"/>
            <a:ext cx="8229600" cy="354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379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8229600" cy="241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8229600" cy="3339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5943600" cy="479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0200"/>
            <a:ext cx="61238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64444" y="1481138"/>
            <a:ext cx="801511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7805" y="1481138"/>
            <a:ext cx="712839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60256"/>
            <a:ext cx="8229600" cy="396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HIPERTROFIAS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32935"/>
            <a:ext cx="8229600" cy="402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33207" y="1481138"/>
            <a:ext cx="787758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INFARTOS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99362"/>
            <a:ext cx="8229600" cy="38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EKG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6769" y="1481138"/>
            <a:ext cx="78504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8229600" cy="22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6489" y="1481138"/>
            <a:ext cx="739102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43599" y="1481138"/>
            <a:ext cx="765680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76400"/>
            <a:ext cx="8229600" cy="278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229600" cy="302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41202"/>
            <a:ext cx="8229600" cy="400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2486" y="1481138"/>
            <a:ext cx="715902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447800"/>
            <a:ext cx="43512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INFARTO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94516" y="1481138"/>
            <a:ext cx="295496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8229600" cy="193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409" y="1481138"/>
            <a:ext cx="815718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40171" y="1481138"/>
            <a:ext cx="746365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200" y="1600200"/>
            <a:ext cx="7621486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66800" y="17526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7280"/>
          </a:xfrm>
        </p:spPr>
        <p:txBody>
          <a:bodyPr/>
          <a:lstStyle/>
          <a:p>
            <a:r>
              <a:rPr lang="en-US" dirty="0"/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235533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59830" y="1481138"/>
            <a:ext cx="682433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3655381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298</TotalTime>
  <Words>11</Words>
  <Application>Microsoft Office PowerPoint</Application>
  <PresentationFormat>On-screen Show (4:3)</PresentationFormat>
  <Paragraphs>10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Lucida Sans Unicode</vt:lpstr>
      <vt:lpstr>Verdana</vt:lpstr>
      <vt:lpstr>Wingdings 2</vt:lpstr>
      <vt:lpstr>Wingdings 3</vt:lpstr>
      <vt:lpstr>Concourse</vt:lpstr>
      <vt:lpstr>ELECTROCARDIOGRAMA</vt:lpstr>
      <vt:lpstr>EKG</vt:lpstr>
      <vt:lpstr>PowerPoint Presentation</vt:lpstr>
      <vt:lpstr>EKG</vt:lpstr>
      <vt:lpstr>PowerPoint Presentation</vt:lpstr>
      <vt:lpstr>PowerPoint Presentation</vt:lpstr>
      <vt:lpstr>PowerPoint Presentation</vt:lpstr>
      <vt:lpstr>EKG</vt:lpstr>
      <vt:lpstr>EKG</vt:lpstr>
      <vt:lpstr>PowerPoint Presentation</vt:lpstr>
      <vt:lpstr>PowerPoint Presentation</vt:lpstr>
      <vt:lpstr>EKG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HIPERTROFIAS</vt:lpstr>
      <vt:lpstr>PowerPoint Presentation</vt:lpstr>
      <vt:lpstr>INFARTOS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INFARTO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ELECTROCARDIOGRAMA</dc:title>
  <dc:creator>aida</dc:creator>
  <cp:lastModifiedBy>william almaguer</cp:lastModifiedBy>
  <cp:revision>50</cp:revision>
  <cp:lastPrinted>2015-02-05T15:08:56Z</cp:lastPrinted>
  <dcterms:created xsi:type="dcterms:W3CDTF">2012-03-11T12:54:19Z</dcterms:created>
  <dcterms:modified xsi:type="dcterms:W3CDTF">2020-04-23T00:13:53Z</dcterms:modified>
</cp:coreProperties>
</file>