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61"/>
  </p:notesMasterIdLst>
  <p:handoutMasterIdLst>
    <p:handoutMasterId r:id="rId62"/>
  </p:handoutMasterIdLst>
  <p:sldIdLst>
    <p:sldId id="5143" r:id="rId2"/>
    <p:sldId id="5185" r:id="rId3"/>
    <p:sldId id="4955" r:id="rId4"/>
    <p:sldId id="4956" r:id="rId5"/>
    <p:sldId id="4972" r:id="rId6"/>
    <p:sldId id="4958" r:id="rId7"/>
    <p:sldId id="4960" r:id="rId8"/>
    <p:sldId id="4973" r:id="rId9"/>
    <p:sldId id="4961" r:id="rId10"/>
    <p:sldId id="5072" r:id="rId11"/>
    <p:sldId id="4974" r:id="rId12"/>
    <p:sldId id="4963" r:id="rId13"/>
    <p:sldId id="4964" r:id="rId14"/>
    <p:sldId id="5073" r:id="rId15"/>
    <p:sldId id="4976" r:id="rId16"/>
    <p:sldId id="4966" r:id="rId17"/>
    <p:sldId id="4980" r:id="rId18"/>
    <p:sldId id="5124" r:id="rId19"/>
    <p:sldId id="4981" r:id="rId20"/>
    <p:sldId id="4967" r:id="rId21"/>
    <p:sldId id="5074" r:id="rId22"/>
    <p:sldId id="4977" r:id="rId23"/>
    <p:sldId id="4968" r:id="rId24"/>
    <p:sldId id="5075" r:id="rId25"/>
    <p:sldId id="4978" r:id="rId26"/>
    <p:sldId id="4986" r:id="rId27"/>
    <p:sldId id="4992" r:id="rId28"/>
    <p:sldId id="4970" r:id="rId29"/>
    <p:sldId id="4971" r:id="rId30"/>
    <p:sldId id="4979" r:id="rId31"/>
    <p:sldId id="5055" r:id="rId32"/>
    <p:sldId id="5049" r:id="rId33"/>
    <p:sldId id="5120" r:id="rId34"/>
    <p:sldId id="5129" r:id="rId35"/>
    <p:sldId id="5133" r:id="rId36"/>
    <p:sldId id="5131" r:id="rId37"/>
    <p:sldId id="5132" r:id="rId38"/>
    <p:sldId id="5130" r:id="rId39"/>
    <p:sldId id="5134" r:id="rId40"/>
    <p:sldId id="5042" r:id="rId41"/>
    <p:sldId id="5047" r:id="rId42"/>
    <p:sldId id="5043" r:id="rId43"/>
    <p:sldId id="5097" r:id="rId44"/>
    <p:sldId id="5135" r:id="rId45"/>
    <p:sldId id="5099" r:id="rId46"/>
    <p:sldId id="5100" r:id="rId47"/>
    <p:sldId id="5019" r:id="rId48"/>
    <p:sldId id="5150" r:id="rId49"/>
    <p:sldId id="5151" r:id="rId50"/>
    <p:sldId id="5182" r:id="rId51"/>
    <p:sldId id="5175" r:id="rId52"/>
    <p:sldId id="5177" r:id="rId53"/>
    <p:sldId id="5178" r:id="rId54"/>
    <p:sldId id="5179" r:id="rId55"/>
    <p:sldId id="5180" r:id="rId56"/>
    <p:sldId id="5170" r:id="rId57"/>
    <p:sldId id="5171" r:id="rId58"/>
    <p:sldId id="5172" r:id="rId59"/>
    <p:sldId id="5173" r:id="rId60"/>
  </p:sldIdLst>
  <p:sldSz cx="9144000" cy="6858000" type="screen4x3"/>
  <p:notesSz cx="6997700" cy="9283700"/>
  <p:defaultTextStyle>
    <a:defPPr>
      <a:defRPr lang="en-US"/>
    </a:defPPr>
    <a:lvl1pPr algn="l" rtl="0" fontAlgn="base">
      <a:spcBef>
        <a:spcPct val="0"/>
      </a:spcBef>
      <a:spcAft>
        <a:spcPct val="0"/>
      </a:spcAft>
      <a:defRPr sz="4400" kern="1200">
        <a:solidFill>
          <a:schemeClr val="tx1"/>
        </a:solidFill>
        <a:latin typeface="Garamond" panose="02020404030301010803" pitchFamily="18" charset="0"/>
        <a:ea typeface="+mn-ea"/>
        <a:cs typeface="Arial" panose="020B0604020202020204" pitchFamily="34" charset="0"/>
      </a:defRPr>
    </a:lvl1pPr>
    <a:lvl2pPr marL="457200" algn="l" rtl="0" fontAlgn="base">
      <a:spcBef>
        <a:spcPct val="0"/>
      </a:spcBef>
      <a:spcAft>
        <a:spcPct val="0"/>
      </a:spcAft>
      <a:defRPr sz="4400" kern="1200">
        <a:solidFill>
          <a:schemeClr val="tx1"/>
        </a:solidFill>
        <a:latin typeface="Garamond" panose="02020404030301010803" pitchFamily="18" charset="0"/>
        <a:ea typeface="+mn-ea"/>
        <a:cs typeface="Arial" panose="020B0604020202020204" pitchFamily="34" charset="0"/>
      </a:defRPr>
    </a:lvl2pPr>
    <a:lvl3pPr marL="914400" algn="l" rtl="0" fontAlgn="base">
      <a:spcBef>
        <a:spcPct val="0"/>
      </a:spcBef>
      <a:spcAft>
        <a:spcPct val="0"/>
      </a:spcAft>
      <a:defRPr sz="4400" kern="1200">
        <a:solidFill>
          <a:schemeClr val="tx1"/>
        </a:solidFill>
        <a:latin typeface="Garamond" panose="02020404030301010803" pitchFamily="18" charset="0"/>
        <a:ea typeface="+mn-ea"/>
        <a:cs typeface="Arial" panose="020B0604020202020204" pitchFamily="34" charset="0"/>
      </a:defRPr>
    </a:lvl3pPr>
    <a:lvl4pPr marL="1371600" algn="l" rtl="0" fontAlgn="base">
      <a:spcBef>
        <a:spcPct val="0"/>
      </a:spcBef>
      <a:spcAft>
        <a:spcPct val="0"/>
      </a:spcAft>
      <a:defRPr sz="4400" kern="1200">
        <a:solidFill>
          <a:schemeClr val="tx1"/>
        </a:solidFill>
        <a:latin typeface="Garamond" panose="02020404030301010803" pitchFamily="18" charset="0"/>
        <a:ea typeface="+mn-ea"/>
        <a:cs typeface="Arial" panose="020B0604020202020204" pitchFamily="34" charset="0"/>
      </a:defRPr>
    </a:lvl4pPr>
    <a:lvl5pPr marL="1828800" algn="l" rtl="0" fontAlgn="base">
      <a:spcBef>
        <a:spcPct val="0"/>
      </a:spcBef>
      <a:spcAft>
        <a:spcPct val="0"/>
      </a:spcAft>
      <a:defRPr sz="4400" kern="1200">
        <a:solidFill>
          <a:schemeClr val="tx1"/>
        </a:solidFill>
        <a:latin typeface="Garamond" panose="02020404030301010803" pitchFamily="18" charset="0"/>
        <a:ea typeface="+mn-ea"/>
        <a:cs typeface="Arial" panose="020B0604020202020204" pitchFamily="34" charset="0"/>
      </a:defRPr>
    </a:lvl5pPr>
    <a:lvl6pPr marL="2286000" algn="l" defTabSz="914400" rtl="0" eaLnBrk="1" latinLnBrk="0" hangingPunct="1">
      <a:defRPr sz="4400" kern="1200">
        <a:solidFill>
          <a:schemeClr val="tx1"/>
        </a:solidFill>
        <a:latin typeface="Garamond" panose="02020404030301010803" pitchFamily="18" charset="0"/>
        <a:ea typeface="+mn-ea"/>
        <a:cs typeface="Arial" panose="020B0604020202020204" pitchFamily="34" charset="0"/>
      </a:defRPr>
    </a:lvl6pPr>
    <a:lvl7pPr marL="2743200" algn="l" defTabSz="914400" rtl="0" eaLnBrk="1" latinLnBrk="0" hangingPunct="1">
      <a:defRPr sz="4400" kern="1200">
        <a:solidFill>
          <a:schemeClr val="tx1"/>
        </a:solidFill>
        <a:latin typeface="Garamond" panose="02020404030301010803" pitchFamily="18" charset="0"/>
        <a:ea typeface="+mn-ea"/>
        <a:cs typeface="Arial" panose="020B0604020202020204" pitchFamily="34" charset="0"/>
      </a:defRPr>
    </a:lvl7pPr>
    <a:lvl8pPr marL="3200400" algn="l" defTabSz="914400" rtl="0" eaLnBrk="1" latinLnBrk="0" hangingPunct="1">
      <a:defRPr sz="4400" kern="1200">
        <a:solidFill>
          <a:schemeClr val="tx1"/>
        </a:solidFill>
        <a:latin typeface="Garamond" panose="02020404030301010803" pitchFamily="18" charset="0"/>
        <a:ea typeface="+mn-ea"/>
        <a:cs typeface="Arial" panose="020B0604020202020204" pitchFamily="34" charset="0"/>
      </a:defRPr>
    </a:lvl8pPr>
    <a:lvl9pPr marL="3657600" algn="l" defTabSz="914400" rtl="0" eaLnBrk="1" latinLnBrk="0" hangingPunct="1">
      <a:defRPr sz="4400" kern="1200">
        <a:solidFill>
          <a:schemeClr val="tx1"/>
        </a:solidFill>
        <a:latin typeface="Garamond" panose="02020404030301010803"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4">
          <p15:clr>
            <a:srgbClr val="A4A3A4"/>
          </p15:clr>
        </p15:guide>
        <p15:guide id="2" pos="22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66"/>
    <a:srgbClr val="FFCC00"/>
    <a:srgbClr val="274E9D"/>
    <a:srgbClr val="3366CC"/>
    <a:srgbClr val="0000FF"/>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551" autoAdjust="0"/>
    <p:restoredTop sz="86473" autoAdjust="0"/>
  </p:normalViewPr>
  <p:slideViewPr>
    <p:cSldViewPr>
      <p:cViewPr varScale="1">
        <p:scale>
          <a:sx n="72" d="100"/>
          <a:sy n="72" d="100"/>
        </p:scale>
        <p:origin x="1206" y="66"/>
      </p:cViewPr>
      <p:guideLst>
        <p:guide orient="horz" pos="2160"/>
        <p:guide pos="2880"/>
      </p:guideLst>
    </p:cSldViewPr>
  </p:slideViewPr>
  <p:outlineViewPr>
    <p:cViewPr>
      <p:scale>
        <a:sx n="33" d="100"/>
        <a:sy n="33" d="100"/>
      </p:scale>
      <p:origin x="0" y="50794"/>
    </p:cViewPr>
  </p:outlineViewPr>
  <p:notesTextViewPr>
    <p:cViewPr>
      <p:scale>
        <a:sx n="100" d="100"/>
        <a:sy n="100" d="100"/>
      </p:scale>
      <p:origin x="0" y="0"/>
    </p:cViewPr>
  </p:notesTextViewPr>
  <p:sorterViewPr>
    <p:cViewPr>
      <p:scale>
        <a:sx n="66" d="100"/>
        <a:sy n="66" d="100"/>
      </p:scale>
      <p:origin x="0" y="15542"/>
    </p:cViewPr>
  </p:sorterViewPr>
  <p:notesViewPr>
    <p:cSldViewPr>
      <p:cViewPr varScale="1">
        <p:scale>
          <a:sx n="49" d="100"/>
          <a:sy n="49" d="100"/>
        </p:scale>
        <p:origin x="-1344" y="-77"/>
      </p:cViewPr>
      <p:guideLst>
        <p:guide orient="horz" pos="2924"/>
        <p:guide pos="22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D088E795-B8BC-4F44-A40B-639689D5294C}"/>
              </a:ext>
            </a:extLst>
          </p:cNvPr>
          <p:cNvSpPr>
            <a:spLocks noGrp="1" noChangeArrowheads="1"/>
          </p:cNvSpPr>
          <p:nvPr>
            <p:ph type="hdr" sz="quarter"/>
          </p:nvPr>
        </p:nvSpPr>
        <p:spPr bwMode="auto">
          <a:xfrm>
            <a:off x="0" y="0"/>
            <a:ext cx="303212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i="1">
                <a:latin typeface="Times New Roman" pitchFamily="18" charset="0"/>
                <a:cs typeface="+mn-cs"/>
              </a:defRPr>
            </a:lvl1pPr>
          </a:lstStyle>
          <a:p>
            <a:pPr>
              <a:defRPr/>
            </a:pPr>
            <a:endParaRPr lang="en-US"/>
          </a:p>
        </p:txBody>
      </p:sp>
      <p:sp>
        <p:nvSpPr>
          <p:cNvPr id="95235" name="Rectangle 3">
            <a:extLst>
              <a:ext uri="{FF2B5EF4-FFF2-40B4-BE49-F238E27FC236}">
                <a16:creationId xmlns:a16="http://schemas.microsoft.com/office/drawing/2014/main" id="{EA089774-CB7B-4FF0-887D-E197BF8EA21B}"/>
              </a:ext>
            </a:extLst>
          </p:cNvPr>
          <p:cNvSpPr>
            <a:spLocks noGrp="1" noChangeArrowheads="1"/>
          </p:cNvSpPr>
          <p:nvPr>
            <p:ph type="dt" sz="quarter" idx="1"/>
          </p:nvPr>
        </p:nvSpPr>
        <p:spPr bwMode="auto">
          <a:xfrm>
            <a:off x="3965575" y="0"/>
            <a:ext cx="303212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i="1">
                <a:latin typeface="Times New Roman" pitchFamily="18" charset="0"/>
                <a:cs typeface="+mn-cs"/>
              </a:defRPr>
            </a:lvl1pPr>
          </a:lstStyle>
          <a:p>
            <a:pPr>
              <a:defRPr/>
            </a:pPr>
            <a:endParaRPr lang="en-US"/>
          </a:p>
        </p:txBody>
      </p:sp>
      <p:sp>
        <p:nvSpPr>
          <p:cNvPr id="95236" name="Rectangle 4">
            <a:extLst>
              <a:ext uri="{FF2B5EF4-FFF2-40B4-BE49-F238E27FC236}">
                <a16:creationId xmlns:a16="http://schemas.microsoft.com/office/drawing/2014/main" id="{01DEE572-17EC-471F-88F4-6931F909C4EF}"/>
              </a:ext>
            </a:extLst>
          </p:cNvPr>
          <p:cNvSpPr>
            <a:spLocks noGrp="1" noChangeArrowheads="1"/>
          </p:cNvSpPr>
          <p:nvPr>
            <p:ph type="ftr" sz="quarter" idx="2"/>
          </p:nvPr>
        </p:nvSpPr>
        <p:spPr bwMode="auto">
          <a:xfrm>
            <a:off x="0" y="8818563"/>
            <a:ext cx="3032125"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i="1">
                <a:latin typeface="Times New Roman" pitchFamily="18" charset="0"/>
                <a:cs typeface="+mn-cs"/>
              </a:defRPr>
            </a:lvl1pPr>
          </a:lstStyle>
          <a:p>
            <a:pPr>
              <a:defRPr/>
            </a:pPr>
            <a:endParaRPr lang="en-US"/>
          </a:p>
        </p:txBody>
      </p:sp>
      <p:sp>
        <p:nvSpPr>
          <p:cNvPr id="95237" name="Rectangle 5">
            <a:extLst>
              <a:ext uri="{FF2B5EF4-FFF2-40B4-BE49-F238E27FC236}">
                <a16:creationId xmlns:a16="http://schemas.microsoft.com/office/drawing/2014/main" id="{F679BB75-208A-43F3-AA1B-3A4DFB1D4920}"/>
              </a:ext>
            </a:extLst>
          </p:cNvPr>
          <p:cNvSpPr>
            <a:spLocks noGrp="1" noChangeArrowheads="1"/>
          </p:cNvSpPr>
          <p:nvPr>
            <p:ph type="sldNum" sz="quarter" idx="3"/>
          </p:nvPr>
        </p:nvSpPr>
        <p:spPr bwMode="auto">
          <a:xfrm>
            <a:off x="3965575" y="8818563"/>
            <a:ext cx="3032125"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i="1">
                <a:latin typeface="Times New Roman" panose="02020603050405020304" pitchFamily="18" charset="0"/>
              </a:defRPr>
            </a:lvl1pPr>
          </a:lstStyle>
          <a:p>
            <a:fld id="{25FF6848-139D-434C-814D-122D0A9C13D3}" type="slidenum">
              <a:rPr lang="en-US" altLang="en-US"/>
              <a:pPr/>
              <a:t>‹Nº›</a:t>
            </a:fld>
            <a:endParaRPr lang="en-US" altLang="en-US"/>
          </a:p>
        </p:txBody>
      </p:sp>
    </p:spTree>
    <p:extLst>
      <p:ext uri="{BB962C8B-B14F-4D97-AF65-F5344CB8AC3E}">
        <p14:creationId xmlns:p14="http://schemas.microsoft.com/office/powerpoint/2010/main" val="2888006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2818" name="Rectangle 2">
            <a:extLst>
              <a:ext uri="{FF2B5EF4-FFF2-40B4-BE49-F238E27FC236}">
                <a16:creationId xmlns:a16="http://schemas.microsoft.com/office/drawing/2014/main" id="{1FC2D314-4A38-4E95-B472-80E3A488E0D1}"/>
              </a:ext>
            </a:extLst>
          </p:cNvPr>
          <p:cNvSpPr>
            <a:spLocks noGrp="1" noChangeArrowheads="1"/>
          </p:cNvSpPr>
          <p:nvPr>
            <p:ph type="hdr" sz="quarter"/>
          </p:nvPr>
        </p:nvSpPr>
        <p:spPr bwMode="auto">
          <a:xfrm>
            <a:off x="0" y="0"/>
            <a:ext cx="303212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i="1">
                <a:latin typeface="Times New Roman" pitchFamily="18" charset="0"/>
                <a:cs typeface="+mn-cs"/>
              </a:defRPr>
            </a:lvl1pPr>
          </a:lstStyle>
          <a:p>
            <a:pPr>
              <a:defRPr/>
            </a:pPr>
            <a:endParaRPr lang="en-US"/>
          </a:p>
        </p:txBody>
      </p:sp>
      <p:sp>
        <p:nvSpPr>
          <p:cNvPr id="162819" name="Rectangle 3">
            <a:extLst>
              <a:ext uri="{FF2B5EF4-FFF2-40B4-BE49-F238E27FC236}">
                <a16:creationId xmlns:a16="http://schemas.microsoft.com/office/drawing/2014/main" id="{652D5905-6D0E-49EC-B07A-250C7911CC60}"/>
              </a:ext>
            </a:extLst>
          </p:cNvPr>
          <p:cNvSpPr>
            <a:spLocks noGrp="1" noChangeArrowheads="1"/>
          </p:cNvSpPr>
          <p:nvPr>
            <p:ph type="dt" idx="1"/>
          </p:nvPr>
        </p:nvSpPr>
        <p:spPr bwMode="auto">
          <a:xfrm>
            <a:off x="3965575" y="0"/>
            <a:ext cx="303212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i="1">
                <a:latin typeface="Times New Roman" pitchFamily="18" charset="0"/>
                <a:cs typeface="+mn-cs"/>
              </a:defRPr>
            </a:lvl1pPr>
          </a:lstStyle>
          <a:p>
            <a:pPr>
              <a:defRPr/>
            </a:pPr>
            <a:endParaRPr lang="en-US"/>
          </a:p>
        </p:txBody>
      </p:sp>
      <p:sp>
        <p:nvSpPr>
          <p:cNvPr id="181252" name="Rectangle 4">
            <a:extLst>
              <a:ext uri="{FF2B5EF4-FFF2-40B4-BE49-F238E27FC236}">
                <a16:creationId xmlns:a16="http://schemas.microsoft.com/office/drawing/2014/main" id="{2C130406-3050-4473-B40A-C60C35AF3273}"/>
              </a:ext>
            </a:extLst>
          </p:cNvPr>
          <p:cNvSpPr>
            <a:spLocks noGrp="1" noRot="1" noChangeAspect="1" noChangeArrowheads="1" noTextEdit="1"/>
          </p:cNvSpPr>
          <p:nvPr>
            <p:ph type="sldImg" idx="2"/>
          </p:nvPr>
        </p:nvSpPr>
        <p:spPr bwMode="auto">
          <a:xfrm>
            <a:off x="1177925" y="695325"/>
            <a:ext cx="4641850" cy="34813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2821" name="Rectangle 5">
            <a:extLst>
              <a:ext uri="{FF2B5EF4-FFF2-40B4-BE49-F238E27FC236}">
                <a16:creationId xmlns:a16="http://schemas.microsoft.com/office/drawing/2014/main" id="{4E218790-6402-4B8F-9E8B-1E209E39F1FA}"/>
              </a:ext>
            </a:extLst>
          </p:cNvPr>
          <p:cNvSpPr>
            <a:spLocks noGrp="1" noChangeArrowheads="1"/>
          </p:cNvSpPr>
          <p:nvPr>
            <p:ph type="body" sz="quarter" idx="3"/>
          </p:nvPr>
        </p:nvSpPr>
        <p:spPr bwMode="auto">
          <a:xfrm>
            <a:off x="933450" y="4410075"/>
            <a:ext cx="5130800" cy="4178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2822" name="Rectangle 6">
            <a:extLst>
              <a:ext uri="{FF2B5EF4-FFF2-40B4-BE49-F238E27FC236}">
                <a16:creationId xmlns:a16="http://schemas.microsoft.com/office/drawing/2014/main" id="{8B7EA414-D127-497B-A50F-8320B09CDBA1}"/>
              </a:ext>
            </a:extLst>
          </p:cNvPr>
          <p:cNvSpPr>
            <a:spLocks noGrp="1" noChangeArrowheads="1"/>
          </p:cNvSpPr>
          <p:nvPr>
            <p:ph type="ftr" sz="quarter" idx="4"/>
          </p:nvPr>
        </p:nvSpPr>
        <p:spPr bwMode="auto">
          <a:xfrm>
            <a:off x="0" y="8818563"/>
            <a:ext cx="3032125"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i="1">
                <a:latin typeface="Times New Roman" pitchFamily="18" charset="0"/>
                <a:cs typeface="+mn-cs"/>
              </a:defRPr>
            </a:lvl1pPr>
          </a:lstStyle>
          <a:p>
            <a:pPr>
              <a:defRPr/>
            </a:pPr>
            <a:endParaRPr lang="en-US"/>
          </a:p>
        </p:txBody>
      </p:sp>
      <p:sp>
        <p:nvSpPr>
          <p:cNvPr id="162823" name="Rectangle 7">
            <a:extLst>
              <a:ext uri="{FF2B5EF4-FFF2-40B4-BE49-F238E27FC236}">
                <a16:creationId xmlns:a16="http://schemas.microsoft.com/office/drawing/2014/main" id="{0356B695-EA4C-48D0-80B5-D7F7235060EE}"/>
              </a:ext>
            </a:extLst>
          </p:cNvPr>
          <p:cNvSpPr>
            <a:spLocks noGrp="1" noChangeArrowheads="1"/>
          </p:cNvSpPr>
          <p:nvPr>
            <p:ph type="sldNum" sz="quarter" idx="5"/>
          </p:nvPr>
        </p:nvSpPr>
        <p:spPr bwMode="auto">
          <a:xfrm>
            <a:off x="3965575" y="8818563"/>
            <a:ext cx="3032125"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i="1">
                <a:latin typeface="Times New Roman" panose="02020603050405020304" pitchFamily="18" charset="0"/>
              </a:defRPr>
            </a:lvl1pPr>
          </a:lstStyle>
          <a:p>
            <a:fld id="{7CAFB1CF-EA94-4D29-88D3-8561FBF0BF6D}" type="slidenum">
              <a:rPr lang="en-US" altLang="en-US"/>
              <a:pPr/>
              <a:t>‹Nº›</a:t>
            </a:fld>
            <a:endParaRPr lang="en-US" altLang="en-US"/>
          </a:p>
        </p:txBody>
      </p:sp>
    </p:spTree>
    <p:extLst>
      <p:ext uri="{BB962C8B-B14F-4D97-AF65-F5344CB8AC3E}">
        <p14:creationId xmlns:p14="http://schemas.microsoft.com/office/powerpoint/2010/main" val="14533648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Slide Image Placeholder 1">
            <a:extLst>
              <a:ext uri="{FF2B5EF4-FFF2-40B4-BE49-F238E27FC236}">
                <a16:creationId xmlns:a16="http://schemas.microsoft.com/office/drawing/2014/main" id="{1136F7E7-D1F6-4E25-8581-6E3B3432C5FF}"/>
              </a:ext>
            </a:extLst>
          </p:cNvPr>
          <p:cNvSpPr>
            <a:spLocks noGrp="1" noRot="1" noChangeAspect="1" noTextEdit="1"/>
          </p:cNvSpPr>
          <p:nvPr>
            <p:ph type="sldImg"/>
          </p:nvPr>
        </p:nvSpPr>
        <p:spPr>
          <a:ln/>
        </p:spPr>
      </p:sp>
      <p:sp>
        <p:nvSpPr>
          <p:cNvPr id="182275" name="Notes Placeholder 2">
            <a:extLst>
              <a:ext uri="{FF2B5EF4-FFF2-40B4-BE49-F238E27FC236}">
                <a16:creationId xmlns:a16="http://schemas.microsoft.com/office/drawing/2014/main" id="{0F314319-9EB9-468E-B33A-7E0EDD983B3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 name="Slide Number Placeholder 3">
            <a:extLst>
              <a:ext uri="{FF2B5EF4-FFF2-40B4-BE49-F238E27FC236}">
                <a16:creationId xmlns:a16="http://schemas.microsoft.com/office/drawing/2014/main" id="{6DBAE364-A1AA-485F-B608-FB12AA46CAEA}"/>
              </a:ext>
            </a:extLst>
          </p:cNvPr>
          <p:cNvSpPr txBox="1">
            <a:spLocks noGrp="1"/>
          </p:cNvSpPr>
          <p:nvPr/>
        </p:nvSpPr>
        <p:spPr bwMode="auto">
          <a:xfrm>
            <a:off x="3965575" y="8818563"/>
            <a:ext cx="3032125" cy="465137"/>
          </a:xfrm>
          <a:prstGeom prst="rect">
            <a:avLst/>
          </a:prstGeom>
          <a:noFill/>
          <a:ln>
            <a:miter lim="800000"/>
            <a:headEnd/>
            <a:tailEnd/>
          </a:ln>
        </p:spPr>
        <p:txBody>
          <a:bodyPr anchor="b"/>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algn="r" eaLnBrk="1" hangingPunct="1"/>
            <a:fld id="{812EAA12-BDB1-4B67-ADF7-AF27DDCF133F}" type="slidenum">
              <a:rPr lang="en-US" altLang="en-US" sz="1200" i="1">
                <a:latin typeface="Times New Roman" panose="02020603050405020304" pitchFamily="18" charset="0"/>
              </a:rPr>
              <a:pPr algn="r" eaLnBrk="1" hangingPunct="1"/>
              <a:t>3</a:t>
            </a:fld>
            <a:endParaRPr lang="en-US" altLang="en-US" sz="1200" i="1">
              <a:latin typeface="Times New Roman" panose="02020603050405020304"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Image Placeholder 1">
            <a:extLst>
              <a:ext uri="{FF2B5EF4-FFF2-40B4-BE49-F238E27FC236}">
                <a16:creationId xmlns:a16="http://schemas.microsoft.com/office/drawing/2014/main" id="{468B674B-F539-41CF-A31C-11A618FB7E99}"/>
              </a:ext>
            </a:extLst>
          </p:cNvPr>
          <p:cNvSpPr>
            <a:spLocks noGrp="1" noRot="1" noChangeAspect="1" noTextEdit="1"/>
          </p:cNvSpPr>
          <p:nvPr>
            <p:ph type="sldImg"/>
          </p:nvPr>
        </p:nvSpPr>
        <p:spPr>
          <a:ln/>
        </p:spPr>
      </p:sp>
      <p:sp>
        <p:nvSpPr>
          <p:cNvPr id="191491" name="Notes Placeholder 2">
            <a:extLst>
              <a:ext uri="{FF2B5EF4-FFF2-40B4-BE49-F238E27FC236}">
                <a16:creationId xmlns:a16="http://schemas.microsoft.com/office/drawing/2014/main" id="{56B51257-B5A9-4F48-987D-1D3AB9ADD3F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 name="Slide Number Placeholder 3">
            <a:extLst>
              <a:ext uri="{FF2B5EF4-FFF2-40B4-BE49-F238E27FC236}">
                <a16:creationId xmlns:a16="http://schemas.microsoft.com/office/drawing/2014/main" id="{13F10B8F-BBE9-4F6D-9A39-7E194834F64B}"/>
              </a:ext>
            </a:extLst>
          </p:cNvPr>
          <p:cNvSpPr>
            <a:spLocks noGrp="1"/>
          </p:cNvSpPr>
          <p:nvPr>
            <p:ph type="sldNum" sz="quarter" idx="5"/>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7C85721F-18C4-4864-8824-AE99B83D93E6}" type="slidenum">
              <a:rPr lang="en-US" altLang="en-US" sz="1200">
                <a:latin typeface="Times New Roman" panose="02020603050405020304" pitchFamily="18" charset="0"/>
              </a:rPr>
              <a:pPr eaLnBrk="1" hangingPunct="1"/>
              <a:t>29</a:t>
            </a:fld>
            <a:endParaRPr lang="en-US" altLang="en-US" sz="1200">
              <a:latin typeface="Times New Roman" panose="02020603050405020304"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Slide Image Placeholder 1">
            <a:extLst>
              <a:ext uri="{FF2B5EF4-FFF2-40B4-BE49-F238E27FC236}">
                <a16:creationId xmlns:a16="http://schemas.microsoft.com/office/drawing/2014/main" id="{4DFDBD81-3428-40DC-A60A-0F7776555EBB}"/>
              </a:ext>
            </a:extLst>
          </p:cNvPr>
          <p:cNvSpPr>
            <a:spLocks noGrp="1" noRot="1" noChangeAspect="1" noTextEdit="1"/>
          </p:cNvSpPr>
          <p:nvPr>
            <p:ph type="sldImg"/>
          </p:nvPr>
        </p:nvSpPr>
        <p:spPr>
          <a:ln/>
        </p:spPr>
      </p:sp>
      <p:sp>
        <p:nvSpPr>
          <p:cNvPr id="192515" name="Notes Placeholder 2">
            <a:extLst>
              <a:ext uri="{FF2B5EF4-FFF2-40B4-BE49-F238E27FC236}">
                <a16:creationId xmlns:a16="http://schemas.microsoft.com/office/drawing/2014/main" id="{74D72D17-2FC9-44D8-B4EB-33B5FE11795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 name="Slide Number Placeholder 3">
            <a:extLst>
              <a:ext uri="{FF2B5EF4-FFF2-40B4-BE49-F238E27FC236}">
                <a16:creationId xmlns:a16="http://schemas.microsoft.com/office/drawing/2014/main" id="{4BD09557-EAEC-467A-8F8E-9F4E594AE23A}"/>
              </a:ext>
            </a:extLst>
          </p:cNvPr>
          <p:cNvSpPr txBox="1">
            <a:spLocks noGrp="1"/>
          </p:cNvSpPr>
          <p:nvPr/>
        </p:nvSpPr>
        <p:spPr bwMode="auto">
          <a:xfrm>
            <a:off x="3965575" y="8818563"/>
            <a:ext cx="3032125" cy="465137"/>
          </a:xfrm>
          <a:prstGeom prst="rect">
            <a:avLst/>
          </a:prstGeom>
          <a:noFill/>
          <a:ln>
            <a:miter lim="800000"/>
            <a:headEnd/>
            <a:tailEnd/>
          </a:ln>
        </p:spPr>
        <p:txBody>
          <a:bodyPr anchor="b"/>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algn="r" eaLnBrk="1" hangingPunct="1"/>
            <a:fld id="{9074B7D8-CE09-41B1-8B0B-CD94F92A72AC}" type="slidenum">
              <a:rPr lang="en-US" altLang="en-US" sz="1200" i="1">
                <a:latin typeface="Times New Roman" panose="02020603050405020304" pitchFamily="18" charset="0"/>
              </a:rPr>
              <a:pPr algn="r" eaLnBrk="1" hangingPunct="1"/>
              <a:t>31</a:t>
            </a:fld>
            <a:endParaRPr lang="en-US" altLang="en-US" sz="1200" i="1">
              <a:latin typeface="Times New Roman" panose="02020603050405020304"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Slide Image Placeholder 1">
            <a:extLst>
              <a:ext uri="{FF2B5EF4-FFF2-40B4-BE49-F238E27FC236}">
                <a16:creationId xmlns:a16="http://schemas.microsoft.com/office/drawing/2014/main" id="{D140967F-46BB-416F-81FD-F29491A60AD6}"/>
              </a:ext>
            </a:extLst>
          </p:cNvPr>
          <p:cNvSpPr>
            <a:spLocks noGrp="1" noRot="1" noChangeAspect="1" noTextEdit="1"/>
          </p:cNvSpPr>
          <p:nvPr>
            <p:ph type="sldImg"/>
          </p:nvPr>
        </p:nvSpPr>
        <p:spPr>
          <a:ln/>
        </p:spPr>
      </p:sp>
      <p:sp>
        <p:nvSpPr>
          <p:cNvPr id="193539" name="Notes Placeholder 2">
            <a:extLst>
              <a:ext uri="{FF2B5EF4-FFF2-40B4-BE49-F238E27FC236}">
                <a16:creationId xmlns:a16="http://schemas.microsoft.com/office/drawing/2014/main" id="{E5C769D2-A7B5-4BDE-9ACC-8A0C2975098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 name="Slide Number Placeholder 3">
            <a:extLst>
              <a:ext uri="{FF2B5EF4-FFF2-40B4-BE49-F238E27FC236}">
                <a16:creationId xmlns:a16="http://schemas.microsoft.com/office/drawing/2014/main" id="{8A103C73-4953-4A82-A14A-60E63F96C70F}"/>
              </a:ext>
            </a:extLst>
          </p:cNvPr>
          <p:cNvSpPr>
            <a:spLocks noGrp="1"/>
          </p:cNvSpPr>
          <p:nvPr>
            <p:ph type="sldNum" sz="quarter" idx="5"/>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5A0C0A70-88EE-4A13-9731-39390E05B65E}" type="slidenum">
              <a:rPr lang="en-US" altLang="en-US" sz="1200">
                <a:latin typeface="Times New Roman" panose="02020603050405020304" pitchFamily="18" charset="0"/>
              </a:rPr>
              <a:pPr eaLnBrk="1" hangingPunct="1"/>
              <a:t>39</a:t>
            </a:fld>
            <a:endParaRPr lang="en-US" altLang="en-US" sz="1200">
              <a:latin typeface="Times New Roman" panose="02020603050405020304"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Slide Image Placeholder 1">
            <a:extLst>
              <a:ext uri="{FF2B5EF4-FFF2-40B4-BE49-F238E27FC236}">
                <a16:creationId xmlns:a16="http://schemas.microsoft.com/office/drawing/2014/main" id="{897BB9B6-7D5B-457E-84ED-A76EFA6C8F41}"/>
              </a:ext>
            </a:extLst>
          </p:cNvPr>
          <p:cNvSpPr>
            <a:spLocks noGrp="1" noRot="1" noChangeAspect="1" noTextEdit="1"/>
          </p:cNvSpPr>
          <p:nvPr>
            <p:ph type="sldImg"/>
          </p:nvPr>
        </p:nvSpPr>
        <p:spPr>
          <a:ln/>
        </p:spPr>
      </p:sp>
      <p:sp>
        <p:nvSpPr>
          <p:cNvPr id="194563" name="Notes Placeholder 2">
            <a:extLst>
              <a:ext uri="{FF2B5EF4-FFF2-40B4-BE49-F238E27FC236}">
                <a16:creationId xmlns:a16="http://schemas.microsoft.com/office/drawing/2014/main" id="{312E2E56-85B1-4B99-9A9C-3FE010FE818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 name="Slide Number Placeholder 3">
            <a:extLst>
              <a:ext uri="{FF2B5EF4-FFF2-40B4-BE49-F238E27FC236}">
                <a16:creationId xmlns:a16="http://schemas.microsoft.com/office/drawing/2014/main" id="{7F0CE09C-0587-4CC4-9BD5-F392C34456A1}"/>
              </a:ext>
            </a:extLst>
          </p:cNvPr>
          <p:cNvSpPr>
            <a:spLocks noGrp="1"/>
          </p:cNvSpPr>
          <p:nvPr>
            <p:ph type="sldNum" sz="quarter" idx="5"/>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06823929-211C-4E2F-86CB-91975442C498}" type="slidenum">
              <a:rPr lang="en-US" altLang="en-US" sz="1200">
                <a:latin typeface="Times New Roman" panose="02020603050405020304" pitchFamily="18" charset="0"/>
              </a:rPr>
              <a:pPr eaLnBrk="1" hangingPunct="1"/>
              <a:t>43</a:t>
            </a:fld>
            <a:endParaRPr lang="en-US" altLang="en-US" sz="1200">
              <a:latin typeface="Times New Roman" panose="02020603050405020304"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Slide Image Placeholder 1">
            <a:extLst>
              <a:ext uri="{FF2B5EF4-FFF2-40B4-BE49-F238E27FC236}">
                <a16:creationId xmlns:a16="http://schemas.microsoft.com/office/drawing/2014/main" id="{81D2908F-DCC7-4871-90C0-31653E030959}"/>
              </a:ext>
            </a:extLst>
          </p:cNvPr>
          <p:cNvSpPr>
            <a:spLocks noGrp="1" noRot="1" noChangeAspect="1" noTextEdit="1"/>
          </p:cNvSpPr>
          <p:nvPr>
            <p:ph type="sldImg"/>
          </p:nvPr>
        </p:nvSpPr>
        <p:spPr>
          <a:ln/>
        </p:spPr>
      </p:sp>
      <p:sp>
        <p:nvSpPr>
          <p:cNvPr id="195587" name="Notes Placeholder 2">
            <a:extLst>
              <a:ext uri="{FF2B5EF4-FFF2-40B4-BE49-F238E27FC236}">
                <a16:creationId xmlns:a16="http://schemas.microsoft.com/office/drawing/2014/main" id="{FBE73375-497D-46EE-AE0D-F2C45C8C1D8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 name="Slide Number Placeholder 3">
            <a:extLst>
              <a:ext uri="{FF2B5EF4-FFF2-40B4-BE49-F238E27FC236}">
                <a16:creationId xmlns:a16="http://schemas.microsoft.com/office/drawing/2014/main" id="{FC3D811C-A934-4DC5-B592-DBC58F0FD5DE}"/>
              </a:ext>
            </a:extLst>
          </p:cNvPr>
          <p:cNvSpPr>
            <a:spLocks noGrp="1"/>
          </p:cNvSpPr>
          <p:nvPr>
            <p:ph type="sldNum" sz="quarter" idx="5"/>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B523BE0C-4350-4A56-8E50-5B2E53592EAF}" type="slidenum">
              <a:rPr lang="en-US" altLang="en-US" sz="1200">
                <a:latin typeface="Times New Roman" panose="02020603050405020304" pitchFamily="18" charset="0"/>
              </a:rPr>
              <a:pPr eaLnBrk="1" hangingPunct="1"/>
              <a:t>45</a:t>
            </a:fld>
            <a:endParaRPr lang="en-US" altLang="en-US" sz="1200">
              <a:latin typeface="Times New Roman" panose="02020603050405020304"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Slide Image Placeholder 1">
            <a:extLst>
              <a:ext uri="{FF2B5EF4-FFF2-40B4-BE49-F238E27FC236}">
                <a16:creationId xmlns:a16="http://schemas.microsoft.com/office/drawing/2014/main" id="{5C221B62-5B95-4745-9E26-37CA9C43370A}"/>
              </a:ext>
            </a:extLst>
          </p:cNvPr>
          <p:cNvSpPr>
            <a:spLocks noGrp="1" noRot="1" noChangeAspect="1" noTextEdit="1"/>
          </p:cNvSpPr>
          <p:nvPr>
            <p:ph type="sldImg"/>
          </p:nvPr>
        </p:nvSpPr>
        <p:spPr>
          <a:ln/>
        </p:spPr>
      </p:sp>
      <p:sp>
        <p:nvSpPr>
          <p:cNvPr id="196611" name="Notes Placeholder 2">
            <a:extLst>
              <a:ext uri="{FF2B5EF4-FFF2-40B4-BE49-F238E27FC236}">
                <a16:creationId xmlns:a16="http://schemas.microsoft.com/office/drawing/2014/main" id="{278C6A31-510D-4DDF-8362-DE29E8D7F00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 name="Slide Number Placeholder 3">
            <a:extLst>
              <a:ext uri="{FF2B5EF4-FFF2-40B4-BE49-F238E27FC236}">
                <a16:creationId xmlns:a16="http://schemas.microsoft.com/office/drawing/2014/main" id="{323E87FE-FDD6-47D7-8373-2C0D1E369334}"/>
              </a:ext>
            </a:extLst>
          </p:cNvPr>
          <p:cNvSpPr>
            <a:spLocks noGrp="1"/>
          </p:cNvSpPr>
          <p:nvPr>
            <p:ph type="sldNum" sz="quarter" idx="5"/>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848E2124-D302-4BEB-BAD2-0E5868F7BE5D}" type="slidenum">
              <a:rPr lang="en-US" altLang="en-US" sz="1200">
                <a:latin typeface="Times New Roman" panose="02020603050405020304" pitchFamily="18" charset="0"/>
              </a:rPr>
              <a:pPr eaLnBrk="1" hangingPunct="1"/>
              <a:t>47</a:t>
            </a:fld>
            <a:endParaRPr lang="en-US" altLang="en-US" sz="1200">
              <a:latin typeface="Times New Roman" panose="02020603050405020304"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Slide Image Placeholder 1">
            <a:extLst>
              <a:ext uri="{FF2B5EF4-FFF2-40B4-BE49-F238E27FC236}">
                <a16:creationId xmlns:a16="http://schemas.microsoft.com/office/drawing/2014/main" id="{FDDD94D9-4060-4809-9132-75E59808646B}"/>
              </a:ext>
            </a:extLst>
          </p:cNvPr>
          <p:cNvSpPr>
            <a:spLocks noGrp="1" noRot="1" noChangeAspect="1" noTextEdit="1"/>
          </p:cNvSpPr>
          <p:nvPr>
            <p:ph type="sldImg"/>
          </p:nvPr>
        </p:nvSpPr>
        <p:spPr>
          <a:ln/>
        </p:spPr>
      </p:sp>
      <p:sp>
        <p:nvSpPr>
          <p:cNvPr id="197635" name="Notes Placeholder 2">
            <a:extLst>
              <a:ext uri="{FF2B5EF4-FFF2-40B4-BE49-F238E27FC236}">
                <a16:creationId xmlns:a16="http://schemas.microsoft.com/office/drawing/2014/main" id="{D0CB19B8-FCE8-47EA-B872-D21AA8AE17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 name="Slide Number Placeholder 3">
            <a:extLst>
              <a:ext uri="{FF2B5EF4-FFF2-40B4-BE49-F238E27FC236}">
                <a16:creationId xmlns:a16="http://schemas.microsoft.com/office/drawing/2014/main" id="{0C64D4FC-5395-4481-9706-15F4DA7C16CD}"/>
              </a:ext>
            </a:extLst>
          </p:cNvPr>
          <p:cNvSpPr>
            <a:spLocks noGrp="1"/>
          </p:cNvSpPr>
          <p:nvPr>
            <p:ph type="sldNum" sz="quarter" idx="5"/>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DA2396BB-45C5-4CEA-9A18-C9DD5D211629}" type="slidenum">
              <a:rPr lang="en-US" altLang="en-US" sz="1200">
                <a:latin typeface="Times New Roman" panose="02020603050405020304" pitchFamily="18" charset="0"/>
              </a:rPr>
              <a:pPr eaLnBrk="1" hangingPunct="1"/>
              <a:t>50</a:t>
            </a:fld>
            <a:endParaRPr lang="en-US" altLang="en-US" sz="1200">
              <a:latin typeface="Times New Roman" panose="02020603050405020304"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Slide Image Placeholder 1">
            <a:extLst>
              <a:ext uri="{FF2B5EF4-FFF2-40B4-BE49-F238E27FC236}">
                <a16:creationId xmlns:a16="http://schemas.microsoft.com/office/drawing/2014/main" id="{08FACB87-6793-46F3-9A00-986B03A29399}"/>
              </a:ext>
            </a:extLst>
          </p:cNvPr>
          <p:cNvSpPr>
            <a:spLocks noGrp="1" noRot="1" noChangeAspect="1" noTextEdit="1"/>
          </p:cNvSpPr>
          <p:nvPr>
            <p:ph type="sldImg"/>
          </p:nvPr>
        </p:nvSpPr>
        <p:spPr>
          <a:ln/>
        </p:spPr>
      </p:sp>
      <p:sp>
        <p:nvSpPr>
          <p:cNvPr id="198659" name="Notes Placeholder 2">
            <a:extLst>
              <a:ext uri="{FF2B5EF4-FFF2-40B4-BE49-F238E27FC236}">
                <a16:creationId xmlns:a16="http://schemas.microsoft.com/office/drawing/2014/main" id="{1D0DA8E9-2BF5-474B-A0FD-0C4EA89A90E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 name="Slide Number Placeholder 3">
            <a:extLst>
              <a:ext uri="{FF2B5EF4-FFF2-40B4-BE49-F238E27FC236}">
                <a16:creationId xmlns:a16="http://schemas.microsoft.com/office/drawing/2014/main" id="{84914A4E-0BCB-4CEB-B462-7A11C0079921}"/>
              </a:ext>
            </a:extLst>
          </p:cNvPr>
          <p:cNvSpPr>
            <a:spLocks noGrp="1"/>
          </p:cNvSpPr>
          <p:nvPr>
            <p:ph type="sldNum" sz="quarter" idx="5"/>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E2308118-BFD6-42BF-8EEA-FB478680246E}" type="slidenum">
              <a:rPr lang="en-US" altLang="en-US" sz="1200">
                <a:latin typeface="Times New Roman" panose="02020603050405020304" pitchFamily="18" charset="0"/>
              </a:rPr>
              <a:pPr eaLnBrk="1" hangingPunct="1"/>
              <a:t>52</a:t>
            </a:fld>
            <a:endParaRPr lang="en-US" altLang="en-US" sz="1200">
              <a:latin typeface="Times New Roman" panose="02020603050405020304"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Slide Image Placeholder 1">
            <a:extLst>
              <a:ext uri="{FF2B5EF4-FFF2-40B4-BE49-F238E27FC236}">
                <a16:creationId xmlns:a16="http://schemas.microsoft.com/office/drawing/2014/main" id="{8327C9C3-A043-4C17-9E57-8E4A98473966}"/>
              </a:ext>
            </a:extLst>
          </p:cNvPr>
          <p:cNvSpPr>
            <a:spLocks noGrp="1" noRot="1" noChangeAspect="1" noTextEdit="1"/>
          </p:cNvSpPr>
          <p:nvPr>
            <p:ph type="sldImg"/>
          </p:nvPr>
        </p:nvSpPr>
        <p:spPr>
          <a:ln/>
        </p:spPr>
      </p:sp>
      <p:sp>
        <p:nvSpPr>
          <p:cNvPr id="199683" name="Notes Placeholder 2">
            <a:extLst>
              <a:ext uri="{FF2B5EF4-FFF2-40B4-BE49-F238E27FC236}">
                <a16:creationId xmlns:a16="http://schemas.microsoft.com/office/drawing/2014/main" id="{A94C8750-E499-4CCA-9EC9-005E446184B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 name="Slide Number Placeholder 3">
            <a:extLst>
              <a:ext uri="{FF2B5EF4-FFF2-40B4-BE49-F238E27FC236}">
                <a16:creationId xmlns:a16="http://schemas.microsoft.com/office/drawing/2014/main" id="{2F01D74D-7FCF-46C6-A3FA-8D9F8ADF5E10}"/>
              </a:ext>
            </a:extLst>
          </p:cNvPr>
          <p:cNvSpPr txBox="1">
            <a:spLocks noGrp="1"/>
          </p:cNvSpPr>
          <p:nvPr/>
        </p:nvSpPr>
        <p:spPr bwMode="auto">
          <a:xfrm>
            <a:off x="3965575" y="8818563"/>
            <a:ext cx="3032125" cy="465137"/>
          </a:xfrm>
          <a:prstGeom prst="rect">
            <a:avLst/>
          </a:prstGeom>
          <a:noFill/>
          <a:ln>
            <a:miter lim="800000"/>
            <a:headEnd/>
            <a:tailEnd/>
          </a:ln>
        </p:spPr>
        <p:txBody>
          <a:bodyPr anchor="b"/>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algn="r" eaLnBrk="1" hangingPunct="1"/>
            <a:fld id="{021245E5-95D2-4AFA-ACFF-35A8F354899C}" type="slidenum">
              <a:rPr lang="en-US" altLang="en-US" sz="1200" i="1">
                <a:latin typeface="Times New Roman" panose="02020603050405020304" pitchFamily="18" charset="0"/>
              </a:rPr>
              <a:pPr algn="r" eaLnBrk="1" hangingPunct="1"/>
              <a:t>56</a:t>
            </a:fld>
            <a:endParaRPr lang="en-US" altLang="en-US" sz="1200" i="1">
              <a:latin typeface="Times New Roman" panose="02020603050405020304"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Slide Image Placeholder 1">
            <a:extLst>
              <a:ext uri="{FF2B5EF4-FFF2-40B4-BE49-F238E27FC236}">
                <a16:creationId xmlns:a16="http://schemas.microsoft.com/office/drawing/2014/main" id="{E10B1B0C-42B2-4953-A01F-B1AC5395E308}"/>
              </a:ext>
            </a:extLst>
          </p:cNvPr>
          <p:cNvSpPr>
            <a:spLocks noGrp="1" noRot="1" noChangeAspect="1" noTextEdit="1"/>
          </p:cNvSpPr>
          <p:nvPr>
            <p:ph type="sldImg"/>
          </p:nvPr>
        </p:nvSpPr>
        <p:spPr>
          <a:ln/>
        </p:spPr>
      </p:sp>
      <p:sp>
        <p:nvSpPr>
          <p:cNvPr id="200707" name="Notes Placeholder 2">
            <a:extLst>
              <a:ext uri="{FF2B5EF4-FFF2-40B4-BE49-F238E27FC236}">
                <a16:creationId xmlns:a16="http://schemas.microsoft.com/office/drawing/2014/main" id="{D45BD89D-B854-4CEA-8F28-530A5D13AD2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 name="Slide Number Placeholder 3">
            <a:extLst>
              <a:ext uri="{FF2B5EF4-FFF2-40B4-BE49-F238E27FC236}">
                <a16:creationId xmlns:a16="http://schemas.microsoft.com/office/drawing/2014/main" id="{290B14A0-EF0F-49A4-A20A-ECB35C04AACC}"/>
              </a:ext>
            </a:extLst>
          </p:cNvPr>
          <p:cNvSpPr txBox="1">
            <a:spLocks noGrp="1"/>
          </p:cNvSpPr>
          <p:nvPr/>
        </p:nvSpPr>
        <p:spPr bwMode="auto">
          <a:xfrm>
            <a:off x="3965575" y="8818563"/>
            <a:ext cx="3032125" cy="465137"/>
          </a:xfrm>
          <a:prstGeom prst="rect">
            <a:avLst/>
          </a:prstGeom>
          <a:noFill/>
          <a:ln>
            <a:miter lim="800000"/>
            <a:headEnd/>
            <a:tailEnd/>
          </a:ln>
        </p:spPr>
        <p:txBody>
          <a:bodyPr anchor="b"/>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algn="r" eaLnBrk="1" hangingPunct="1"/>
            <a:fld id="{CDE6362E-6972-43DE-9BE3-28E2486492E1}" type="slidenum">
              <a:rPr lang="en-US" altLang="en-US" sz="1200" i="1">
                <a:latin typeface="Times New Roman" panose="02020603050405020304" pitchFamily="18" charset="0"/>
              </a:rPr>
              <a:pPr algn="r" eaLnBrk="1" hangingPunct="1"/>
              <a:t>57</a:t>
            </a:fld>
            <a:endParaRPr lang="en-US" altLang="en-US" sz="1200" i="1">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Slide Image Placeholder 1">
            <a:extLst>
              <a:ext uri="{FF2B5EF4-FFF2-40B4-BE49-F238E27FC236}">
                <a16:creationId xmlns:a16="http://schemas.microsoft.com/office/drawing/2014/main" id="{0A402EE0-DDE8-4146-A03C-6FB75042215C}"/>
              </a:ext>
            </a:extLst>
          </p:cNvPr>
          <p:cNvSpPr>
            <a:spLocks noGrp="1" noRot="1" noChangeAspect="1" noTextEdit="1"/>
          </p:cNvSpPr>
          <p:nvPr>
            <p:ph type="sldImg"/>
          </p:nvPr>
        </p:nvSpPr>
        <p:spPr>
          <a:ln/>
        </p:spPr>
      </p:sp>
      <p:sp>
        <p:nvSpPr>
          <p:cNvPr id="183299" name="Notes Placeholder 2">
            <a:extLst>
              <a:ext uri="{FF2B5EF4-FFF2-40B4-BE49-F238E27FC236}">
                <a16:creationId xmlns:a16="http://schemas.microsoft.com/office/drawing/2014/main" id="{841F229C-5C6F-49A1-BE50-D3068824722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 name="Slide Number Placeholder 3">
            <a:extLst>
              <a:ext uri="{FF2B5EF4-FFF2-40B4-BE49-F238E27FC236}">
                <a16:creationId xmlns:a16="http://schemas.microsoft.com/office/drawing/2014/main" id="{B1528AB3-23D4-4DE8-A81D-C6D964E956F5}"/>
              </a:ext>
            </a:extLst>
          </p:cNvPr>
          <p:cNvSpPr>
            <a:spLocks noGrp="1"/>
          </p:cNvSpPr>
          <p:nvPr>
            <p:ph type="sldNum" sz="quarter" idx="5"/>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F6022625-7AE2-404B-A496-4317A60D3EDF}" type="slidenum">
              <a:rPr lang="en-US" altLang="en-US" sz="1200">
                <a:latin typeface="Times New Roman" panose="02020603050405020304" pitchFamily="18" charset="0"/>
              </a:rPr>
              <a:pPr eaLnBrk="1" hangingPunct="1"/>
              <a:t>9</a:t>
            </a:fld>
            <a:endParaRPr lang="en-US" altLang="en-US" sz="1200">
              <a:latin typeface="Times New Roman" panose="02020603050405020304"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Slide Image Placeholder 1">
            <a:extLst>
              <a:ext uri="{FF2B5EF4-FFF2-40B4-BE49-F238E27FC236}">
                <a16:creationId xmlns:a16="http://schemas.microsoft.com/office/drawing/2014/main" id="{08F24B6A-7A6A-4589-B60C-57C3C67E8CA1}"/>
              </a:ext>
            </a:extLst>
          </p:cNvPr>
          <p:cNvSpPr>
            <a:spLocks noGrp="1" noRot="1" noChangeAspect="1" noTextEdit="1"/>
          </p:cNvSpPr>
          <p:nvPr>
            <p:ph type="sldImg"/>
          </p:nvPr>
        </p:nvSpPr>
        <p:spPr>
          <a:ln/>
        </p:spPr>
      </p:sp>
      <p:sp>
        <p:nvSpPr>
          <p:cNvPr id="201731" name="Notes Placeholder 2">
            <a:extLst>
              <a:ext uri="{FF2B5EF4-FFF2-40B4-BE49-F238E27FC236}">
                <a16:creationId xmlns:a16="http://schemas.microsoft.com/office/drawing/2014/main" id="{58B62A49-E631-443C-A5AA-FC3FD16B29C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 name="Slide Number Placeholder 3">
            <a:extLst>
              <a:ext uri="{FF2B5EF4-FFF2-40B4-BE49-F238E27FC236}">
                <a16:creationId xmlns:a16="http://schemas.microsoft.com/office/drawing/2014/main" id="{CD6356BA-E8C5-4B11-B782-CC3B1F8DEFDD}"/>
              </a:ext>
            </a:extLst>
          </p:cNvPr>
          <p:cNvSpPr txBox="1">
            <a:spLocks noGrp="1"/>
          </p:cNvSpPr>
          <p:nvPr/>
        </p:nvSpPr>
        <p:spPr bwMode="auto">
          <a:xfrm>
            <a:off x="3965575" y="8818563"/>
            <a:ext cx="3032125" cy="465137"/>
          </a:xfrm>
          <a:prstGeom prst="rect">
            <a:avLst/>
          </a:prstGeom>
          <a:noFill/>
          <a:ln>
            <a:miter lim="800000"/>
            <a:headEnd/>
            <a:tailEnd/>
          </a:ln>
        </p:spPr>
        <p:txBody>
          <a:bodyPr anchor="b"/>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algn="r" eaLnBrk="1" hangingPunct="1"/>
            <a:fld id="{6CF564EB-E638-419C-9B00-1A14E0B3AA22}" type="slidenum">
              <a:rPr lang="en-US" altLang="en-US" sz="1200" i="1">
                <a:latin typeface="Times New Roman" panose="02020603050405020304" pitchFamily="18" charset="0"/>
              </a:rPr>
              <a:pPr algn="r" eaLnBrk="1" hangingPunct="1"/>
              <a:t>58</a:t>
            </a:fld>
            <a:endParaRPr lang="en-US" altLang="en-US" sz="1200" i="1">
              <a:latin typeface="Times New Roman" panose="02020603050405020304"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Slide Image Placeholder 1">
            <a:extLst>
              <a:ext uri="{FF2B5EF4-FFF2-40B4-BE49-F238E27FC236}">
                <a16:creationId xmlns:a16="http://schemas.microsoft.com/office/drawing/2014/main" id="{05FE891E-2230-4592-B100-81BAB2CEA18C}"/>
              </a:ext>
            </a:extLst>
          </p:cNvPr>
          <p:cNvSpPr>
            <a:spLocks noGrp="1" noRot="1" noChangeAspect="1" noTextEdit="1"/>
          </p:cNvSpPr>
          <p:nvPr>
            <p:ph type="sldImg"/>
          </p:nvPr>
        </p:nvSpPr>
        <p:spPr>
          <a:ln/>
        </p:spPr>
      </p:sp>
      <p:sp>
        <p:nvSpPr>
          <p:cNvPr id="202755" name="Notes Placeholder 2">
            <a:extLst>
              <a:ext uri="{FF2B5EF4-FFF2-40B4-BE49-F238E27FC236}">
                <a16:creationId xmlns:a16="http://schemas.microsoft.com/office/drawing/2014/main" id="{FF1BB194-DF02-45C1-A280-A707EC6C8F5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 name="Slide Number Placeholder 3">
            <a:extLst>
              <a:ext uri="{FF2B5EF4-FFF2-40B4-BE49-F238E27FC236}">
                <a16:creationId xmlns:a16="http://schemas.microsoft.com/office/drawing/2014/main" id="{45EA4A43-8D17-45AC-BF6B-7366E8A8ACE5}"/>
              </a:ext>
            </a:extLst>
          </p:cNvPr>
          <p:cNvSpPr txBox="1">
            <a:spLocks noGrp="1"/>
          </p:cNvSpPr>
          <p:nvPr/>
        </p:nvSpPr>
        <p:spPr bwMode="auto">
          <a:xfrm>
            <a:off x="3965575" y="8818563"/>
            <a:ext cx="3032125" cy="465137"/>
          </a:xfrm>
          <a:prstGeom prst="rect">
            <a:avLst/>
          </a:prstGeom>
          <a:noFill/>
          <a:ln>
            <a:miter lim="800000"/>
            <a:headEnd/>
            <a:tailEnd/>
          </a:ln>
        </p:spPr>
        <p:txBody>
          <a:bodyPr anchor="b"/>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algn="r" eaLnBrk="1" hangingPunct="1"/>
            <a:fld id="{487B1220-5FF1-43B9-B162-14B9D1A7577A}" type="slidenum">
              <a:rPr lang="en-US" altLang="en-US" sz="1200" i="1">
                <a:latin typeface="Times New Roman" panose="02020603050405020304" pitchFamily="18" charset="0"/>
              </a:rPr>
              <a:pPr algn="r" eaLnBrk="1" hangingPunct="1"/>
              <a:t>59</a:t>
            </a:fld>
            <a:endParaRPr lang="en-US" altLang="en-US" sz="1200" i="1">
              <a:latin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Slide Image Placeholder 1">
            <a:extLst>
              <a:ext uri="{FF2B5EF4-FFF2-40B4-BE49-F238E27FC236}">
                <a16:creationId xmlns:a16="http://schemas.microsoft.com/office/drawing/2014/main" id="{EE02B83C-5BB0-40DE-B7E6-E16E9AAB08A9}"/>
              </a:ext>
            </a:extLst>
          </p:cNvPr>
          <p:cNvSpPr>
            <a:spLocks noGrp="1" noRot="1" noChangeAspect="1" noTextEdit="1"/>
          </p:cNvSpPr>
          <p:nvPr>
            <p:ph type="sldImg"/>
          </p:nvPr>
        </p:nvSpPr>
        <p:spPr>
          <a:ln/>
        </p:spPr>
      </p:sp>
      <p:sp>
        <p:nvSpPr>
          <p:cNvPr id="184323" name="Notes Placeholder 2">
            <a:extLst>
              <a:ext uri="{FF2B5EF4-FFF2-40B4-BE49-F238E27FC236}">
                <a16:creationId xmlns:a16="http://schemas.microsoft.com/office/drawing/2014/main" id="{4C528361-58D3-4A0C-B2AD-A13A33ECB59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 name="Slide Number Placeholder 3">
            <a:extLst>
              <a:ext uri="{FF2B5EF4-FFF2-40B4-BE49-F238E27FC236}">
                <a16:creationId xmlns:a16="http://schemas.microsoft.com/office/drawing/2014/main" id="{A7E36478-2DA8-4A53-B3CD-D493BD5094DD}"/>
              </a:ext>
            </a:extLst>
          </p:cNvPr>
          <p:cNvSpPr>
            <a:spLocks noGrp="1"/>
          </p:cNvSpPr>
          <p:nvPr>
            <p:ph type="sldNum" sz="quarter" idx="5"/>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C9DC7099-DF71-46F6-8D7E-DEF8E28DE64E}" type="slidenum">
              <a:rPr lang="en-US" altLang="en-US" sz="1200">
                <a:latin typeface="Times New Roman" panose="02020603050405020304" pitchFamily="18" charset="0"/>
              </a:rPr>
              <a:pPr eaLnBrk="1" hangingPunct="1"/>
              <a:t>12</a:t>
            </a:fld>
            <a:endParaRPr lang="en-US" altLang="en-US" sz="1200">
              <a:latin typeface="Times New Roman" panose="02020603050405020304"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Slide Image Placeholder 1">
            <a:extLst>
              <a:ext uri="{FF2B5EF4-FFF2-40B4-BE49-F238E27FC236}">
                <a16:creationId xmlns:a16="http://schemas.microsoft.com/office/drawing/2014/main" id="{D44A1055-CA32-4CE1-B60B-BCE05FBAFEAF}"/>
              </a:ext>
            </a:extLst>
          </p:cNvPr>
          <p:cNvSpPr>
            <a:spLocks noGrp="1" noRot="1" noChangeAspect="1" noTextEdit="1"/>
          </p:cNvSpPr>
          <p:nvPr>
            <p:ph type="sldImg"/>
          </p:nvPr>
        </p:nvSpPr>
        <p:spPr>
          <a:ln/>
        </p:spPr>
      </p:sp>
      <p:sp>
        <p:nvSpPr>
          <p:cNvPr id="185347" name="Notes Placeholder 2">
            <a:extLst>
              <a:ext uri="{FF2B5EF4-FFF2-40B4-BE49-F238E27FC236}">
                <a16:creationId xmlns:a16="http://schemas.microsoft.com/office/drawing/2014/main" id="{8DDDF7BD-9EDC-4C0F-ABDA-F80D44001A1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 name="Slide Number Placeholder 3">
            <a:extLst>
              <a:ext uri="{FF2B5EF4-FFF2-40B4-BE49-F238E27FC236}">
                <a16:creationId xmlns:a16="http://schemas.microsoft.com/office/drawing/2014/main" id="{4E43A402-5F2C-425E-BC81-C2992203EEEA}"/>
              </a:ext>
            </a:extLst>
          </p:cNvPr>
          <p:cNvSpPr>
            <a:spLocks noGrp="1"/>
          </p:cNvSpPr>
          <p:nvPr>
            <p:ph type="sldNum" sz="quarter" idx="5"/>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7CF11300-6FB4-4903-8E75-15F2BF1ECDAC}" type="slidenum">
              <a:rPr lang="en-US" altLang="en-US" sz="1200">
                <a:latin typeface="Times New Roman" panose="02020603050405020304" pitchFamily="18" charset="0"/>
              </a:rPr>
              <a:pPr eaLnBrk="1" hangingPunct="1"/>
              <a:t>13</a:t>
            </a:fld>
            <a:endParaRPr lang="en-US" altLang="en-US" sz="1200">
              <a:latin typeface="Times New Roman" panose="02020603050405020304"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Slide Image Placeholder 1">
            <a:extLst>
              <a:ext uri="{FF2B5EF4-FFF2-40B4-BE49-F238E27FC236}">
                <a16:creationId xmlns:a16="http://schemas.microsoft.com/office/drawing/2014/main" id="{4958F8C9-2BBC-4C28-96C9-65014FBDE4D4}"/>
              </a:ext>
            </a:extLst>
          </p:cNvPr>
          <p:cNvSpPr>
            <a:spLocks noGrp="1" noRot="1" noChangeAspect="1" noTextEdit="1"/>
          </p:cNvSpPr>
          <p:nvPr>
            <p:ph type="sldImg"/>
          </p:nvPr>
        </p:nvSpPr>
        <p:spPr>
          <a:ln/>
        </p:spPr>
      </p:sp>
      <p:sp>
        <p:nvSpPr>
          <p:cNvPr id="186371" name="Notes Placeholder 2">
            <a:extLst>
              <a:ext uri="{FF2B5EF4-FFF2-40B4-BE49-F238E27FC236}">
                <a16:creationId xmlns:a16="http://schemas.microsoft.com/office/drawing/2014/main" id="{4433EFED-6CC5-4359-BC65-02E2CF11737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 name="Slide Number Placeholder 3">
            <a:extLst>
              <a:ext uri="{FF2B5EF4-FFF2-40B4-BE49-F238E27FC236}">
                <a16:creationId xmlns:a16="http://schemas.microsoft.com/office/drawing/2014/main" id="{187D155A-5769-488F-A0BB-C7D8D8D04D3F}"/>
              </a:ext>
            </a:extLst>
          </p:cNvPr>
          <p:cNvSpPr>
            <a:spLocks noGrp="1"/>
          </p:cNvSpPr>
          <p:nvPr>
            <p:ph type="sldNum" sz="quarter" idx="5"/>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CB18CB15-F837-46FE-8DC4-CB5800B78750}" type="slidenum">
              <a:rPr lang="en-US" altLang="en-US" sz="1200">
                <a:latin typeface="Times New Roman" panose="02020603050405020304" pitchFamily="18" charset="0"/>
              </a:rPr>
              <a:pPr eaLnBrk="1" hangingPunct="1"/>
              <a:t>16</a:t>
            </a:fld>
            <a:endParaRPr lang="en-US" altLang="en-US" sz="1200">
              <a:latin typeface="Times New Roman" panose="02020603050405020304"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Slide Image Placeholder 1">
            <a:extLst>
              <a:ext uri="{FF2B5EF4-FFF2-40B4-BE49-F238E27FC236}">
                <a16:creationId xmlns:a16="http://schemas.microsoft.com/office/drawing/2014/main" id="{634D35AA-7B5E-40B7-A90D-F5FB72509719}"/>
              </a:ext>
            </a:extLst>
          </p:cNvPr>
          <p:cNvSpPr>
            <a:spLocks noGrp="1" noRot="1" noChangeAspect="1" noTextEdit="1"/>
          </p:cNvSpPr>
          <p:nvPr>
            <p:ph type="sldImg"/>
          </p:nvPr>
        </p:nvSpPr>
        <p:spPr>
          <a:ln/>
        </p:spPr>
      </p:sp>
      <p:sp>
        <p:nvSpPr>
          <p:cNvPr id="187395" name="Notes Placeholder 2">
            <a:extLst>
              <a:ext uri="{FF2B5EF4-FFF2-40B4-BE49-F238E27FC236}">
                <a16:creationId xmlns:a16="http://schemas.microsoft.com/office/drawing/2014/main" id="{D630F58D-3ED6-4A9D-A32D-5B711B62531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 name="Slide Number Placeholder 3">
            <a:extLst>
              <a:ext uri="{FF2B5EF4-FFF2-40B4-BE49-F238E27FC236}">
                <a16:creationId xmlns:a16="http://schemas.microsoft.com/office/drawing/2014/main" id="{BF3B54F0-3E91-4092-8CC2-3710D391D22A}"/>
              </a:ext>
            </a:extLst>
          </p:cNvPr>
          <p:cNvSpPr>
            <a:spLocks noGrp="1"/>
          </p:cNvSpPr>
          <p:nvPr>
            <p:ph type="sldNum" sz="quarter" idx="5"/>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DF4B531A-83E5-46C8-98CB-8E579F5DC532}" type="slidenum">
              <a:rPr lang="en-US" altLang="en-US" sz="1200">
                <a:latin typeface="Times New Roman" panose="02020603050405020304" pitchFamily="18" charset="0"/>
              </a:rPr>
              <a:pPr eaLnBrk="1" hangingPunct="1"/>
              <a:t>18</a:t>
            </a:fld>
            <a:endParaRPr lang="en-US" altLang="en-US" sz="1200">
              <a:latin typeface="Times New Roman" panose="020206030504050203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Slide Image Placeholder 1">
            <a:extLst>
              <a:ext uri="{FF2B5EF4-FFF2-40B4-BE49-F238E27FC236}">
                <a16:creationId xmlns:a16="http://schemas.microsoft.com/office/drawing/2014/main" id="{126C3655-091F-4FFC-8E66-9F1AFAAD264D}"/>
              </a:ext>
            </a:extLst>
          </p:cNvPr>
          <p:cNvSpPr>
            <a:spLocks noGrp="1" noRot="1" noChangeAspect="1" noTextEdit="1"/>
          </p:cNvSpPr>
          <p:nvPr>
            <p:ph type="sldImg"/>
          </p:nvPr>
        </p:nvSpPr>
        <p:spPr>
          <a:ln/>
        </p:spPr>
      </p:sp>
      <p:sp>
        <p:nvSpPr>
          <p:cNvPr id="188419" name="Notes Placeholder 2">
            <a:extLst>
              <a:ext uri="{FF2B5EF4-FFF2-40B4-BE49-F238E27FC236}">
                <a16:creationId xmlns:a16="http://schemas.microsoft.com/office/drawing/2014/main" id="{FCBC7E66-F61A-4CFE-A494-72DF686A46A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 name="Slide Number Placeholder 3">
            <a:extLst>
              <a:ext uri="{FF2B5EF4-FFF2-40B4-BE49-F238E27FC236}">
                <a16:creationId xmlns:a16="http://schemas.microsoft.com/office/drawing/2014/main" id="{14D91F75-866F-4840-8BD3-FAB3F4EAA283}"/>
              </a:ext>
            </a:extLst>
          </p:cNvPr>
          <p:cNvSpPr>
            <a:spLocks noGrp="1"/>
          </p:cNvSpPr>
          <p:nvPr>
            <p:ph type="sldNum" sz="quarter" idx="5"/>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4C053123-F7B7-41F3-AE68-B828C5804209}" type="slidenum">
              <a:rPr lang="en-US" altLang="en-US" sz="1200">
                <a:latin typeface="Times New Roman" panose="02020603050405020304" pitchFamily="18" charset="0"/>
              </a:rPr>
              <a:pPr eaLnBrk="1" hangingPunct="1"/>
              <a:t>20</a:t>
            </a:fld>
            <a:endParaRPr lang="en-US" altLang="en-US" sz="1200">
              <a:latin typeface="Times New Roman" panose="02020603050405020304"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Slide Image Placeholder 1">
            <a:extLst>
              <a:ext uri="{FF2B5EF4-FFF2-40B4-BE49-F238E27FC236}">
                <a16:creationId xmlns:a16="http://schemas.microsoft.com/office/drawing/2014/main" id="{F039BB74-6456-4A49-816D-A709153E44F6}"/>
              </a:ext>
            </a:extLst>
          </p:cNvPr>
          <p:cNvSpPr>
            <a:spLocks noGrp="1" noRot="1" noChangeAspect="1" noTextEdit="1"/>
          </p:cNvSpPr>
          <p:nvPr>
            <p:ph type="sldImg"/>
          </p:nvPr>
        </p:nvSpPr>
        <p:spPr>
          <a:ln/>
        </p:spPr>
      </p:sp>
      <p:sp>
        <p:nvSpPr>
          <p:cNvPr id="189443" name="Notes Placeholder 2">
            <a:extLst>
              <a:ext uri="{FF2B5EF4-FFF2-40B4-BE49-F238E27FC236}">
                <a16:creationId xmlns:a16="http://schemas.microsoft.com/office/drawing/2014/main" id="{5B65B395-B617-43BF-A055-F38F9199513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 name="Slide Number Placeholder 3">
            <a:extLst>
              <a:ext uri="{FF2B5EF4-FFF2-40B4-BE49-F238E27FC236}">
                <a16:creationId xmlns:a16="http://schemas.microsoft.com/office/drawing/2014/main" id="{00551F78-F524-46EC-BCA4-0362451DD8EC}"/>
              </a:ext>
            </a:extLst>
          </p:cNvPr>
          <p:cNvSpPr>
            <a:spLocks noGrp="1"/>
          </p:cNvSpPr>
          <p:nvPr>
            <p:ph type="sldNum" sz="quarter" idx="5"/>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50737B4A-44CA-4A28-90A9-2CD9C702A0E9}" type="slidenum">
              <a:rPr lang="en-US" altLang="en-US" sz="1200">
                <a:latin typeface="Times New Roman" panose="02020603050405020304" pitchFamily="18" charset="0"/>
              </a:rPr>
              <a:pPr eaLnBrk="1" hangingPunct="1"/>
              <a:t>23</a:t>
            </a:fld>
            <a:endParaRPr lang="en-US" altLang="en-US" sz="1200">
              <a:latin typeface="Times New Roman" panose="02020603050405020304"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Slide Image Placeholder 1">
            <a:extLst>
              <a:ext uri="{FF2B5EF4-FFF2-40B4-BE49-F238E27FC236}">
                <a16:creationId xmlns:a16="http://schemas.microsoft.com/office/drawing/2014/main" id="{41B9CB67-042D-4409-9A6D-CF06271DC6D3}"/>
              </a:ext>
            </a:extLst>
          </p:cNvPr>
          <p:cNvSpPr>
            <a:spLocks noGrp="1" noRot="1" noChangeAspect="1" noTextEdit="1"/>
          </p:cNvSpPr>
          <p:nvPr>
            <p:ph type="sldImg"/>
          </p:nvPr>
        </p:nvSpPr>
        <p:spPr>
          <a:ln/>
        </p:spPr>
      </p:sp>
      <p:sp>
        <p:nvSpPr>
          <p:cNvPr id="190467" name="Notes Placeholder 2">
            <a:extLst>
              <a:ext uri="{FF2B5EF4-FFF2-40B4-BE49-F238E27FC236}">
                <a16:creationId xmlns:a16="http://schemas.microsoft.com/office/drawing/2014/main" id="{B5D34D44-E29F-4934-B591-31C10B8E8F3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 name="Slide Number Placeholder 3">
            <a:extLst>
              <a:ext uri="{FF2B5EF4-FFF2-40B4-BE49-F238E27FC236}">
                <a16:creationId xmlns:a16="http://schemas.microsoft.com/office/drawing/2014/main" id="{B0B5BE2E-BA3A-4178-9D9A-A5420222252A}"/>
              </a:ext>
            </a:extLst>
          </p:cNvPr>
          <p:cNvSpPr>
            <a:spLocks noGrp="1"/>
          </p:cNvSpPr>
          <p:nvPr>
            <p:ph type="sldNum" sz="quarter" idx="5"/>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38D88B2F-5C4F-49EE-A0BD-DBFABEA4DD65}" type="slidenum">
              <a:rPr lang="en-US" altLang="en-US" sz="1200">
                <a:latin typeface="Times New Roman" panose="02020603050405020304" pitchFamily="18" charset="0"/>
              </a:rPr>
              <a:pPr eaLnBrk="1" hangingPunct="1"/>
              <a:t>28</a:t>
            </a:fld>
            <a:endParaRPr lang="en-US" altLang="en-US" sz="1200">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F090260-5607-4C10-BDBE-B0B9B67F20AE}"/>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3">
            <a:extLst>
              <a:ext uri="{FF2B5EF4-FFF2-40B4-BE49-F238E27FC236}">
                <a16:creationId xmlns:a16="http://schemas.microsoft.com/office/drawing/2014/main" id="{DF77FE62-BC21-4C61-8029-D68F96C54851}"/>
              </a:ext>
            </a:extLst>
          </p:cNvPr>
          <p:cNvSpPr>
            <a:spLocks noGrp="1" noChangeArrowheads="1"/>
          </p:cNvSpPr>
          <p:nvPr>
            <p:ph type="sldNum" sz="quarter" idx="11"/>
          </p:nvPr>
        </p:nvSpPr>
        <p:spPr>
          <a:ln/>
        </p:spPr>
        <p:txBody>
          <a:bodyPr/>
          <a:lstStyle>
            <a:lvl1pPr>
              <a:defRPr/>
            </a:lvl1pPr>
          </a:lstStyle>
          <a:p>
            <a:fld id="{E5AAA7AC-62BF-4937-A5BA-3592F8462B6D}" type="slidenum">
              <a:rPr lang="en-US" altLang="en-US"/>
              <a:pPr/>
              <a:t>‹Nº›</a:t>
            </a:fld>
            <a:endParaRPr lang="en-US" altLang="en-US"/>
          </a:p>
        </p:txBody>
      </p:sp>
      <p:sp>
        <p:nvSpPr>
          <p:cNvPr id="4" name="Rectangle 14">
            <a:extLst>
              <a:ext uri="{FF2B5EF4-FFF2-40B4-BE49-F238E27FC236}">
                <a16:creationId xmlns:a16="http://schemas.microsoft.com/office/drawing/2014/main" id="{6474044D-4F96-4A74-A46F-6D25AB3B940B}"/>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85773546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1676400"/>
          </a:xfrm>
        </p:spPr>
        <p:txBody>
          <a:bodyPr/>
          <a:lstStyle/>
          <a:p>
            <a:r>
              <a:rPr lang="en-US" dirty="0"/>
              <a:t>Click to edit Master title style</a:t>
            </a:r>
          </a:p>
        </p:txBody>
      </p:sp>
      <p:sp>
        <p:nvSpPr>
          <p:cNvPr id="3" name="Content Placeholder 2"/>
          <p:cNvSpPr>
            <a:spLocks noGrp="1"/>
          </p:cNvSpPr>
          <p:nvPr>
            <p:ph idx="1"/>
          </p:nvPr>
        </p:nvSpPr>
        <p:spPr>
          <a:xfrm>
            <a:off x="381000" y="2209800"/>
            <a:ext cx="8382000" cy="4221163"/>
          </a:xfrm>
        </p:spPr>
        <p:txBody>
          <a:bodyPr/>
          <a:lstStyle/>
          <a:p>
            <a:pPr lvl="0"/>
            <a:r>
              <a:rPr lang="en-US" dirty="0"/>
              <a:t>Click to edit Master text styles</a:t>
            </a:r>
          </a:p>
        </p:txBody>
      </p:sp>
      <p:sp>
        <p:nvSpPr>
          <p:cNvPr id="4" name="Rectangle 2">
            <a:extLst>
              <a:ext uri="{FF2B5EF4-FFF2-40B4-BE49-F238E27FC236}">
                <a16:creationId xmlns:a16="http://schemas.microsoft.com/office/drawing/2014/main" id="{5F18848C-AD99-404B-A683-F03D62C8F7B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3">
            <a:extLst>
              <a:ext uri="{FF2B5EF4-FFF2-40B4-BE49-F238E27FC236}">
                <a16:creationId xmlns:a16="http://schemas.microsoft.com/office/drawing/2014/main" id="{C7F4E7A6-E36E-4FA9-965E-5D74DD503911}"/>
              </a:ext>
            </a:extLst>
          </p:cNvPr>
          <p:cNvSpPr>
            <a:spLocks noGrp="1" noChangeArrowheads="1"/>
          </p:cNvSpPr>
          <p:nvPr>
            <p:ph type="sldNum" sz="quarter" idx="11"/>
          </p:nvPr>
        </p:nvSpPr>
        <p:spPr>
          <a:ln/>
        </p:spPr>
        <p:txBody>
          <a:bodyPr/>
          <a:lstStyle>
            <a:lvl1pPr>
              <a:defRPr/>
            </a:lvl1pPr>
          </a:lstStyle>
          <a:p>
            <a:fld id="{D3C0448E-86B7-4D76-A13B-C46836B4DDBD}" type="slidenum">
              <a:rPr lang="en-US" altLang="en-US"/>
              <a:pPr/>
              <a:t>‹Nº›</a:t>
            </a:fld>
            <a:endParaRPr lang="en-US" altLang="en-US"/>
          </a:p>
        </p:txBody>
      </p:sp>
      <p:sp>
        <p:nvSpPr>
          <p:cNvPr id="6" name="Rectangle 14">
            <a:extLst>
              <a:ext uri="{FF2B5EF4-FFF2-40B4-BE49-F238E27FC236}">
                <a16:creationId xmlns:a16="http://schemas.microsoft.com/office/drawing/2014/main" id="{2B935DD8-697D-4AE3-8AEB-C64AE35CC6E3}"/>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366787891"/>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1524000"/>
          </a:xfrm>
        </p:spPr>
        <p:txBody>
          <a:bodyPr/>
          <a:lstStyle/>
          <a:p>
            <a:r>
              <a:rPr lang="en-US" dirty="0"/>
              <a:t>Click to edit Master title style</a:t>
            </a:r>
          </a:p>
        </p:txBody>
      </p:sp>
      <p:sp>
        <p:nvSpPr>
          <p:cNvPr id="3" name="Rectangle 2">
            <a:extLst>
              <a:ext uri="{FF2B5EF4-FFF2-40B4-BE49-F238E27FC236}">
                <a16:creationId xmlns:a16="http://schemas.microsoft.com/office/drawing/2014/main" id="{851CD02D-013D-4D24-9F75-F5C67A645686}"/>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3">
            <a:extLst>
              <a:ext uri="{FF2B5EF4-FFF2-40B4-BE49-F238E27FC236}">
                <a16:creationId xmlns:a16="http://schemas.microsoft.com/office/drawing/2014/main" id="{51BB8A52-8C60-461F-BAA7-D54FF3B3847C}"/>
              </a:ext>
            </a:extLst>
          </p:cNvPr>
          <p:cNvSpPr>
            <a:spLocks noGrp="1" noChangeArrowheads="1"/>
          </p:cNvSpPr>
          <p:nvPr>
            <p:ph type="sldNum" sz="quarter" idx="11"/>
          </p:nvPr>
        </p:nvSpPr>
        <p:spPr>
          <a:ln/>
        </p:spPr>
        <p:txBody>
          <a:bodyPr/>
          <a:lstStyle>
            <a:lvl1pPr>
              <a:defRPr/>
            </a:lvl1pPr>
          </a:lstStyle>
          <a:p>
            <a:fld id="{8B9D97BD-C5D7-4CB0-B774-E577BA8D2AEC}" type="slidenum">
              <a:rPr lang="en-US" altLang="en-US"/>
              <a:pPr/>
              <a:t>‹Nº›</a:t>
            </a:fld>
            <a:endParaRPr lang="en-US" altLang="en-US"/>
          </a:p>
        </p:txBody>
      </p:sp>
      <p:sp>
        <p:nvSpPr>
          <p:cNvPr id="5" name="Rectangle 14">
            <a:extLst>
              <a:ext uri="{FF2B5EF4-FFF2-40B4-BE49-F238E27FC236}">
                <a16:creationId xmlns:a16="http://schemas.microsoft.com/office/drawing/2014/main" id="{2D20C5E6-C034-4032-B9F5-70F4AB256B42}"/>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444870182"/>
      </p:ext>
    </p:extLst>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477186" name="Rectangle 2">
            <a:extLst>
              <a:ext uri="{FF2B5EF4-FFF2-40B4-BE49-F238E27FC236}">
                <a16:creationId xmlns:a16="http://schemas.microsoft.com/office/drawing/2014/main" id="{096D30B3-4F30-4F3C-90C8-F846F3345981}"/>
              </a:ext>
            </a:extLst>
          </p:cNvPr>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477187" name="Rectangle 3">
            <a:extLst>
              <a:ext uri="{FF2B5EF4-FFF2-40B4-BE49-F238E27FC236}">
                <a16:creationId xmlns:a16="http://schemas.microsoft.com/office/drawing/2014/main" id="{E1871698-A9F9-4EBF-9A34-39961A7DB822}"/>
              </a:ext>
            </a:extLst>
          </p:cNvPr>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defRPr>
            </a:lvl1pPr>
          </a:lstStyle>
          <a:p>
            <a:fld id="{F7230BA0-2CBF-42CF-8D22-5AC25C59262F}" type="slidenum">
              <a:rPr lang="en-US" altLang="en-US"/>
              <a:pPr/>
              <a:t>‹Nº›</a:t>
            </a:fld>
            <a:endParaRPr lang="en-US" altLang="en-US"/>
          </a:p>
        </p:txBody>
      </p:sp>
      <p:sp>
        <p:nvSpPr>
          <p:cNvPr id="477197" name="Rectangle 13">
            <a:extLst>
              <a:ext uri="{FF2B5EF4-FFF2-40B4-BE49-F238E27FC236}">
                <a16:creationId xmlns:a16="http://schemas.microsoft.com/office/drawing/2014/main" id="{75BAA753-94A3-47A6-8272-407BDA1B606A}"/>
              </a:ext>
            </a:extLst>
          </p:cNvPr>
          <p:cNvSpPr>
            <a:spLocks noGrp="1" noRot="1" noChangeArrowheads="1"/>
          </p:cNvSpPr>
          <p:nvPr>
            <p:ph type="title"/>
          </p:nvPr>
        </p:nvSpPr>
        <p:spPr bwMode="auto">
          <a:xfrm>
            <a:off x="152400" y="152400"/>
            <a:ext cx="8839200" cy="1752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477198" name="Rectangle 14">
            <a:extLst>
              <a:ext uri="{FF2B5EF4-FFF2-40B4-BE49-F238E27FC236}">
                <a16:creationId xmlns:a16="http://schemas.microsoft.com/office/drawing/2014/main" id="{227FBBE3-43F6-45FA-A1F3-CC80509A13D6}"/>
              </a:ext>
            </a:extLst>
          </p:cNvPr>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latin typeface="Arial" charset="0"/>
                <a:cs typeface="+mn-cs"/>
              </a:defRPr>
            </a:lvl1pPr>
          </a:lstStyle>
          <a:p>
            <a:pPr>
              <a:defRPr/>
            </a:pPr>
            <a:endParaRPr lang="en-US"/>
          </a:p>
        </p:txBody>
      </p:sp>
      <p:sp>
        <p:nvSpPr>
          <p:cNvPr id="477199" name="Rectangle 15">
            <a:extLst>
              <a:ext uri="{FF2B5EF4-FFF2-40B4-BE49-F238E27FC236}">
                <a16:creationId xmlns:a16="http://schemas.microsoft.com/office/drawing/2014/main" id="{056A01AC-DB88-48D6-9680-405DF3F1C70D}"/>
              </a:ext>
            </a:extLst>
          </p:cNvPr>
          <p:cNvSpPr>
            <a:spLocks noGrp="1" noChangeArrowheads="1"/>
          </p:cNvSpPr>
          <p:nvPr>
            <p:ph type="body" idx="1"/>
          </p:nvPr>
        </p:nvSpPr>
        <p:spPr bwMode="auto">
          <a:xfrm>
            <a:off x="381000" y="2133600"/>
            <a:ext cx="8382000" cy="39925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p:txBody>
      </p:sp>
    </p:spTree>
  </p:cSld>
  <p:clrMap bg1="dk2" tx1="lt1" bg2="dk1" tx2="lt2" accent1="accent1" accent2="accent2" accent3="accent3" accent4="accent4" accent5="accent5" accent6="accent6" hlink="hlink" folHlink="folHlink"/>
  <p:sldLayoutIdLst>
    <p:sldLayoutId id="2147483696" r:id="rId1"/>
    <p:sldLayoutId id="2147483697" r:id="rId2"/>
    <p:sldLayoutId id="2147483698" r:id="rId3"/>
  </p:sldLayoutIdLst>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7719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7719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7197" grpId="0"/>
      <p:bldP spid="477199" grpId="0" build="p">
        <p:tmplLst>
          <p:tmpl lvl="1">
            <p:tnLst>
              <p:par>
                <p:cTn presetID="1" presetClass="entr" presetSubtype="0" fill="hold" nodeType="clickEffect">
                  <p:stCondLst>
                    <p:cond delay="0"/>
                  </p:stCondLst>
                  <p:childTnLst>
                    <p:set>
                      <p:cBhvr>
                        <p:cTn dur="1" fill="hold">
                          <p:stCondLst>
                            <p:cond delay="0"/>
                          </p:stCondLst>
                        </p:cTn>
                        <p:tgtEl>
                          <p:spTgt spid="477199"/>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477199"/>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477199"/>
                        </p:tgtEl>
                        <p:attrNameLst>
                          <p:attrName>style.visibility</p:attrName>
                        </p:attrNameLst>
                      </p:cBhvr>
                      <p:to>
                        <p:strVal val="visible"/>
                      </p:to>
                    </p:set>
                  </p:childTnLst>
                </p:cTn>
              </p:par>
            </p:tnLst>
          </p:tmpl>
        </p:tmplLst>
      </p:bldP>
    </p:bldLst>
  </p:timing>
  <p:hf hdr="0" ftr="0" dt="0"/>
  <p:txStyles>
    <p:titleStyle>
      <a:lvl1pPr algn="ctr" rtl="0" eaLnBrk="0" fontAlgn="base" hangingPunct="0">
        <a:spcBef>
          <a:spcPct val="0"/>
        </a:spcBef>
        <a:spcAft>
          <a:spcPct val="0"/>
        </a:spcAft>
        <a:defRPr sz="4800">
          <a:solidFill>
            <a:srgbClr val="FFFF66"/>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800">
          <a:solidFill>
            <a:srgbClr val="FFFF66"/>
          </a:solidFill>
          <a:effectLst>
            <a:outerShdw blurRad="38100" dist="38100" dir="2700000" algn="tl">
              <a:srgbClr val="000000"/>
            </a:outerShdw>
          </a:effectLst>
          <a:latin typeface="Arial Narrow" pitchFamily="34" charset="0"/>
        </a:defRPr>
      </a:lvl2pPr>
      <a:lvl3pPr algn="ctr" rtl="0" eaLnBrk="0" fontAlgn="base" hangingPunct="0">
        <a:spcBef>
          <a:spcPct val="0"/>
        </a:spcBef>
        <a:spcAft>
          <a:spcPct val="0"/>
        </a:spcAft>
        <a:defRPr sz="4800">
          <a:solidFill>
            <a:srgbClr val="FFFF66"/>
          </a:solidFill>
          <a:effectLst>
            <a:outerShdw blurRad="38100" dist="38100" dir="2700000" algn="tl">
              <a:srgbClr val="000000"/>
            </a:outerShdw>
          </a:effectLst>
          <a:latin typeface="Arial Narrow" pitchFamily="34" charset="0"/>
        </a:defRPr>
      </a:lvl3pPr>
      <a:lvl4pPr algn="ctr" rtl="0" eaLnBrk="0" fontAlgn="base" hangingPunct="0">
        <a:spcBef>
          <a:spcPct val="0"/>
        </a:spcBef>
        <a:spcAft>
          <a:spcPct val="0"/>
        </a:spcAft>
        <a:defRPr sz="4800">
          <a:solidFill>
            <a:srgbClr val="FFFF66"/>
          </a:solidFill>
          <a:effectLst>
            <a:outerShdw blurRad="38100" dist="38100" dir="2700000" algn="tl">
              <a:srgbClr val="000000"/>
            </a:outerShdw>
          </a:effectLst>
          <a:latin typeface="Arial Narrow" pitchFamily="34" charset="0"/>
        </a:defRPr>
      </a:lvl4pPr>
      <a:lvl5pPr algn="ctr" rtl="0" eaLnBrk="0" fontAlgn="base" hangingPunct="0">
        <a:spcBef>
          <a:spcPct val="0"/>
        </a:spcBef>
        <a:spcAft>
          <a:spcPct val="0"/>
        </a:spcAft>
        <a:defRPr sz="4800">
          <a:solidFill>
            <a:srgbClr val="FFFF66"/>
          </a:solidFill>
          <a:effectLst>
            <a:outerShdw blurRad="38100" dist="38100" dir="2700000" algn="tl">
              <a:srgbClr val="000000"/>
            </a:outerShdw>
          </a:effectLst>
          <a:latin typeface="Arial Narrow" pitchFamily="34" charset="0"/>
        </a:defRPr>
      </a:lvl5pPr>
      <a:lvl6pPr marL="457200" algn="ctr" rtl="0" fontAlgn="base">
        <a:spcBef>
          <a:spcPct val="0"/>
        </a:spcBef>
        <a:spcAft>
          <a:spcPct val="0"/>
        </a:spcAft>
        <a:defRPr sz="5400">
          <a:solidFill>
            <a:schemeClr val="hlink"/>
          </a:solidFill>
          <a:effectLst>
            <a:outerShdw blurRad="38100" dist="38100" dir="2700000" algn="tl">
              <a:srgbClr val="000000"/>
            </a:outerShdw>
          </a:effectLst>
          <a:latin typeface="Arial Narrow" pitchFamily="34" charset="0"/>
        </a:defRPr>
      </a:lvl6pPr>
      <a:lvl7pPr marL="914400" algn="ctr" rtl="0" fontAlgn="base">
        <a:spcBef>
          <a:spcPct val="0"/>
        </a:spcBef>
        <a:spcAft>
          <a:spcPct val="0"/>
        </a:spcAft>
        <a:defRPr sz="5400">
          <a:solidFill>
            <a:schemeClr val="hlink"/>
          </a:solidFill>
          <a:effectLst>
            <a:outerShdw blurRad="38100" dist="38100" dir="2700000" algn="tl">
              <a:srgbClr val="000000"/>
            </a:outerShdw>
          </a:effectLst>
          <a:latin typeface="Arial Narrow" pitchFamily="34" charset="0"/>
        </a:defRPr>
      </a:lvl7pPr>
      <a:lvl8pPr marL="1371600" algn="ctr" rtl="0" fontAlgn="base">
        <a:spcBef>
          <a:spcPct val="0"/>
        </a:spcBef>
        <a:spcAft>
          <a:spcPct val="0"/>
        </a:spcAft>
        <a:defRPr sz="5400">
          <a:solidFill>
            <a:schemeClr val="hlink"/>
          </a:solidFill>
          <a:effectLst>
            <a:outerShdw blurRad="38100" dist="38100" dir="2700000" algn="tl">
              <a:srgbClr val="000000"/>
            </a:outerShdw>
          </a:effectLst>
          <a:latin typeface="Arial Narrow" pitchFamily="34" charset="0"/>
        </a:defRPr>
      </a:lvl8pPr>
      <a:lvl9pPr marL="1828800" algn="ctr" rtl="0" fontAlgn="base">
        <a:spcBef>
          <a:spcPct val="0"/>
        </a:spcBef>
        <a:spcAft>
          <a:spcPct val="0"/>
        </a:spcAft>
        <a:defRPr sz="5400">
          <a:solidFill>
            <a:schemeClr val="hlink"/>
          </a:solidFill>
          <a:effectLst>
            <a:outerShdw blurRad="38100" dist="38100" dir="2700000" algn="tl">
              <a:srgbClr val="000000"/>
            </a:outerShdw>
          </a:effectLst>
          <a:latin typeface="Arial Narrow" pitchFamily="34"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defRPr sz="40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36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Slide Number Placeholder 4">
            <a:extLst>
              <a:ext uri="{FF2B5EF4-FFF2-40B4-BE49-F238E27FC236}">
                <a16:creationId xmlns:a16="http://schemas.microsoft.com/office/drawing/2014/main" id="{9AE025BF-11FE-44B9-A66A-2781287C162A}"/>
              </a:ext>
            </a:extLst>
          </p:cNvPr>
          <p:cNvSpPr txBox="1">
            <a:spLocks noGrp="1"/>
          </p:cNvSpPr>
          <p:nvPr/>
        </p:nvSpPr>
        <p:spPr bwMode="auto">
          <a:xfrm>
            <a:off x="6553200" y="6248400"/>
            <a:ext cx="2133600" cy="476250"/>
          </a:xfrm>
          <a:prstGeom prst="rect">
            <a:avLst/>
          </a:prstGeom>
          <a:noFill/>
          <a:ln>
            <a:miter lim="800000"/>
            <a:headEnd/>
            <a:tailEnd/>
          </a:ln>
        </p:spPr>
        <p:txBody>
          <a:bodyPr anchor="b"/>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algn="r" eaLnBrk="1" hangingPunct="1"/>
            <a:fld id="{E0936DFF-1D48-4F1E-A213-CABA97B01483}" type="slidenum">
              <a:rPr lang="en-US" altLang="en-US" sz="1200">
                <a:latin typeface="Arial" panose="020B0604020202020204" pitchFamily="34" charset="0"/>
              </a:rPr>
              <a:pPr algn="r" eaLnBrk="1" hangingPunct="1"/>
              <a:t>1</a:t>
            </a:fld>
            <a:endParaRPr lang="en-US" altLang="en-US" sz="1200">
              <a:latin typeface="Arial" panose="020B0604020202020204" pitchFamily="34" charset="0"/>
            </a:endParaRPr>
          </a:p>
        </p:txBody>
      </p:sp>
      <p:sp>
        <p:nvSpPr>
          <p:cNvPr id="5124" name="Rectangle 5">
            <a:extLst>
              <a:ext uri="{FF2B5EF4-FFF2-40B4-BE49-F238E27FC236}">
                <a16:creationId xmlns:a16="http://schemas.microsoft.com/office/drawing/2014/main" id="{FCAA0D28-8DB3-4DAD-BFDE-11DE368F301A}"/>
              </a:ext>
            </a:extLst>
          </p:cNvPr>
          <p:cNvSpPr>
            <a:spLocks noGrp="1" noRot="1" noChangeArrowheads="1"/>
          </p:cNvSpPr>
          <p:nvPr>
            <p:ph type="title" idx="4294967295"/>
          </p:nvPr>
        </p:nvSpPr>
        <p:spPr>
          <a:xfrm>
            <a:off x="0" y="133350"/>
            <a:ext cx="9601200" cy="67246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defRPr/>
            </a:pPr>
            <a:r>
              <a:rPr lang="es-ES" altLang="en-US" dirty="0">
                <a:effectLst>
                  <a:outerShdw blurRad="38100" dist="38100" dir="2700000" algn="tl">
                    <a:srgbClr val="000000">
                      <a:alpha val="43137"/>
                    </a:srgbClr>
                  </a:outerShdw>
                </a:effectLst>
              </a:rPr>
              <a:t>Clase 4 </a:t>
            </a:r>
            <a:br>
              <a:rPr lang="es-ES" altLang="en-US" dirty="0">
                <a:effectLst>
                  <a:outerShdw blurRad="38100" dist="38100" dir="2700000" algn="tl">
                    <a:srgbClr val="000000">
                      <a:alpha val="43137"/>
                    </a:srgbClr>
                  </a:outerShdw>
                </a:effectLst>
              </a:rPr>
            </a:br>
            <a:r>
              <a:rPr lang="es-ES" altLang="en-US" dirty="0">
                <a:effectLst>
                  <a:outerShdw blurRad="38100" dist="38100" dir="2700000" algn="tl">
                    <a:srgbClr val="000000">
                      <a:alpha val="43137"/>
                    </a:srgbClr>
                  </a:outerShdw>
                </a:effectLst>
              </a:rPr>
              <a:t>Objetivo a alcanzar:</a:t>
            </a:r>
            <a:br>
              <a:rPr lang="es-ES" altLang="en-US" dirty="0">
                <a:effectLst>
                  <a:outerShdw blurRad="38100" dist="38100" dir="2700000" algn="tl">
                    <a:srgbClr val="000000">
                      <a:alpha val="43137"/>
                    </a:srgbClr>
                  </a:outerShdw>
                </a:effectLst>
              </a:rPr>
            </a:br>
            <a:br>
              <a:rPr lang="es-ES" altLang="en-US" dirty="0">
                <a:effectLst>
                  <a:outerShdw blurRad="38100" dist="38100" dir="2700000" algn="tl">
                    <a:srgbClr val="000000">
                      <a:alpha val="43137"/>
                    </a:srgbClr>
                  </a:outerShdw>
                </a:effectLst>
              </a:rPr>
            </a:br>
            <a:r>
              <a:rPr lang="es-ES" altLang="en-US" dirty="0">
                <a:effectLst>
                  <a:outerShdw blurRad="38100" dist="38100" dir="2700000" algn="tl">
                    <a:srgbClr val="000000">
                      <a:alpha val="43137"/>
                    </a:srgbClr>
                  </a:outerShdw>
                </a:effectLst>
              </a:rPr>
              <a:t>1. Conocer las propiedades ( ampacidad, área transversal, temperatura) de los cables y conductores. </a:t>
            </a:r>
            <a:br>
              <a:rPr lang="es-ES" altLang="en-US" dirty="0">
                <a:effectLst>
                  <a:outerShdw blurRad="38100" dist="38100" dir="2700000" algn="tl">
                    <a:srgbClr val="000000">
                      <a:alpha val="43137"/>
                    </a:srgbClr>
                  </a:outerShdw>
                </a:effectLst>
              </a:rPr>
            </a:br>
            <a:r>
              <a:rPr lang="es-ES" altLang="en-US" dirty="0">
                <a:effectLst>
                  <a:outerShdw blurRad="38100" dist="38100" dir="2700000" algn="tl">
                    <a:srgbClr val="000000">
                      <a:alpha val="43137"/>
                    </a:srgbClr>
                  </a:outerShdw>
                </a:effectLst>
              </a:rPr>
              <a:t>2. Conocer lo relacionado a las Canalizaciones metálicas y no metálicas.</a:t>
            </a:r>
            <a:endParaRPr lang="en-US" altLang="en-US" dirty="0">
              <a:effectLst>
                <a:outerShdw blurRad="38100" dist="38100" dir="2700000" algn="tl">
                  <a:srgbClr val="000000">
                    <a:alpha val="43137"/>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6E959-9912-4A1B-B56F-191C46A6AD45}"/>
              </a:ext>
            </a:extLst>
          </p:cNvPr>
          <p:cNvSpPr>
            <a:spLocks noGrp="1"/>
          </p:cNvSpPr>
          <p:nvPr>
            <p:ph type="title"/>
          </p:nvPr>
        </p:nvSpPr>
        <p:spPr/>
        <p:txBody>
          <a:bodyPr/>
          <a:lstStyle/>
          <a:p>
            <a:pPr>
              <a:defRPr/>
            </a:pP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2829C3FE-3CE9-4E52-8975-54CE94E641A2}"/>
              </a:ext>
            </a:extLst>
          </p:cNvPr>
          <p:cNvSpPr>
            <a:spLocks noGrp="1"/>
          </p:cNvSpPr>
          <p:nvPr>
            <p:ph idx="1"/>
          </p:nvPr>
        </p:nvSpPr>
        <p:spPr/>
        <p:txBody>
          <a:bodyPr/>
          <a:lstStyle/>
          <a:p>
            <a:pPr>
              <a:defRPr/>
            </a:pPr>
            <a:endParaRPr lang="en-US" dirty="0"/>
          </a:p>
        </p:txBody>
      </p:sp>
      <p:sp>
        <p:nvSpPr>
          <p:cNvPr id="4" name="Slide Number Placeholder 3">
            <a:extLst>
              <a:ext uri="{FF2B5EF4-FFF2-40B4-BE49-F238E27FC236}">
                <a16:creationId xmlns:a16="http://schemas.microsoft.com/office/drawing/2014/main" id="{8AFE34A3-7ADD-4C5A-AC0C-6DD6FD5F642A}"/>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63329730-87E4-4A2D-B420-18961191D6F3}" type="slidenum">
              <a:rPr lang="en-US" altLang="en-US" sz="1200">
                <a:latin typeface="Arial" panose="020B0604020202020204" pitchFamily="34" charset="0"/>
              </a:rPr>
              <a:pPr eaLnBrk="1" hangingPunct="1"/>
              <a:t>10</a:t>
            </a:fld>
            <a:endParaRPr lang="en-US" altLang="en-US" sz="1200">
              <a:latin typeface="Arial" panose="020B0604020202020204" pitchFamily="34" charset="0"/>
            </a:endParaRPr>
          </a:p>
        </p:txBody>
      </p:sp>
      <p:pic>
        <p:nvPicPr>
          <p:cNvPr id="10245" name="Picture 6" descr="C:\Users\Mike Holt\AA Mike's Files\2014 Products\PNGs\900 tbl5 03.png">
            <a:extLst>
              <a:ext uri="{FF2B5EF4-FFF2-40B4-BE49-F238E27FC236}">
                <a16:creationId xmlns:a16="http://schemas.microsoft.com/office/drawing/2014/main" id="{E5E121E6-EEC4-4AB0-AEFD-68940AA392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4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DE5E7-F904-467F-81DA-D844E6FBDA2C}"/>
              </a:ext>
            </a:extLst>
          </p:cNvPr>
          <p:cNvSpPr>
            <a:spLocks noGrp="1"/>
          </p:cNvSpPr>
          <p:nvPr>
            <p:ph type="title"/>
          </p:nvPr>
        </p:nvSpPr>
        <p:spPr/>
        <p:txBody>
          <a:bodyPr/>
          <a:lstStyle/>
          <a:p>
            <a:pPr>
              <a:defRPr/>
            </a:pP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83017C6F-2577-4CD2-A896-6B2EFAE6460A}"/>
              </a:ext>
            </a:extLst>
          </p:cNvPr>
          <p:cNvSpPr>
            <a:spLocks noGrp="1"/>
          </p:cNvSpPr>
          <p:nvPr>
            <p:ph idx="1"/>
          </p:nvPr>
        </p:nvSpPr>
        <p:spPr/>
        <p:txBody>
          <a:bodyPr/>
          <a:lstStyle/>
          <a:p>
            <a:pPr>
              <a:defRPr/>
            </a:pPr>
            <a:endParaRPr lang="en-US" dirty="0"/>
          </a:p>
        </p:txBody>
      </p:sp>
      <p:sp>
        <p:nvSpPr>
          <p:cNvPr id="4" name="Slide Number Placeholder 3">
            <a:extLst>
              <a:ext uri="{FF2B5EF4-FFF2-40B4-BE49-F238E27FC236}">
                <a16:creationId xmlns:a16="http://schemas.microsoft.com/office/drawing/2014/main" id="{2F7FDEDD-8575-4B94-9050-333588C1CC17}"/>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9230314E-A2E6-4B68-BC84-3141E85F5B81}" type="slidenum">
              <a:rPr lang="en-US" altLang="en-US" sz="1200">
                <a:latin typeface="Arial" panose="020B0604020202020204" pitchFamily="34" charset="0"/>
              </a:rPr>
              <a:pPr eaLnBrk="1" hangingPunct="1"/>
              <a:t>11</a:t>
            </a:fld>
            <a:endParaRPr lang="en-US" altLang="en-US" sz="1200">
              <a:latin typeface="Arial" panose="020B0604020202020204" pitchFamily="34" charset="0"/>
            </a:endParaRPr>
          </a:p>
        </p:txBody>
      </p:sp>
      <p:pic>
        <p:nvPicPr>
          <p:cNvPr id="11269" name="Picture 6">
            <a:extLst>
              <a:ext uri="{FF2B5EF4-FFF2-40B4-BE49-F238E27FC236}">
                <a16:creationId xmlns:a16="http://schemas.microsoft.com/office/drawing/2014/main" id="{C51894EE-89A7-4EC9-B341-43D374C183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972800" cy="7007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Slide Number Placeholder 4">
            <a:extLst>
              <a:ext uri="{FF2B5EF4-FFF2-40B4-BE49-F238E27FC236}">
                <a16:creationId xmlns:a16="http://schemas.microsoft.com/office/drawing/2014/main" id="{004DFB95-5FB2-48B1-9EA3-F254911DAC8D}"/>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BCBC4C20-7B01-47E2-8014-892F8E3F02E7}" type="slidenum">
              <a:rPr lang="en-US" altLang="en-US" sz="1200">
                <a:latin typeface="Arial" panose="020B0604020202020204" pitchFamily="34" charset="0"/>
              </a:rPr>
              <a:pPr eaLnBrk="1" hangingPunct="1"/>
              <a:t>12</a:t>
            </a:fld>
            <a:endParaRPr lang="en-US" altLang="en-US" sz="1200">
              <a:latin typeface="Arial" panose="020B0604020202020204" pitchFamily="34" charset="0"/>
            </a:endParaRPr>
          </a:p>
        </p:txBody>
      </p:sp>
      <p:sp>
        <p:nvSpPr>
          <p:cNvPr id="58371" name="Rectangle 3">
            <a:extLst>
              <a:ext uri="{FF2B5EF4-FFF2-40B4-BE49-F238E27FC236}">
                <a16:creationId xmlns:a16="http://schemas.microsoft.com/office/drawing/2014/main" id="{6CCADC87-0768-4115-B481-7ECCBB60FDBC}"/>
              </a:ext>
            </a:extLst>
          </p:cNvPr>
          <p:cNvSpPr>
            <a:spLocks noGrp="1" noChangeArrowheads="1"/>
          </p:cNvSpPr>
          <p:nvPr>
            <p:ph type="body" idx="4294967295"/>
          </p:nvPr>
        </p:nvSpPr>
        <p:spPr/>
        <p:txBody>
          <a:bodyPr/>
          <a:lstStyle/>
          <a:p>
            <a:pPr marL="0" indent="0" algn="just" eaLnBrk="1" hangingPunct="1">
              <a:spcBef>
                <a:spcPts val="0"/>
              </a:spcBef>
              <a:defRPr/>
            </a:pPr>
            <a:r>
              <a:rPr lang="es-ES" dirty="0">
                <a:effectLst>
                  <a:outerShdw blurRad="38100" dist="38100" dir="2700000" algn="tl">
                    <a:srgbClr val="000000">
                      <a:alpha val="43137"/>
                    </a:srgbClr>
                  </a:outerShdw>
                </a:effectLst>
              </a:rPr>
              <a:t>La nota al final de la tabla 5 indica que conductores tipos RHH, RHW y RHW-2 sin revestimiento externo se identifican en la tabla con un asterisco (*).</a:t>
            </a:r>
            <a:endParaRPr lang="en-US" dirty="0">
              <a:effectLst>
                <a:outerShdw blurRad="38100" dist="38100" dir="2700000" algn="tl">
                  <a:srgbClr val="000000">
                    <a:alpha val="43137"/>
                  </a:srgbClr>
                </a:outerShdw>
              </a:effectLst>
            </a:endParaRPr>
          </a:p>
        </p:txBody>
      </p:sp>
      <p:sp>
        <p:nvSpPr>
          <p:cNvPr id="62468" name="Rectangle 5">
            <a:extLst>
              <a:ext uri="{FF2B5EF4-FFF2-40B4-BE49-F238E27FC236}">
                <a16:creationId xmlns:a16="http://schemas.microsoft.com/office/drawing/2014/main" id="{69824796-78DE-4D5D-A4E6-7272850B6410}"/>
              </a:ext>
            </a:extLst>
          </p:cNvPr>
          <p:cNvSpPr>
            <a:spLocks noGrp="1" noRot="1" noChangeArrowheads="1"/>
          </p:cNvSpPr>
          <p:nvPr>
            <p:ph type="title"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defRPr/>
            </a:pPr>
            <a:r>
              <a:rPr lang="en-US" altLang="en-US" sz="4400" dirty="0" err="1">
                <a:effectLst>
                  <a:outerShdw blurRad="38100" dist="38100" dir="2700000" algn="tl">
                    <a:srgbClr val="000000">
                      <a:alpha val="43137"/>
                    </a:srgbClr>
                  </a:outerShdw>
                </a:effectLst>
              </a:rPr>
              <a:t>Tabla</a:t>
            </a:r>
            <a:r>
              <a:rPr lang="en-US" altLang="en-US" sz="4400" dirty="0">
                <a:effectLst>
                  <a:outerShdw blurRad="38100" dist="38100" dir="2700000" algn="tl">
                    <a:srgbClr val="000000">
                      <a:alpha val="43137"/>
                    </a:srgbClr>
                  </a:outerShdw>
                </a:effectLst>
              </a:rPr>
              <a:t> 5- </a:t>
            </a:r>
            <a:r>
              <a:rPr lang="en-US" altLang="en-US" sz="4400" dirty="0" err="1">
                <a:effectLst>
                  <a:outerShdw blurRad="38100" dist="38100" dir="2700000" algn="tl">
                    <a:srgbClr val="000000">
                      <a:alpha val="43137"/>
                    </a:srgbClr>
                  </a:outerShdw>
                </a:effectLst>
              </a:rPr>
              <a:t>Dimensiones</a:t>
            </a:r>
            <a:r>
              <a:rPr lang="en-US" altLang="en-US" sz="4400" dirty="0">
                <a:effectLst>
                  <a:outerShdw blurRad="38100" dist="38100" dir="2700000" algn="tl">
                    <a:srgbClr val="000000">
                      <a:alpha val="43137"/>
                    </a:srgbClr>
                  </a:outerShdw>
                </a:effectLst>
              </a:rPr>
              <a:t> de </a:t>
            </a:r>
            <a:r>
              <a:rPr lang="en-US" altLang="en-US" sz="4400" dirty="0" err="1">
                <a:effectLst>
                  <a:outerShdw blurRad="38100" dist="38100" dir="2700000" algn="tl">
                    <a:srgbClr val="000000">
                      <a:alpha val="43137"/>
                    </a:srgbClr>
                  </a:outerShdw>
                </a:effectLst>
              </a:rPr>
              <a:t>los</a:t>
            </a:r>
            <a:r>
              <a:rPr lang="en-US" altLang="en-US" sz="4400" dirty="0">
                <a:effectLst>
                  <a:outerShdw blurRad="38100" dist="38100" dir="2700000" algn="tl">
                    <a:srgbClr val="000000">
                      <a:alpha val="43137"/>
                    </a:srgbClr>
                  </a:outerShdw>
                </a:effectLst>
              </a:rPr>
              <a:t> </a:t>
            </a:r>
            <a:r>
              <a:rPr lang="en-US" altLang="en-US" sz="4400" dirty="0" err="1">
                <a:effectLst>
                  <a:outerShdw blurRad="38100" dist="38100" dir="2700000" algn="tl">
                    <a:srgbClr val="000000">
                      <a:alpha val="43137"/>
                    </a:srgbClr>
                  </a:outerShdw>
                </a:effectLst>
              </a:rPr>
              <a:t>conductores</a:t>
            </a:r>
            <a:r>
              <a:rPr lang="en-US" altLang="en-US" sz="4400" dirty="0">
                <a:effectLst>
                  <a:outerShdw blurRad="38100" dist="38100" dir="2700000" algn="tl">
                    <a:srgbClr val="000000">
                      <a:alpha val="43137"/>
                    </a:srgbClr>
                  </a:outerShdw>
                </a:effectLst>
              </a:rPr>
              <a:t> </a:t>
            </a:r>
            <a:r>
              <a:rPr lang="en-US" altLang="en-US" sz="4400" dirty="0" err="1">
                <a:effectLst>
                  <a:outerShdw blurRad="38100" dist="38100" dir="2700000" algn="tl">
                    <a:srgbClr val="000000">
                      <a:alpha val="43137"/>
                    </a:srgbClr>
                  </a:outerShdw>
                </a:effectLst>
              </a:rPr>
              <a:t>aislados</a:t>
            </a:r>
            <a:r>
              <a:rPr lang="en-US" altLang="en-US" sz="4400" dirty="0">
                <a:effectLst>
                  <a:outerShdw blurRad="38100" dist="38100" dir="2700000" algn="tl">
                    <a:srgbClr val="000000">
                      <a:alpha val="43137"/>
                    </a:srgbClr>
                  </a:outerShdw>
                </a:effectLst>
              </a:rPr>
              <a:t> y cables </a:t>
            </a:r>
            <a:r>
              <a:rPr lang="en-US" altLang="en-US" sz="4400" dirty="0" err="1">
                <a:effectLst>
                  <a:outerShdw blurRad="38100" dist="38100" dir="2700000" algn="tl">
                    <a:srgbClr val="000000">
                      <a:alpha val="43137"/>
                    </a:srgbClr>
                  </a:outerShdw>
                </a:effectLst>
              </a:rPr>
              <a:t>accesorios</a:t>
            </a:r>
            <a:endParaRPr lang="en-US" altLang="en-US" sz="4400" dirty="0">
              <a:effectLst>
                <a:outerShdw blurRad="38100" dist="38100" dir="2700000" algn="tl">
                  <a:srgbClr val="000000">
                    <a:alpha val="43137"/>
                  </a:srgbClr>
                </a:outerShdw>
              </a:effectLst>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246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837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p:bldP spid="62468" grpId="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Slide Number Placeholder 4">
            <a:extLst>
              <a:ext uri="{FF2B5EF4-FFF2-40B4-BE49-F238E27FC236}">
                <a16:creationId xmlns:a16="http://schemas.microsoft.com/office/drawing/2014/main" id="{AC4FA878-242C-4C53-ABB9-71EFDC9DB6F7}"/>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8E7FC8FA-788D-44C1-9897-C623B8E70C1F}" type="slidenum">
              <a:rPr lang="en-US" altLang="en-US" sz="1200">
                <a:latin typeface="Arial" panose="020B0604020202020204" pitchFamily="34" charset="0"/>
              </a:rPr>
              <a:pPr eaLnBrk="1" hangingPunct="1"/>
              <a:t>13</a:t>
            </a:fld>
            <a:endParaRPr lang="en-US" altLang="en-US" sz="1200">
              <a:latin typeface="Arial" panose="020B0604020202020204" pitchFamily="34" charset="0"/>
            </a:endParaRPr>
          </a:p>
        </p:txBody>
      </p:sp>
      <p:sp>
        <p:nvSpPr>
          <p:cNvPr id="63491" name="Rectangle 3">
            <a:extLst>
              <a:ext uri="{FF2B5EF4-FFF2-40B4-BE49-F238E27FC236}">
                <a16:creationId xmlns:a16="http://schemas.microsoft.com/office/drawing/2014/main" id="{D3A33C39-BBBE-4E67-B2F1-293C4933621B}"/>
              </a:ext>
            </a:extLst>
          </p:cNvPr>
          <p:cNvSpPr>
            <a:spLocks noGrp="1" noChangeArrowheads="1"/>
          </p:cNvSpPr>
          <p:nvPr>
            <p:ph type="body"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defRPr/>
            </a:pPr>
            <a:r>
              <a:rPr lang="es-ES" i="1" dirty="0">
                <a:effectLst>
                  <a:outerShdw blurRad="38100" dist="38100" dir="2700000" algn="tl">
                    <a:srgbClr val="000000">
                      <a:alpha val="43137"/>
                    </a:srgbClr>
                  </a:outerShdw>
                </a:effectLst>
              </a:rPr>
              <a:t>¿Cuál es el área transversal de un conductor 10 AWG RHH sin una cubierta externa?</a:t>
            </a:r>
            <a:endParaRPr lang="en-US" altLang="en-US" dirty="0">
              <a:effectLst>
                <a:outerShdw blurRad="38100" dist="38100" dir="2700000" algn="tl">
                  <a:srgbClr val="000000">
                    <a:alpha val="43137"/>
                  </a:srgbClr>
                </a:outerShdw>
              </a:effectLst>
            </a:endParaRPr>
          </a:p>
        </p:txBody>
      </p:sp>
      <p:sp>
        <p:nvSpPr>
          <p:cNvPr id="63492" name="Rectangle 5">
            <a:extLst>
              <a:ext uri="{FF2B5EF4-FFF2-40B4-BE49-F238E27FC236}">
                <a16:creationId xmlns:a16="http://schemas.microsoft.com/office/drawing/2014/main" id="{26F23F8F-4C1E-40AD-8FEA-4B0B696E1E77}"/>
              </a:ext>
            </a:extLst>
          </p:cNvPr>
          <p:cNvSpPr>
            <a:spLocks noGrp="1" noRot="1" noChangeArrowheads="1"/>
          </p:cNvSpPr>
          <p:nvPr>
            <p:ph type="title"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defRPr/>
            </a:pPr>
            <a:r>
              <a:rPr lang="en-US" altLang="en-US" sz="4400" dirty="0" err="1">
                <a:effectLst>
                  <a:outerShdw blurRad="38100" dist="38100" dir="2700000" algn="tl">
                    <a:srgbClr val="000000">
                      <a:alpha val="43137"/>
                    </a:srgbClr>
                  </a:outerShdw>
                </a:effectLst>
              </a:rPr>
              <a:t>Tabla</a:t>
            </a:r>
            <a:r>
              <a:rPr lang="en-US" altLang="en-US" sz="4400" dirty="0">
                <a:effectLst>
                  <a:outerShdw blurRad="38100" dist="38100" dir="2700000" algn="tl">
                    <a:srgbClr val="000000">
                      <a:alpha val="43137"/>
                    </a:srgbClr>
                  </a:outerShdw>
                </a:effectLst>
              </a:rPr>
              <a:t> 5- </a:t>
            </a:r>
            <a:r>
              <a:rPr lang="en-US" altLang="en-US" sz="4400" dirty="0" err="1">
                <a:effectLst>
                  <a:outerShdw blurRad="38100" dist="38100" dir="2700000" algn="tl">
                    <a:srgbClr val="000000">
                      <a:alpha val="43137"/>
                    </a:srgbClr>
                  </a:outerShdw>
                </a:effectLst>
              </a:rPr>
              <a:t>Dimensiones</a:t>
            </a:r>
            <a:r>
              <a:rPr lang="en-US" altLang="en-US" sz="4400" dirty="0">
                <a:effectLst>
                  <a:outerShdw blurRad="38100" dist="38100" dir="2700000" algn="tl">
                    <a:srgbClr val="000000">
                      <a:alpha val="43137"/>
                    </a:srgbClr>
                  </a:outerShdw>
                </a:effectLst>
              </a:rPr>
              <a:t> de </a:t>
            </a:r>
            <a:r>
              <a:rPr lang="en-US" altLang="en-US" sz="4400" dirty="0" err="1">
                <a:effectLst>
                  <a:outerShdw blurRad="38100" dist="38100" dir="2700000" algn="tl">
                    <a:srgbClr val="000000">
                      <a:alpha val="43137"/>
                    </a:srgbClr>
                  </a:outerShdw>
                </a:effectLst>
              </a:rPr>
              <a:t>los</a:t>
            </a:r>
            <a:r>
              <a:rPr lang="en-US" altLang="en-US" sz="4400" dirty="0">
                <a:effectLst>
                  <a:outerShdw blurRad="38100" dist="38100" dir="2700000" algn="tl">
                    <a:srgbClr val="000000">
                      <a:alpha val="43137"/>
                    </a:srgbClr>
                  </a:outerShdw>
                </a:effectLst>
              </a:rPr>
              <a:t> </a:t>
            </a:r>
            <a:r>
              <a:rPr lang="en-US" altLang="en-US" sz="4400" dirty="0" err="1">
                <a:effectLst>
                  <a:outerShdw blurRad="38100" dist="38100" dir="2700000" algn="tl">
                    <a:srgbClr val="000000">
                      <a:alpha val="43137"/>
                    </a:srgbClr>
                  </a:outerShdw>
                </a:effectLst>
              </a:rPr>
              <a:t>conductores</a:t>
            </a:r>
            <a:r>
              <a:rPr lang="en-US" altLang="en-US" sz="4400" dirty="0">
                <a:effectLst>
                  <a:outerShdw blurRad="38100" dist="38100" dir="2700000" algn="tl">
                    <a:srgbClr val="000000">
                      <a:alpha val="43137"/>
                    </a:srgbClr>
                  </a:outerShdw>
                </a:effectLst>
              </a:rPr>
              <a:t> </a:t>
            </a:r>
            <a:r>
              <a:rPr lang="en-US" altLang="en-US" sz="4400" dirty="0" err="1">
                <a:effectLst>
                  <a:outerShdw blurRad="38100" dist="38100" dir="2700000" algn="tl">
                    <a:srgbClr val="000000">
                      <a:alpha val="43137"/>
                    </a:srgbClr>
                  </a:outerShdw>
                </a:effectLst>
              </a:rPr>
              <a:t>aislados</a:t>
            </a:r>
            <a:r>
              <a:rPr lang="en-US" altLang="en-US" sz="4400" dirty="0">
                <a:effectLst>
                  <a:outerShdw blurRad="38100" dist="38100" dir="2700000" algn="tl">
                    <a:srgbClr val="000000">
                      <a:alpha val="43137"/>
                    </a:srgbClr>
                  </a:outerShdw>
                </a:effectLst>
              </a:rPr>
              <a:t> y cables </a:t>
            </a:r>
            <a:r>
              <a:rPr lang="en-US" altLang="en-US" sz="4400" dirty="0" err="1">
                <a:effectLst>
                  <a:outerShdw blurRad="38100" dist="38100" dir="2700000" algn="tl">
                    <a:srgbClr val="000000">
                      <a:alpha val="43137"/>
                    </a:srgbClr>
                  </a:outerShdw>
                </a:effectLst>
              </a:rPr>
              <a:t>accesorios</a:t>
            </a:r>
            <a:endParaRPr lang="en-US" altLang="en-US" sz="4400" dirty="0">
              <a:effectLst>
                <a:outerShdw blurRad="38100" dist="38100" dir="2700000" algn="tl">
                  <a:srgbClr val="000000">
                    <a:alpha val="43137"/>
                  </a:srgbClr>
                </a:outerShdw>
              </a:effectLst>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349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349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1" grpId="0" build="p"/>
      <p:bldP spid="6349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79566-7C4B-4261-ACBD-38F1C2612E9C}"/>
              </a:ext>
            </a:extLst>
          </p:cNvPr>
          <p:cNvSpPr>
            <a:spLocks noGrp="1"/>
          </p:cNvSpPr>
          <p:nvPr>
            <p:ph type="title"/>
          </p:nvPr>
        </p:nvSpPr>
        <p:spPr/>
        <p:txBody>
          <a:bodyPr/>
          <a:lstStyle/>
          <a:p>
            <a:pPr>
              <a:defRPr/>
            </a:pP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8974E6B-846C-44A8-BD39-44F316B816CB}"/>
              </a:ext>
            </a:extLst>
          </p:cNvPr>
          <p:cNvSpPr>
            <a:spLocks noGrp="1"/>
          </p:cNvSpPr>
          <p:nvPr>
            <p:ph idx="1"/>
          </p:nvPr>
        </p:nvSpPr>
        <p:spPr/>
        <p:txBody>
          <a:bodyPr/>
          <a:lstStyle/>
          <a:p>
            <a:pPr>
              <a:defRPr/>
            </a:pPr>
            <a:endParaRPr lang="en-US" dirty="0"/>
          </a:p>
        </p:txBody>
      </p:sp>
      <p:sp>
        <p:nvSpPr>
          <p:cNvPr id="4" name="Slide Number Placeholder 3">
            <a:extLst>
              <a:ext uri="{FF2B5EF4-FFF2-40B4-BE49-F238E27FC236}">
                <a16:creationId xmlns:a16="http://schemas.microsoft.com/office/drawing/2014/main" id="{BF0C6592-928D-4244-B34C-245510E30232}"/>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BEA3AA23-CAB4-4907-B2B5-9108A229D0C2}" type="slidenum">
              <a:rPr lang="en-US" altLang="en-US" sz="1200">
                <a:latin typeface="Arial" panose="020B0604020202020204" pitchFamily="34" charset="0"/>
              </a:rPr>
              <a:pPr eaLnBrk="1" hangingPunct="1"/>
              <a:t>14</a:t>
            </a:fld>
            <a:endParaRPr lang="en-US" altLang="en-US" sz="1200">
              <a:latin typeface="Arial" panose="020B0604020202020204" pitchFamily="34" charset="0"/>
            </a:endParaRPr>
          </a:p>
        </p:txBody>
      </p:sp>
      <p:pic>
        <p:nvPicPr>
          <p:cNvPr id="14341" name="Picture 6" descr="C:\Users\Mike Holt\AA Mike's Files\2014 Products\PNGs\900 tbl5 04.png">
            <a:extLst>
              <a:ext uri="{FF2B5EF4-FFF2-40B4-BE49-F238E27FC236}">
                <a16:creationId xmlns:a16="http://schemas.microsoft.com/office/drawing/2014/main" id="{9AB67E06-7BF1-4D62-9E36-F1C79AE3FF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4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46985-BA1D-4A34-996D-1E065C7FE844}"/>
              </a:ext>
            </a:extLst>
          </p:cNvPr>
          <p:cNvSpPr>
            <a:spLocks noGrp="1"/>
          </p:cNvSpPr>
          <p:nvPr>
            <p:ph type="title"/>
          </p:nvPr>
        </p:nvSpPr>
        <p:spPr/>
        <p:txBody>
          <a:bodyPr/>
          <a:lstStyle/>
          <a:p>
            <a:pPr>
              <a:defRPr/>
            </a:pP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5C7132DA-CE33-4BBC-BA18-C348C9CA7E1A}"/>
              </a:ext>
            </a:extLst>
          </p:cNvPr>
          <p:cNvSpPr>
            <a:spLocks noGrp="1"/>
          </p:cNvSpPr>
          <p:nvPr>
            <p:ph idx="1"/>
          </p:nvPr>
        </p:nvSpPr>
        <p:spPr/>
        <p:txBody>
          <a:bodyPr/>
          <a:lstStyle/>
          <a:p>
            <a:pPr>
              <a:defRPr/>
            </a:pPr>
            <a:endParaRPr lang="en-US" dirty="0"/>
          </a:p>
        </p:txBody>
      </p:sp>
      <p:sp>
        <p:nvSpPr>
          <p:cNvPr id="4" name="Slide Number Placeholder 3">
            <a:extLst>
              <a:ext uri="{FF2B5EF4-FFF2-40B4-BE49-F238E27FC236}">
                <a16:creationId xmlns:a16="http://schemas.microsoft.com/office/drawing/2014/main" id="{B39840E3-C4E6-43D0-BE1C-98A0AA057A34}"/>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0D344AC9-AA8C-4F5E-A897-4C1F91C61270}" type="slidenum">
              <a:rPr lang="en-US" altLang="en-US" sz="1200">
                <a:latin typeface="Arial" panose="020B0604020202020204" pitchFamily="34" charset="0"/>
              </a:rPr>
              <a:pPr eaLnBrk="1" hangingPunct="1"/>
              <a:t>15</a:t>
            </a:fld>
            <a:endParaRPr lang="en-US" altLang="en-US" sz="1200">
              <a:latin typeface="Arial" panose="020B0604020202020204" pitchFamily="34" charset="0"/>
            </a:endParaRPr>
          </a:p>
        </p:txBody>
      </p:sp>
      <p:pic>
        <p:nvPicPr>
          <p:cNvPr id="15365" name="Picture 6">
            <a:extLst>
              <a:ext uri="{FF2B5EF4-FFF2-40B4-BE49-F238E27FC236}">
                <a16:creationId xmlns:a16="http://schemas.microsoft.com/office/drawing/2014/main" id="{5E04A73B-D422-4999-9B36-6EAA0ED23B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363200" cy="76596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Slide Number Placeholder 4">
            <a:extLst>
              <a:ext uri="{FF2B5EF4-FFF2-40B4-BE49-F238E27FC236}">
                <a16:creationId xmlns:a16="http://schemas.microsoft.com/office/drawing/2014/main" id="{9574C3C5-1FBE-42D3-B5AD-C4FF3EF20DAD}"/>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E4CFA690-4F95-445C-8FF8-D890AB779E03}" type="slidenum">
              <a:rPr lang="en-US" altLang="en-US" sz="1200">
                <a:latin typeface="Arial" panose="020B0604020202020204" pitchFamily="34" charset="0"/>
              </a:rPr>
              <a:pPr eaLnBrk="1" hangingPunct="1"/>
              <a:t>16</a:t>
            </a:fld>
            <a:endParaRPr lang="en-US" altLang="en-US" sz="1200">
              <a:latin typeface="Arial" panose="020B0604020202020204" pitchFamily="34" charset="0"/>
            </a:endParaRPr>
          </a:p>
        </p:txBody>
      </p:sp>
      <p:sp>
        <p:nvSpPr>
          <p:cNvPr id="64515" name="Rectangle 3">
            <a:extLst>
              <a:ext uri="{FF2B5EF4-FFF2-40B4-BE49-F238E27FC236}">
                <a16:creationId xmlns:a16="http://schemas.microsoft.com/office/drawing/2014/main" id="{6337E1AE-BD0A-439C-A887-90AD0ADD926B}"/>
              </a:ext>
            </a:extLst>
          </p:cNvPr>
          <p:cNvSpPr>
            <a:spLocks noGrp="1" noChangeArrowheads="1"/>
          </p:cNvSpPr>
          <p:nvPr>
            <p:ph type="body"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algn="just">
              <a:spcBef>
                <a:spcPts val="0"/>
              </a:spcBef>
              <a:defRPr/>
            </a:pPr>
            <a:r>
              <a:rPr lang="es-ES" dirty="0">
                <a:effectLst>
                  <a:outerShdw blurRad="38100" dist="38100" dir="2700000" algn="tl">
                    <a:srgbClr val="000000">
                      <a:alpha val="43137"/>
                    </a:srgbClr>
                  </a:outerShdw>
                </a:effectLst>
              </a:rPr>
              <a:t>Capítulo 9, tabla 5A, muestra el área de la sección transversal del conductor, basada en el peor escenario como lo son los conductores trenzados compactos circulares [Nota 10 - capítulo 9 –tablas]</a:t>
            </a:r>
            <a:endParaRPr lang="en-US" altLang="en-US" b="1" dirty="0">
              <a:effectLst>
                <a:outerShdw blurRad="38100" dist="38100" dir="2700000" algn="tl">
                  <a:srgbClr val="000000">
                    <a:alpha val="43137"/>
                  </a:srgbClr>
                </a:outerShdw>
              </a:effectLst>
            </a:endParaRPr>
          </a:p>
        </p:txBody>
      </p:sp>
      <p:sp>
        <p:nvSpPr>
          <p:cNvPr id="64516" name="Rectangle 7">
            <a:extLst>
              <a:ext uri="{FF2B5EF4-FFF2-40B4-BE49-F238E27FC236}">
                <a16:creationId xmlns:a16="http://schemas.microsoft.com/office/drawing/2014/main" id="{D07F5240-A4F9-45B4-9FB5-9EB254A2FABC}"/>
              </a:ext>
            </a:extLst>
          </p:cNvPr>
          <p:cNvSpPr>
            <a:spLocks noGrp="1" noRot="1" noChangeArrowheads="1"/>
          </p:cNvSpPr>
          <p:nvPr>
            <p:ph type="title"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defRPr/>
            </a:pPr>
            <a:r>
              <a:rPr lang="en-US" altLang="en-US" sz="4400" dirty="0" err="1">
                <a:effectLst>
                  <a:outerShdw blurRad="38100" dist="38100" dir="2700000" algn="tl">
                    <a:srgbClr val="000000">
                      <a:alpha val="43137"/>
                    </a:srgbClr>
                  </a:outerShdw>
                </a:effectLst>
              </a:rPr>
              <a:t>Tabla</a:t>
            </a:r>
            <a:r>
              <a:rPr lang="en-US" altLang="en-US" sz="4400" dirty="0">
                <a:effectLst>
                  <a:outerShdw blurRad="38100" dist="38100" dir="2700000" algn="tl">
                    <a:srgbClr val="000000">
                      <a:alpha val="43137"/>
                    </a:srgbClr>
                  </a:outerShdw>
                </a:effectLst>
              </a:rPr>
              <a:t> 5A</a:t>
            </a:r>
            <a:r>
              <a:rPr lang="en-US" altLang="en-US" sz="4400" dirty="0">
                <a:effectLst>
                  <a:outerShdw blurRad="38100" dist="38100" dir="2700000" algn="tl">
                    <a:srgbClr val="000000">
                      <a:alpha val="43137"/>
                    </a:srgbClr>
                  </a:outerShdw>
                </a:effectLst>
                <a:latin typeface="Tahoma" pitchFamily="34" charset="0"/>
              </a:rPr>
              <a:t>—</a:t>
            </a:r>
            <a:r>
              <a:rPr lang="en-US" altLang="en-US" sz="4400" dirty="0" err="1">
                <a:effectLst>
                  <a:outerShdw blurRad="38100" dist="38100" dir="2700000" algn="tl">
                    <a:srgbClr val="000000">
                      <a:alpha val="43137"/>
                    </a:srgbClr>
                  </a:outerShdw>
                </a:effectLst>
              </a:rPr>
              <a:t>Dimensiones</a:t>
            </a:r>
            <a:r>
              <a:rPr lang="en-US" altLang="en-US" sz="4400" dirty="0">
                <a:effectLst>
                  <a:outerShdw blurRad="38100" dist="38100" dir="2700000" algn="tl">
                    <a:srgbClr val="000000">
                      <a:alpha val="43137"/>
                    </a:srgbClr>
                  </a:outerShdw>
                </a:effectLst>
              </a:rPr>
              <a:t> de </a:t>
            </a:r>
            <a:r>
              <a:rPr lang="en-US" altLang="en-US" sz="4400" dirty="0" err="1">
                <a:effectLst>
                  <a:outerShdw blurRad="38100" dist="38100" dir="2700000" algn="tl">
                    <a:srgbClr val="000000">
                      <a:alpha val="43137"/>
                    </a:srgbClr>
                  </a:outerShdw>
                </a:effectLst>
              </a:rPr>
              <a:t>conductores</a:t>
            </a:r>
            <a:r>
              <a:rPr lang="en-US" altLang="en-US" sz="4400" dirty="0">
                <a:effectLst>
                  <a:outerShdw blurRad="38100" dist="38100" dir="2700000" algn="tl">
                    <a:srgbClr val="000000">
                      <a:alpha val="43137"/>
                    </a:srgbClr>
                  </a:outerShdw>
                </a:effectLst>
              </a:rPr>
              <a:t> </a:t>
            </a:r>
            <a:r>
              <a:rPr lang="en-US" altLang="en-US" sz="4400" dirty="0" err="1">
                <a:effectLst>
                  <a:outerShdw blurRad="38100" dist="38100" dir="2700000" algn="tl">
                    <a:srgbClr val="000000">
                      <a:alpha val="43137"/>
                    </a:srgbClr>
                  </a:outerShdw>
                </a:effectLst>
              </a:rPr>
              <a:t>aislados</a:t>
            </a:r>
            <a:r>
              <a:rPr lang="en-US" altLang="en-US" sz="4400" dirty="0">
                <a:effectLst>
                  <a:outerShdw blurRad="38100" dist="38100" dir="2700000" algn="tl">
                    <a:srgbClr val="000000">
                      <a:alpha val="43137"/>
                    </a:srgbClr>
                  </a:outerShdw>
                </a:effectLst>
              </a:rPr>
              <a:t> </a:t>
            </a:r>
            <a:r>
              <a:rPr lang="en-US" altLang="en-US" sz="4400" dirty="0" err="1">
                <a:effectLst>
                  <a:outerShdw blurRad="38100" dist="38100" dir="2700000" algn="tl">
                    <a:srgbClr val="000000">
                      <a:alpha val="43137"/>
                    </a:srgbClr>
                  </a:outerShdw>
                </a:effectLst>
              </a:rPr>
              <a:t>compactos</a:t>
            </a:r>
            <a:endParaRPr lang="en-US" altLang="en-US" sz="4400" dirty="0">
              <a:effectLst>
                <a:outerShdw blurRad="38100" dist="38100" dir="2700000" algn="tl">
                  <a:srgbClr val="000000">
                    <a:alpha val="43137"/>
                  </a:srgbClr>
                </a:outerShdw>
              </a:effectLst>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451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45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5" grpId="0" build="p"/>
      <p:bldP spid="645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A6EB5-A1F7-407B-9A68-CE11D68FC2AE}"/>
              </a:ext>
            </a:extLst>
          </p:cNvPr>
          <p:cNvSpPr>
            <a:spLocks noGrp="1"/>
          </p:cNvSpPr>
          <p:nvPr>
            <p:ph type="title"/>
          </p:nvPr>
        </p:nvSpPr>
        <p:spPr/>
        <p:txBody>
          <a:bodyPr/>
          <a:lstStyle/>
          <a:p>
            <a:pPr>
              <a:defRPr/>
            </a:pP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BC939867-9D3E-4BBF-84E3-93999818F85A}"/>
              </a:ext>
            </a:extLst>
          </p:cNvPr>
          <p:cNvSpPr>
            <a:spLocks noGrp="1"/>
          </p:cNvSpPr>
          <p:nvPr>
            <p:ph idx="1"/>
          </p:nvPr>
        </p:nvSpPr>
        <p:spPr/>
        <p:txBody>
          <a:bodyPr/>
          <a:lstStyle/>
          <a:p>
            <a:pPr>
              <a:defRPr/>
            </a:pPr>
            <a:endParaRPr lang="en-US" dirty="0"/>
          </a:p>
        </p:txBody>
      </p:sp>
      <p:sp>
        <p:nvSpPr>
          <p:cNvPr id="4" name="Slide Number Placeholder 3">
            <a:extLst>
              <a:ext uri="{FF2B5EF4-FFF2-40B4-BE49-F238E27FC236}">
                <a16:creationId xmlns:a16="http://schemas.microsoft.com/office/drawing/2014/main" id="{26E89B5F-E1CE-41DD-8462-409C13DEA0D0}"/>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D1095FE2-75BA-48D2-A25D-24DFE0F4BD14}" type="slidenum">
              <a:rPr lang="en-US" altLang="en-US" sz="1200">
                <a:latin typeface="Arial" panose="020B0604020202020204" pitchFamily="34" charset="0"/>
              </a:rPr>
              <a:pPr eaLnBrk="1" hangingPunct="1"/>
              <a:t>17</a:t>
            </a:fld>
            <a:endParaRPr lang="en-US" altLang="en-US" sz="1200">
              <a:latin typeface="Arial" panose="020B0604020202020204" pitchFamily="34" charset="0"/>
            </a:endParaRPr>
          </a:p>
        </p:txBody>
      </p:sp>
      <p:pic>
        <p:nvPicPr>
          <p:cNvPr id="17413" name="Picture 6">
            <a:extLst>
              <a:ext uri="{FF2B5EF4-FFF2-40B4-BE49-F238E27FC236}">
                <a16:creationId xmlns:a16="http://schemas.microsoft.com/office/drawing/2014/main" id="{4512380E-611D-452E-A118-CD252D3C68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210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Slide Number Placeholder 4">
            <a:extLst>
              <a:ext uri="{FF2B5EF4-FFF2-40B4-BE49-F238E27FC236}">
                <a16:creationId xmlns:a16="http://schemas.microsoft.com/office/drawing/2014/main" id="{0382416B-254F-426C-AAA8-F1811B7658FE}"/>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15578266-21DD-43A9-B697-5778BA07D1A9}" type="slidenum">
              <a:rPr lang="en-US" altLang="en-US" sz="1200">
                <a:latin typeface="Arial" panose="020B0604020202020204" pitchFamily="34" charset="0"/>
              </a:rPr>
              <a:pPr eaLnBrk="1" hangingPunct="1"/>
              <a:t>18</a:t>
            </a:fld>
            <a:endParaRPr lang="en-US" altLang="en-US" sz="1200">
              <a:latin typeface="Arial" panose="020B0604020202020204" pitchFamily="34" charset="0"/>
            </a:endParaRPr>
          </a:p>
        </p:txBody>
      </p:sp>
      <p:sp>
        <p:nvSpPr>
          <p:cNvPr id="65539" name="Rectangle 3">
            <a:extLst>
              <a:ext uri="{FF2B5EF4-FFF2-40B4-BE49-F238E27FC236}">
                <a16:creationId xmlns:a16="http://schemas.microsoft.com/office/drawing/2014/main" id="{0959446D-C0F4-4F95-9F2C-8F6CFDCDAA01}"/>
              </a:ext>
            </a:extLst>
          </p:cNvPr>
          <p:cNvSpPr>
            <a:spLocks noGrp="1" noChangeArrowheads="1"/>
          </p:cNvSpPr>
          <p:nvPr>
            <p:ph type="body"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algn="just">
              <a:spcBef>
                <a:spcPts val="0"/>
              </a:spcBef>
              <a:defRPr/>
            </a:pPr>
            <a:r>
              <a:rPr lang="es-ES" dirty="0"/>
              <a:t>Trenzado compacto es el resultado de un proceso de fabricación donde el conductor trenzado se comprime hasta el punto de que prácticamente se eliminan los intersticios (espacios vacíos entre los cables de filamento).</a:t>
            </a:r>
            <a:endParaRPr lang="en-US" altLang="en-US" dirty="0">
              <a:effectLst>
                <a:outerShdw blurRad="38100" dist="38100" dir="2700000" algn="tl">
                  <a:srgbClr val="000000">
                    <a:alpha val="43137"/>
                  </a:srgbClr>
                </a:outerShdw>
              </a:effectLst>
            </a:endParaRPr>
          </a:p>
        </p:txBody>
      </p:sp>
      <p:sp>
        <p:nvSpPr>
          <p:cNvPr id="65540" name="Rectangle 7">
            <a:extLst>
              <a:ext uri="{FF2B5EF4-FFF2-40B4-BE49-F238E27FC236}">
                <a16:creationId xmlns:a16="http://schemas.microsoft.com/office/drawing/2014/main" id="{D83991E0-576D-4171-854F-CC9F83E88F05}"/>
              </a:ext>
            </a:extLst>
          </p:cNvPr>
          <p:cNvSpPr>
            <a:spLocks noGrp="1" noRot="1" noChangeArrowheads="1"/>
          </p:cNvSpPr>
          <p:nvPr>
            <p:ph type="title"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defRPr/>
            </a:pPr>
            <a:r>
              <a:rPr lang="es-ES" altLang="en-US" sz="4400" dirty="0">
                <a:effectLst>
                  <a:outerShdw blurRad="38100" dist="38100" dir="2700000" algn="tl">
                    <a:srgbClr val="000000">
                      <a:alpha val="43137"/>
                    </a:srgbClr>
                  </a:outerShdw>
                </a:effectLst>
              </a:rPr>
              <a:t>Conductores compactos – definición Anexo C tablas</a:t>
            </a:r>
            <a:endParaRPr lang="en-US" altLang="en-US" sz="4400" dirty="0">
              <a:effectLst>
                <a:outerShdw blurRad="38100" dist="38100" dir="2700000" algn="tl">
                  <a:srgbClr val="000000">
                    <a:alpha val="43137"/>
                  </a:srgbClr>
                </a:outerShdw>
              </a:effectLst>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554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553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9" grpId="0" build="p"/>
      <p:bldP spid="6554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49AF345B-A47E-439A-94DD-72D5A191AC92}"/>
              </a:ext>
            </a:extLst>
          </p:cNvPr>
          <p:cNvSpPr>
            <a:spLocks noGrp="1" noRot="1" noChangeArrowheads="1"/>
          </p:cNvSpPr>
          <p:nvPr>
            <p:ph type="title"/>
          </p:nvPr>
        </p:nvSpPr>
        <p:spPr>
          <a:extLst>
            <a:ext uri="{909E8E84-426E-40DD-AFC4-6F175D3DCCD1}">
              <a14:hiddenFill xmlns:a14="http://schemas.microsoft.com/office/drawing/2010/main">
                <a:solidFill>
                  <a:srgbClr val="FFFFFF"/>
                </a:solidFill>
              </a14:hiddenFill>
            </a:ext>
          </a:extLst>
        </p:spPr>
        <p:txBody>
          <a:bodyPr/>
          <a:lstStyle/>
          <a:p>
            <a:pPr>
              <a:defRPr/>
            </a:pPr>
            <a:endParaRPr lang="en-US" altLang="en-US" dirty="0">
              <a:effectLst>
                <a:outerShdw blurRad="38100" dist="38100" dir="2700000" algn="tl">
                  <a:srgbClr val="000000">
                    <a:alpha val="43137"/>
                  </a:srgbClr>
                </a:outerShdw>
              </a:effectLst>
            </a:endParaRPr>
          </a:p>
        </p:txBody>
      </p:sp>
      <p:sp>
        <p:nvSpPr>
          <p:cNvPr id="19459" name="Rectangle 3">
            <a:extLst>
              <a:ext uri="{FF2B5EF4-FFF2-40B4-BE49-F238E27FC236}">
                <a16:creationId xmlns:a16="http://schemas.microsoft.com/office/drawing/2014/main" id="{FBA1F0B1-3004-472A-A283-57C11FFDC7E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Lst>
        </p:spPr>
        <p:txBody>
          <a:bodyPr/>
          <a:lstStyle/>
          <a:p>
            <a:endParaRPr lang="en-US" altLang="en-US">
              <a:effectLst/>
            </a:endParaRPr>
          </a:p>
        </p:txBody>
      </p:sp>
      <p:pic>
        <p:nvPicPr>
          <p:cNvPr id="19460" name="Picture 5" descr="C:\Users\Mike Holt\AA Mike's Files\2014 Products\PNGs\900 tblC0 01.png">
            <a:extLst>
              <a:ext uri="{FF2B5EF4-FFF2-40B4-BE49-F238E27FC236}">
                <a16:creationId xmlns:a16="http://schemas.microsoft.com/office/drawing/2014/main" id="{B071B041-0429-41D0-B62A-5AA5013F74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Slide Number Placeholder 4">
            <a:extLst>
              <a:ext uri="{FF2B5EF4-FFF2-40B4-BE49-F238E27FC236}">
                <a16:creationId xmlns:a16="http://schemas.microsoft.com/office/drawing/2014/main" id="{9AE025BF-11FE-44B9-A66A-2781287C162A}"/>
              </a:ext>
            </a:extLst>
          </p:cNvPr>
          <p:cNvSpPr txBox="1">
            <a:spLocks noGrp="1"/>
          </p:cNvSpPr>
          <p:nvPr/>
        </p:nvSpPr>
        <p:spPr bwMode="auto">
          <a:xfrm>
            <a:off x="6553200" y="6248400"/>
            <a:ext cx="2133600" cy="476250"/>
          </a:xfrm>
          <a:prstGeom prst="rect">
            <a:avLst/>
          </a:prstGeom>
          <a:noFill/>
          <a:ln>
            <a:miter lim="800000"/>
            <a:headEnd/>
            <a:tailEnd/>
          </a:ln>
        </p:spPr>
        <p:txBody>
          <a:bodyPr anchor="b"/>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algn="r" eaLnBrk="1" hangingPunct="1"/>
            <a:fld id="{E0936DFF-1D48-4F1E-A213-CABA97B01483}" type="slidenum">
              <a:rPr lang="en-US" altLang="en-US" sz="1200">
                <a:latin typeface="Arial" panose="020B0604020202020204" pitchFamily="34" charset="0"/>
              </a:rPr>
              <a:pPr algn="r" eaLnBrk="1" hangingPunct="1"/>
              <a:t>2</a:t>
            </a:fld>
            <a:endParaRPr lang="en-US" altLang="en-US" sz="1200">
              <a:latin typeface="Arial" panose="020B0604020202020204" pitchFamily="34" charset="0"/>
            </a:endParaRPr>
          </a:p>
        </p:txBody>
      </p:sp>
      <p:sp>
        <p:nvSpPr>
          <p:cNvPr id="5124" name="Rectangle 5">
            <a:extLst>
              <a:ext uri="{FF2B5EF4-FFF2-40B4-BE49-F238E27FC236}">
                <a16:creationId xmlns:a16="http://schemas.microsoft.com/office/drawing/2014/main" id="{FCAA0D28-8DB3-4DAD-BFDE-11DE368F301A}"/>
              </a:ext>
            </a:extLst>
          </p:cNvPr>
          <p:cNvSpPr>
            <a:spLocks noGrp="1" noRot="1" noChangeArrowheads="1"/>
          </p:cNvSpPr>
          <p:nvPr>
            <p:ph type="title" idx="4294967295"/>
          </p:nvPr>
        </p:nvSpPr>
        <p:spPr>
          <a:xfrm>
            <a:off x="0" y="133350"/>
            <a:ext cx="9144000" cy="67246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defRPr/>
            </a:pPr>
            <a:r>
              <a:rPr lang="es-ES" altLang="en-US" dirty="0">
                <a:effectLst>
                  <a:outerShdw blurRad="38100" dist="38100" dir="2700000" algn="tl">
                    <a:srgbClr val="000000">
                      <a:alpha val="43137"/>
                    </a:srgbClr>
                  </a:outerShdw>
                </a:effectLst>
              </a:rPr>
              <a:t>Clase 4 </a:t>
            </a:r>
            <a:br>
              <a:rPr lang="es-ES" altLang="en-US" dirty="0">
                <a:effectLst>
                  <a:outerShdw blurRad="38100" dist="38100" dir="2700000" algn="tl">
                    <a:srgbClr val="000000">
                      <a:alpha val="43137"/>
                    </a:srgbClr>
                  </a:outerShdw>
                </a:effectLst>
              </a:rPr>
            </a:br>
            <a:r>
              <a:rPr lang="es-ES" altLang="en-US" dirty="0">
                <a:effectLst>
                  <a:outerShdw blurRad="38100" dist="38100" dir="2700000" algn="tl">
                    <a:srgbClr val="000000">
                      <a:alpha val="43137"/>
                    </a:srgbClr>
                  </a:outerShdw>
                </a:effectLst>
              </a:rPr>
              <a:t>Objetivo a alcanzar: </a:t>
            </a:r>
            <a:r>
              <a:rPr lang="es-ES" altLang="en-US" dirty="0" err="1">
                <a:effectLst>
                  <a:outerShdw blurRad="38100" dist="38100" dir="2700000" algn="tl">
                    <a:srgbClr val="000000">
                      <a:alpha val="43137"/>
                    </a:srgbClr>
                  </a:outerShdw>
                </a:effectLst>
              </a:rPr>
              <a:t>cont</a:t>
            </a:r>
            <a:r>
              <a:rPr lang="es-ES" altLang="en-US" dirty="0">
                <a:effectLst>
                  <a:outerShdw blurRad="38100" dist="38100" dir="2700000" algn="tl">
                    <a:srgbClr val="000000">
                      <a:alpha val="43137"/>
                    </a:srgbClr>
                  </a:outerShdw>
                </a:effectLst>
              </a:rPr>
              <a:t> </a:t>
            </a:r>
            <a:br>
              <a:rPr lang="es-ES" altLang="en-US" dirty="0">
                <a:effectLst>
                  <a:outerShdw blurRad="38100" dist="38100" dir="2700000" algn="tl">
                    <a:srgbClr val="000000">
                      <a:alpha val="43137"/>
                    </a:srgbClr>
                  </a:outerShdw>
                </a:effectLst>
              </a:rPr>
            </a:br>
            <a:br>
              <a:rPr lang="es-ES" altLang="en-US" dirty="0">
                <a:effectLst>
                  <a:outerShdw blurRad="38100" dist="38100" dir="2700000" algn="tl">
                    <a:srgbClr val="000000">
                      <a:alpha val="43137"/>
                    </a:srgbClr>
                  </a:outerShdw>
                </a:effectLst>
              </a:rPr>
            </a:br>
            <a:r>
              <a:rPr lang="es-ES" altLang="en-US" dirty="0">
                <a:effectLst>
                  <a:outerShdw blurRad="38100" dist="38100" dir="2700000" algn="tl">
                    <a:srgbClr val="000000">
                      <a:alpha val="43137"/>
                    </a:srgbClr>
                  </a:outerShdw>
                </a:effectLst>
              </a:rPr>
              <a:t>3. Entender el llenado de tuberías.</a:t>
            </a:r>
            <a:br>
              <a:rPr lang="es-ES" altLang="en-US" dirty="0">
                <a:effectLst>
                  <a:outerShdw blurRad="38100" dist="38100" dir="2700000" algn="tl">
                    <a:srgbClr val="000000">
                      <a:alpha val="43137"/>
                    </a:srgbClr>
                  </a:outerShdw>
                </a:effectLst>
              </a:rPr>
            </a:br>
            <a:r>
              <a:rPr lang="es-ES" altLang="en-US" dirty="0">
                <a:effectLst>
                  <a:outerShdw blurRad="38100" dist="38100" dir="2700000" algn="tl">
                    <a:srgbClr val="000000">
                      <a:alpha val="43137"/>
                    </a:srgbClr>
                  </a:outerShdw>
                </a:effectLst>
              </a:rPr>
              <a:t>4. Entender el uso de tablas de conductores y </a:t>
            </a:r>
            <a:r>
              <a:rPr lang="es-ES" altLang="en-US" dirty="0" err="1">
                <a:effectLst>
                  <a:outerShdw blurRad="38100" dist="38100" dir="2700000" algn="tl">
                    <a:srgbClr val="000000">
                      <a:alpha val="43137"/>
                    </a:srgbClr>
                  </a:outerShdw>
                </a:effectLst>
              </a:rPr>
              <a:t>tuberias</a:t>
            </a:r>
            <a:r>
              <a:rPr lang="es-ES" altLang="en-US" dirty="0">
                <a:effectLst>
                  <a:outerShdw blurRad="38100" dist="38100" dir="2700000" algn="tl">
                    <a:srgbClr val="000000">
                      <a:alpha val="43137"/>
                    </a:srgbClr>
                  </a:outerShdw>
                </a:effectLst>
              </a:rPr>
              <a:t> .</a:t>
            </a:r>
            <a:endParaRPr lang="en-US" alt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549890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Slide Number Placeholder 4">
            <a:extLst>
              <a:ext uri="{FF2B5EF4-FFF2-40B4-BE49-F238E27FC236}">
                <a16:creationId xmlns:a16="http://schemas.microsoft.com/office/drawing/2014/main" id="{6485ECE2-86CD-4693-BF99-F377CF4C8616}"/>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40510CA1-A608-4A7B-9F4F-D66105A8ECB3}" type="slidenum">
              <a:rPr lang="en-US" altLang="en-US" sz="1200">
                <a:latin typeface="Arial" panose="020B0604020202020204" pitchFamily="34" charset="0"/>
              </a:rPr>
              <a:pPr eaLnBrk="1" hangingPunct="1"/>
              <a:t>20</a:t>
            </a:fld>
            <a:endParaRPr lang="en-US" altLang="en-US" sz="1200">
              <a:latin typeface="Arial" panose="020B0604020202020204" pitchFamily="34" charset="0"/>
            </a:endParaRPr>
          </a:p>
        </p:txBody>
      </p:sp>
      <p:sp>
        <p:nvSpPr>
          <p:cNvPr id="65539" name="Rectangle 3">
            <a:extLst>
              <a:ext uri="{FF2B5EF4-FFF2-40B4-BE49-F238E27FC236}">
                <a16:creationId xmlns:a16="http://schemas.microsoft.com/office/drawing/2014/main" id="{C63A6FC2-F9C1-49DD-9B6A-FC767048D4EB}"/>
              </a:ext>
            </a:extLst>
          </p:cNvPr>
          <p:cNvSpPr>
            <a:spLocks noGrp="1" noChangeArrowheads="1"/>
          </p:cNvSpPr>
          <p:nvPr>
            <p:ph type="body"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gn="just">
              <a:defRPr/>
            </a:pPr>
            <a:r>
              <a:rPr lang="es-ES" i="1" dirty="0">
                <a:effectLst>
                  <a:outerShdw blurRad="38100" dist="38100" dir="2700000" algn="tl">
                    <a:srgbClr val="000000">
                      <a:alpha val="43137"/>
                    </a:srgbClr>
                  </a:outerShdw>
                </a:effectLst>
              </a:rPr>
              <a:t>¿Cuál es el área transversal de un conductor THHN 1 compacto?</a:t>
            </a:r>
            <a:endParaRPr lang="en-US" altLang="en-US" dirty="0">
              <a:effectLst>
                <a:outerShdw blurRad="38100" dist="38100" dir="2700000" algn="tl">
                  <a:srgbClr val="000000">
                    <a:alpha val="43137"/>
                  </a:srgbClr>
                </a:outerShdw>
              </a:effectLst>
            </a:endParaRPr>
          </a:p>
        </p:txBody>
      </p:sp>
      <p:sp>
        <p:nvSpPr>
          <p:cNvPr id="65540" name="Rectangle 7">
            <a:extLst>
              <a:ext uri="{FF2B5EF4-FFF2-40B4-BE49-F238E27FC236}">
                <a16:creationId xmlns:a16="http://schemas.microsoft.com/office/drawing/2014/main" id="{8C3E1170-4DA2-4048-BFAA-66B39BE91ABC}"/>
              </a:ext>
            </a:extLst>
          </p:cNvPr>
          <p:cNvSpPr>
            <a:spLocks noGrp="1" noRot="1" noChangeArrowheads="1"/>
          </p:cNvSpPr>
          <p:nvPr>
            <p:ph type="title"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defRPr/>
            </a:pPr>
            <a:r>
              <a:rPr lang="en-US" altLang="en-US" sz="4400" dirty="0" err="1">
                <a:effectLst>
                  <a:outerShdw blurRad="38100" dist="38100" dir="2700000" algn="tl">
                    <a:srgbClr val="000000">
                      <a:alpha val="43137"/>
                    </a:srgbClr>
                  </a:outerShdw>
                </a:effectLst>
              </a:rPr>
              <a:t>Tabla</a:t>
            </a:r>
            <a:r>
              <a:rPr lang="en-US" altLang="en-US" sz="4400" dirty="0">
                <a:effectLst>
                  <a:outerShdw blurRad="38100" dist="38100" dir="2700000" algn="tl">
                    <a:srgbClr val="000000">
                      <a:alpha val="43137"/>
                    </a:srgbClr>
                  </a:outerShdw>
                </a:effectLst>
              </a:rPr>
              <a:t> 5A: </a:t>
            </a:r>
            <a:r>
              <a:rPr lang="en-US" altLang="en-US" sz="4400" dirty="0" err="1">
                <a:effectLst>
                  <a:outerShdw blurRad="38100" dist="38100" dir="2700000" algn="tl">
                    <a:srgbClr val="000000">
                      <a:alpha val="43137"/>
                    </a:srgbClr>
                  </a:outerShdw>
                </a:effectLst>
              </a:rPr>
              <a:t>Dimensiones</a:t>
            </a:r>
            <a:r>
              <a:rPr lang="en-US" altLang="en-US" sz="4400" dirty="0">
                <a:effectLst>
                  <a:outerShdw blurRad="38100" dist="38100" dir="2700000" algn="tl">
                    <a:srgbClr val="000000">
                      <a:alpha val="43137"/>
                    </a:srgbClr>
                  </a:outerShdw>
                </a:effectLst>
              </a:rPr>
              <a:t> de </a:t>
            </a:r>
            <a:r>
              <a:rPr lang="en-US" altLang="en-US" sz="4400" dirty="0" err="1">
                <a:effectLst>
                  <a:outerShdw blurRad="38100" dist="38100" dir="2700000" algn="tl">
                    <a:srgbClr val="000000">
                      <a:alpha val="43137"/>
                    </a:srgbClr>
                  </a:outerShdw>
                </a:effectLst>
              </a:rPr>
              <a:t>conductores</a:t>
            </a:r>
            <a:r>
              <a:rPr lang="en-US" altLang="en-US" sz="4400" dirty="0">
                <a:effectLst>
                  <a:outerShdw blurRad="38100" dist="38100" dir="2700000" algn="tl">
                    <a:srgbClr val="000000">
                      <a:alpha val="43137"/>
                    </a:srgbClr>
                  </a:outerShdw>
                </a:effectLst>
              </a:rPr>
              <a:t> </a:t>
            </a:r>
            <a:r>
              <a:rPr lang="en-US" altLang="en-US" sz="4400" dirty="0" err="1">
                <a:effectLst>
                  <a:outerShdw blurRad="38100" dist="38100" dir="2700000" algn="tl">
                    <a:srgbClr val="000000">
                      <a:alpha val="43137"/>
                    </a:srgbClr>
                  </a:outerShdw>
                </a:effectLst>
              </a:rPr>
              <a:t>compactos</a:t>
            </a:r>
            <a:r>
              <a:rPr lang="en-US" altLang="en-US" sz="4400" dirty="0">
                <a:effectLst>
                  <a:outerShdw blurRad="38100" dist="38100" dir="2700000" algn="tl">
                    <a:srgbClr val="000000">
                      <a:alpha val="43137"/>
                    </a:srgbClr>
                  </a:outerShdw>
                </a:effectLst>
              </a:rPr>
              <a:t> </a:t>
            </a:r>
            <a:r>
              <a:rPr lang="en-US" altLang="en-US" sz="4400" dirty="0" err="1">
                <a:effectLst>
                  <a:outerShdw blurRad="38100" dist="38100" dir="2700000" algn="tl">
                    <a:srgbClr val="000000">
                      <a:alpha val="43137"/>
                    </a:srgbClr>
                  </a:outerShdw>
                </a:effectLst>
              </a:rPr>
              <a:t>aislados</a:t>
            </a:r>
            <a:endParaRPr lang="en-US" altLang="en-US" sz="4400" dirty="0">
              <a:effectLst>
                <a:outerShdw blurRad="38100" dist="38100" dir="2700000" algn="tl">
                  <a:srgbClr val="000000">
                    <a:alpha val="43137"/>
                  </a:srgbClr>
                </a:outerShdw>
              </a:effectLst>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554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553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9" grpId="0" build="p"/>
      <p:bldP spid="6554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A7BF2-DD54-4A12-9070-744E7DA01159}"/>
              </a:ext>
            </a:extLst>
          </p:cNvPr>
          <p:cNvSpPr>
            <a:spLocks noGrp="1"/>
          </p:cNvSpPr>
          <p:nvPr>
            <p:ph type="title"/>
          </p:nvPr>
        </p:nvSpPr>
        <p:spPr/>
        <p:txBody>
          <a:bodyPr/>
          <a:lstStyle/>
          <a:p>
            <a:pPr>
              <a:defRPr/>
            </a:pP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9055B07F-8977-4CF9-8B65-F5D43A51F3C9}"/>
              </a:ext>
            </a:extLst>
          </p:cNvPr>
          <p:cNvSpPr>
            <a:spLocks noGrp="1"/>
          </p:cNvSpPr>
          <p:nvPr>
            <p:ph idx="1"/>
          </p:nvPr>
        </p:nvSpPr>
        <p:spPr/>
        <p:txBody>
          <a:bodyPr/>
          <a:lstStyle/>
          <a:p>
            <a:pPr>
              <a:defRPr/>
            </a:pPr>
            <a:endParaRPr lang="en-US" dirty="0"/>
          </a:p>
        </p:txBody>
      </p:sp>
      <p:sp>
        <p:nvSpPr>
          <p:cNvPr id="4" name="Slide Number Placeholder 3">
            <a:extLst>
              <a:ext uri="{FF2B5EF4-FFF2-40B4-BE49-F238E27FC236}">
                <a16:creationId xmlns:a16="http://schemas.microsoft.com/office/drawing/2014/main" id="{C924F505-8B0C-45F1-B6DA-B68175CC6D37}"/>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42B2ED23-F33A-46CB-B4AB-F3DB3646F571}" type="slidenum">
              <a:rPr lang="en-US" altLang="en-US" sz="1200">
                <a:latin typeface="Arial" panose="020B0604020202020204" pitchFamily="34" charset="0"/>
              </a:rPr>
              <a:pPr eaLnBrk="1" hangingPunct="1"/>
              <a:t>21</a:t>
            </a:fld>
            <a:endParaRPr lang="en-US" altLang="en-US" sz="1200">
              <a:latin typeface="Arial" panose="020B0604020202020204" pitchFamily="34" charset="0"/>
            </a:endParaRPr>
          </a:p>
        </p:txBody>
      </p:sp>
      <p:pic>
        <p:nvPicPr>
          <p:cNvPr id="21509" name="Picture 5" descr="900 tbl5A 02">
            <a:extLst>
              <a:ext uri="{FF2B5EF4-FFF2-40B4-BE49-F238E27FC236}">
                <a16:creationId xmlns:a16="http://schemas.microsoft.com/office/drawing/2014/main" id="{908AF745-9908-471A-A212-B87E362EB9DA}"/>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a:fillRect/>
          </a:stretch>
        </p:blipFill>
        <p:spPr bwMode="auto">
          <a:xfrm>
            <a:off x="0" y="7938"/>
            <a:ext cx="9144000" cy="684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1F594-D79D-49A8-B02B-C295C04A55B6}"/>
              </a:ext>
            </a:extLst>
          </p:cNvPr>
          <p:cNvSpPr>
            <a:spLocks noGrp="1"/>
          </p:cNvSpPr>
          <p:nvPr>
            <p:ph type="title"/>
          </p:nvPr>
        </p:nvSpPr>
        <p:spPr/>
        <p:txBody>
          <a:bodyPr/>
          <a:lstStyle/>
          <a:p>
            <a:pPr>
              <a:defRPr/>
            </a:pP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7F739CE0-BF67-4B8E-8BBC-6011415BD60C}"/>
              </a:ext>
            </a:extLst>
          </p:cNvPr>
          <p:cNvSpPr>
            <a:spLocks noGrp="1"/>
          </p:cNvSpPr>
          <p:nvPr>
            <p:ph idx="1"/>
          </p:nvPr>
        </p:nvSpPr>
        <p:spPr/>
        <p:txBody>
          <a:bodyPr/>
          <a:lstStyle/>
          <a:p>
            <a:pPr>
              <a:defRPr/>
            </a:pPr>
            <a:endParaRPr lang="en-US" dirty="0"/>
          </a:p>
        </p:txBody>
      </p:sp>
      <p:sp>
        <p:nvSpPr>
          <p:cNvPr id="4" name="Slide Number Placeholder 3">
            <a:extLst>
              <a:ext uri="{FF2B5EF4-FFF2-40B4-BE49-F238E27FC236}">
                <a16:creationId xmlns:a16="http://schemas.microsoft.com/office/drawing/2014/main" id="{AC2D45A8-BC70-4B6A-BE9B-9B521751AA19}"/>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C3F00143-FE97-42F4-A7D6-685938D621BE}" type="slidenum">
              <a:rPr lang="en-US" altLang="en-US" sz="1200">
                <a:latin typeface="Arial" panose="020B0604020202020204" pitchFamily="34" charset="0"/>
              </a:rPr>
              <a:pPr eaLnBrk="1" hangingPunct="1"/>
              <a:t>22</a:t>
            </a:fld>
            <a:endParaRPr lang="en-US" altLang="en-US" sz="1200">
              <a:latin typeface="Arial" panose="020B0604020202020204" pitchFamily="34" charset="0"/>
            </a:endParaRPr>
          </a:p>
        </p:txBody>
      </p:sp>
      <p:pic>
        <p:nvPicPr>
          <p:cNvPr id="22533" name="Picture 6">
            <a:extLst>
              <a:ext uri="{FF2B5EF4-FFF2-40B4-BE49-F238E27FC236}">
                <a16:creationId xmlns:a16="http://schemas.microsoft.com/office/drawing/2014/main" id="{B9CA0102-CDA7-403A-AF99-B87DC7C9C8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210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Slide Number Placeholder 4">
            <a:extLst>
              <a:ext uri="{FF2B5EF4-FFF2-40B4-BE49-F238E27FC236}">
                <a16:creationId xmlns:a16="http://schemas.microsoft.com/office/drawing/2014/main" id="{0EFC3B79-6955-4CD1-8475-5579616206CD}"/>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BFED5136-DF5C-493D-98E2-F5400845B58A}" type="slidenum">
              <a:rPr lang="en-US" altLang="en-US" sz="1200">
                <a:latin typeface="Arial" panose="020B0604020202020204" pitchFamily="34" charset="0"/>
              </a:rPr>
              <a:pPr eaLnBrk="1" hangingPunct="1"/>
              <a:t>23</a:t>
            </a:fld>
            <a:endParaRPr lang="en-US" altLang="en-US" sz="1200">
              <a:latin typeface="Arial" panose="020B0604020202020204" pitchFamily="34" charset="0"/>
            </a:endParaRPr>
          </a:p>
        </p:txBody>
      </p:sp>
      <p:sp>
        <p:nvSpPr>
          <p:cNvPr id="66563" name="Rectangle 3">
            <a:extLst>
              <a:ext uri="{FF2B5EF4-FFF2-40B4-BE49-F238E27FC236}">
                <a16:creationId xmlns:a16="http://schemas.microsoft.com/office/drawing/2014/main" id="{672F1245-AF05-424D-AD04-55D6370ED6A1}"/>
              </a:ext>
            </a:extLst>
          </p:cNvPr>
          <p:cNvSpPr>
            <a:spLocks noGrp="1" noChangeArrowheads="1"/>
          </p:cNvSpPr>
          <p:nvPr>
            <p:ph type="body"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gn="just">
              <a:defRPr/>
            </a:pPr>
            <a:r>
              <a:rPr lang="es-ES" i="1" dirty="0">
                <a:effectLst>
                  <a:outerShdw blurRad="38100" dist="38100" dir="2700000" algn="tl">
                    <a:srgbClr val="000000">
                      <a:alpha val="43137"/>
                    </a:srgbClr>
                  </a:outerShdw>
                </a:effectLst>
              </a:rPr>
              <a:t>¿Cuál es el área transversal de un conductor compacto  THHW 4/0?</a:t>
            </a:r>
            <a:endParaRPr lang="en-US" altLang="en-US" dirty="0">
              <a:effectLst>
                <a:outerShdw blurRad="38100" dist="38100" dir="2700000" algn="tl">
                  <a:srgbClr val="000000">
                    <a:alpha val="43137"/>
                  </a:srgbClr>
                </a:outerShdw>
              </a:effectLst>
            </a:endParaRPr>
          </a:p>
        </p:txBody>
      </p:sp>
      <p:sp>
        <p:nvSpPr>
          <p:cNvPr id="66564" name="Rectangle 7">
            <a:extLst>
              <a:ext uri="{FF2B5EF4-FFF2-40B4-BE49-F238E27FC236}">
                <a16:creationId xmlns:a16="http://schemas.microsoft.com/office/drawing/2014/main" id="{2B12A883-E28C-42B1-8DD4-E96485091ECB}"/>
              </a:ext>
            </a:extLst>
          </p:cNvPr>
          <p:cNvSpPr>
            <a:spLocks noGrp="1" noRot="1" noChangeArrowheads="1"/>
          </p:cNvSpPr>
          <p:nvPr>
            <p:ph type="title"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defRPr/>
            </a:pPr>
            <a:r>
              <a:rPr lang="en-US" altLang="en-US" sz="4400" dirty="0" err="1">
                <a:effectLst>
                  <a:outerShdw blurRad="38100" dist="38100" dir="2700000" algn="tl">
                    <a:srgbClr val="000000">
                      <a:alpha val="43137"/>
                    </a:srgbClr>
                  </a:outerShdw>
                </a:effectLst>
              </a:rPr>
              <a:t>Tabla</a:t>
            </a:r>
            <a:r>
              <a:rPr lang="en-US" altLang="en-US" sz="4400" dirty="0">
                <a:effectLst>
                  <a:outerShdw blurRad="38100" dist="38100" dir="2700000" algn="tl">
                    <a:srgbClr val="000000">
                      <a:alpha val="43137"/>
                    </a:srgbClr>
                  </a:outerShdw>
                </a:effectLst>
              </a:rPr>
              <a:t> 5A: </a:t>
            </a:r>
            <a:r>
              <a:rPr lang="en-US" altLang="en-US" sz="4400" dirty="0" err="1">
                <a:effectLst>
                  <a:outerShdw blurRad="38100" dist="38100" dir="2700000" algn="tl">
                    <a:srgbClr val="000000">
                      <a:alpha val="43137"/>
                    </a:srgbClr>
                  </a:outerShdw>
                </a:effectLst>
              </a:rPr>
              <a:t>Dimensiones</a:t>
            </a:r>
            <a:r>
              <a:rPr lang="en-US" altLang="en-US" sz="4400" dirty="0">
                <a:effectLst>
                  <a:outerShdw blurRad="38100" dist="38100" dir="2700000" algn="tl">
                    <a:srgbClr val="000000">
                      <a:alpha val="43137"/>
                    </a:srgbClr>
                  </a:outerShdw>
                </a:effectLst>
              </a:rPr>
              <a:t> de </a:t>
            </a:r>
            <a:r>
              <a:rPr lang="en-US" altLang="en-US" sz="4400" dirty="0" err="1">
                <a:effectLst>
                  <a:outerShdw blurRad="38100" dist="38100" dir="2700000" algn="tl">
                    <a:srgbClr val="000000">
                      <a:alpha val="43137"/>
                    </a:srgbClr>
                  </a:outerShdw>
                </a:effectLst>
              </a:rPr>
              <a:t>conductores</a:t>
            </a:r>
            <a:r>
              <a:rPr lang="en-US" altLang="en-US" sz="4400" dirty="0">
                <a:effectLst>
                  <a:outerShdw blurRad="38100" dist="38100" dir="2700000" algn="tl">
                    <a:srgbClr val="000000">
                      <a:alpha val="43137"/>
                    </a:srgbClr>
                  </a:outerShdw>
                </a:effectLst>
              </a:rPr>
              <a:t> </a:t>
            </a:r>
            <a:r>
              <a:rPr lang="en-US" altLang="en-US" sz="4400" dirty="0" err="1">
                <a:effectLst>
                  <a:outerShdw blurRad="38100" dist="38100" dir="2700000" algn="tl">
                    <a:srgbClr val="000000">
                      <a:alpha val="43137"/>
                    </a:srgbClr>
                  </a:outerShdw>
                </a:effectLst>
              </a:rPr>
              <a:t>compactos</a:t>
            </a:r>
            <a:r>
              <a:rPr lang="en-US" altLang="en-US" sz="4400" dirty="0">
                <a:effectLst>
                  <a:outerShdw blurRad="38100" dist="38100" dir="2700000" algn="tl">
                    <a:srgbClr val="000000">
                      <a:alpha val="43137"/>
                    </a:srgbClr>
                  </a:outerShdw>
                </a:effectLst>
              </a:rPr>
              <a:t> </a:t>
            </a:r>
            <a:r>
              <a:rPr lang="en-US" altLang="en-US" sz="4400" dirty="0" err="1">
                <a:effectLst>
                  <a:outerShdw blurRad="38100" dist="38100" dir="2700000" algn="tl">
                    <a:srgbClr val="000000">
                      <a:alpha val="43137"/>
                    </a:srgbClr>
                  </a:outerShdw>
                </a:effectLst>
              </a:rPr>
              <a:t>aislados</a:t>
            </a:r>
            <a:endParaRPr lang="en-US" altLang="en-US" sz="4400" dirty="0">
              <a:effectLst>
                <a:outerShdw blurRad="38100" dist="38100" dir="2700000" algn="tl">
                  <a:srgbClr val="000000">
                    <a:alpha val="43137"/>
                  </a:srgbClr>
                </a:outerShdw>
              </a:effectLst>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656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656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build="p"/>
      <p:bldP spid="6656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BE108-3733-4714-93D5-44AA848DB56F}"/>
              </a:ext>
            </a:extLst>
          </p:cNvPr>
          <p:cNvSpPr>
            <a:spLocks noGrp="1"/>
          </p:cNvSpPr>
          <p:nvPr>
            <p:ph type="title"/>
          </p:nvPr>
        </p:nvSpPr>
        <p:spPr/>
        <p:txBody>
          <a:bodyPr/>
          <a:lstStyle/>
          <a:p>
            <a:pPr>
              <a:defRPr/>
            </a:pP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E2DE4041-314E-4B52-AD58-CD5B81592864}"/>
              </a:ext>
            </a:extLst>
          </p:cNvPr>
          <p:cNvSpPr>
            <a:spLocks noGrp="1"/>
          </p:cNvSpPr>
          <p:nvPr>
            <p:ph idx="1"/>
          </p:nvPr>
        </p:nvSpPr>
        <p:spPr/>
        <p:txBody>
          <a:bodyPr/>
          <a:lstStyle/>
          <a:p>
            <a:pPr>
              <a:defRPr/>
            </a:pPr>
            <a:endParaRPr lang="en-US" dirty="0"/>
          </a:p>
        </p:txBody>
      </p:sp>
      <p:sp>
        <p:nvSpPr>
          <p:cNvPr id="4" name="Slide Number Placeholder 3">
            <a:extLst>
              <a:ext uri="{FF2B5EF4-FFF2-40B4-BE49-F238E27FC236}">
                <a16:creationId xmlns:a16="http://schemas.microsoft.com/office/drawing/2014/main" id="{965F3224-7BFC-4C6B-A95D-6EB17A8BB3B1}"/>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1CE42C55-7E16-4EBE-A779-624747687A1E}" type="slidenum">
              <a:rPr lang="en-US" altLang="en-US" sz="1200">
                <a:latin typeface="Arial" panose="020B0604020202020204" pitchFamily="34" charset="0"/>
              </a:rPr>
              <a:pPr eaLnBrk="1" hangingPunct="1"/>
              <a:t>24</a:t>
            </a:fld>
            <a:endParaRPr lang="en-US" altLang="en-US" sz="1200">
              <a:latin typeface="Arial" panose="020B0604020202020204" pitchFamily="34" charset="0"/>
            </a:endParaRPr>
          </a:p>
        </p:txBody>
      </p:sp>
      <p:pic>
        <p:nvPicPr>
          <p:cNvPr id="24581" name="Picture 5" descr="900 tbl5A 03">
            <a:extLst>
              <a:ext uri="{FF2B5EF4-FFF2-40B4-BE49-F238E27FC236}">
                <a16:creationId xmlns:a16="http://schemas.microsoft.com/office/drawing/2014/main" id="{5166DD72-AF7F-48EE-8E25-CB6EC94EA447}"/>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a:fillRect/>
          </a:stretch>
        </p:blipFill>
        <p:spPr bwMode="auto">
          <a:xfrm>
            <a:off x="0" y="7938"/>
            <a:ext cx="9144000" cy="684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90770-0EF2-4DEC-8818-1DC294774CDA}"/>
              </a:ext>
            </a:extLst>
          </p:cNvPr>
          <p:cNvSpPr>
            <a:spLocks noGrp="1"/>
          </p:cNvSpPr>
          <p:nvPr>
            <p:ph type="title"/>
          </p:nvPr>
        </p:nvSpPr>
        <p:spPr/>
        <p:txBody>
          <a:bodyPr/>
          <a:lstStyle/>
          <a:p>
            <a:pPr>
              <a:defRPr/>
            </a:pP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4AA07E6B-D3EC-4A70-BE93-661326308D86}"/>
              </a:ext>
            </a:extLst>
          </p:cNvPr>
          <p:cNvSpPr>
            <a:spLocks noGrp="1"/>
          </p:cNvSpPr>
          <p:nvPr>
            <p:ph idx="1"/>
          </p:nvPr>
        </p:nvSpPr>
        <p:spPr/>
        <p:txBody>
          <a:bodyPr/>
          <a:lstStyle/>
          <a:p>
            <a:pPr>
              <a:defRPr/>
            </a:pPr>
            <a:endParaRPr lang="en-US" dirty="0"/>
          </a:p>
        </p:txBody>
      </p:sp>
      <p:sp>
        <p:nvSpPr>
          <p:cNvPr id="4" name="Slide Number Placeholder 3">
            <a:extLst>
              <a:ext uri="{FF2B5EF4-FFF2-40B4-BE49-F238E27FC236}">
                <a16:creationId xmlns:a16="http://schemas.microsoft.com/office/drawing/2014/main" id="{0EF75749-CACD-4638-9468-49EFBA710CB3}"/>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16960696-3902-4FF5-A5FD-9F6D764EE1B9}" type="slidenum">
              <a:rPr lang="en-US" altLang="en-US" sz="1200">
                <a:latin typeface="Arial" panose="020B0604020202020204" pitchFamily="34" charset="0"/>
              </a:rPr>
              <a:pPr eaLnBrk="1" hangingPunct="1"/>
              <a:t>25</a:t>
            </a:fld>
            <a:endParaRPr lang="en-US" altLang="en-US" sz="1200">
              <a:latin typeface="Arial" panose="020B0604020202020204" pitchFamily="34" charset="0"/>
            </a:endParaRPr>
          </a:p>
        </p:txBody>
      </p:sp>
      <p:pic>
        <p:nvPicPr>
          <p:cNvPr id="25605" name="Picture 6">
            <a:extLst>
              <a:ext uri="{FF2B5EF4-FFF2-40B4-BE49-F238E27FC236}">
                <a16:creationId xmlns:a16="http://schemas.microsoft.com/office/drawing/2014/main" id="{78EC9785-9238-4239-90DC-A4A5B2E9C1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210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Slide Number Placeholder 4">
            <a:extLst>
              <a:ext uri="{FF2B5EF4-FFF2-40B4-BE49-F238E27FC236}">
                <a16:creationId xmlns:a16="http://schemas.microsoft.com/office/drawing/2014/main" id="{2A3FD794-8FB0-463E-A1B6-1DC2996CE3EE}"/>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279B58F3-DE3E-4175-B12F-C42CECB4AA43}" type="slidenum">
              <a:rPr lang="en-US" altLang="en-US" sz="1200">
                <a:latin typeface="Arial" panose="020B0604020202020204" pitchFamily="34" charset="0"/>
              </a:rPr>
              <a:pPr eaLnBrk="1" hangingPunct="1"/>
              <a:t>26</a:t>
            </a:fld>
            <a:endParaRPr lang="en-US" altLang="en-US" sz="1200">
              <a:latin typeface="Arial" panose="020B0604020202020204" pitchFamily="34" charset="0"/>
            </a:endParaRPr>
          </a:p>
        </p:txBody>
      </p:sp>
      <p:sp>
        <p:nvSpPr>
          <p:cNvPr id="59395" name="Rectangle 3">
            <a:extLst>
              <a:ext uri="{FF2B5EF4-FFF2-40B4-BE49-F238E27FC236}">
                <a16:creationId xmlns:a16="http://schemas.microsoft.com/office/drawing/2014/main" id="{84BBC7EF-8E23-4AFB-93A5-FA5241A3B0ED}"/>
              </a:ext>
            </a:extLst>
          </p:cNvPr>
          <p:cNvSpPr>
            <a:spLocks noGrp="1" noChangeArrowheads="1"/>
          </p:cNvSpPr>
          <p:nvPr>
            <p:ph type="body"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algn="just" eaLnBrk="1" hangingPunct="1">
              <a:spcBef>
                <a:spcPts val="0"/>
              </a:spcBef>
              <a:defRPr/>
            </a:pPr>
            <a:r>
              <a:rPr lang="es-ES" dirty="0">
                <a:effectLst>
                  <a:outerShdw blurRad="38100" dist="38100" dir="2700000" algn="tl">
                    <a:srgbClr val="000000">
                      <a:alpha val="43137"/>
                    </a:srgbClr>
                  </a:outerShdw>
                </a:effectLst>
              </a:rPr>
              <a:t>Capítulo 9, tabla 8, muestra el área transversal aproximada del conductor basada en el peor escenario para los conductores concéntricos trenzados redondos sin aislamiento. Nota (8) y (10).</a:t>
            </a:r>
            <a:endParaRPr lang="en-US" altLang="en-US" b="1" dirty="0">
              <a:effectLst>
                <a:outerShdw blurRad="38100" dist="38100" dir="2700000" algn="tl">
                  <a:srgbClr val="000000">
                    <a:alpha val="43137"/>
                  </a:srgbClr>
                </a:outerShdw>
              </a:effectLst>
            </a:endParaRPr>
          </a:p>
        </p:txBody>
      </p:sp>
      <p:sp>
        <p:nvSpPr>
          <p:cNvPr id="59396" name="Rectangle 5">
            <a:extLst>
              <a:ext uri="{FF2B5EF4-FFF2-40B4-BE49-F238E27FC236}">
                <a16:creationId xmlns:a16="http://schemas.microsoft.com/office/drawing/2014/main" id="{325CDC5D-DC89-419F-851C-8A69DDEBF953}"/>
              </a:ext>
            </a:extLst>
          </p:cNvPr>
          <p:cNvSpPr>
            <a:spLocks noGrp="1" noRot="1" noChangeArrowheads="1"/>
          </p:cNvSpPr>
          <p:nvPr>
            <p:ph type="title"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defRPr/>
            </a:pPr>
            <a:r>
              <a:rPr lang="es-ES" altLang="en-US" sz="4400" dirty="0">
                <a:effectLst>
                  <a:outerShdw blurRad="38100" dist="38100" dir="2700000" algn="tl">
                    <a:srgbClr val="000000">
                      <a:alpha val="43137"/>
                    </a:srgbClr>
                  </a:outerShdw>
                </a:effectLst>
              </a:rPr>
              <a:t>Tabla 8 —Propiedades de conductores desnudos</a:t>
            </a:r>
            <a:endParaRPr lang="en-US" altLang="en-US" sz="4400" dirty="0">
              <a:effectLst>
                <a:outerShdw blurRad="38100" dist="38100" dir="2700000" algn="tl">
                  <a:srgbClr val="000000">
                    <a:alpha val="43137"/>
                  </a:srgbClr>
                </a:outerShdw>
              </a:effectLst>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939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939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p:bldP spid="5939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473C4-F598-4F45-9FFE-27E411B6D427}"/>
              </a:ext>
            </a:extLst>
          </p:cNvPr>
          <p:cNvSpPr>
            <a:spLocks noGrp="1"/>
          </p:cNvSpPr>
          <p:nvPr>
            <p:ph type="title"/>
          </p:nvPr>
        </p:nvSpPr>
        <p:spPr/>
        <p:txBody>
          <a:bodyPr/>
          <a:lstStyle/>
          <a:p>
            <a:pPr>
              <a:defRPr/>
            </a:pP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055353EC-1346-4231-8AF6-3F67E38C885A}"/>
              </a:ext>
            </a:extLst>
          </p:cNvPr>
          <p:cNvSpPr>
            <a:spLocks noGrp="1"/>
          </p:cNvSpPr>
          <p:nvPr>
            <p:ph idx="1"/>
          </p:nvPr>
        </p:nvSpPr>
        <p:spPr/>
        <p:txBody>
          <a:bodyPr/>
          <a:lstStyle/>
          <a:p>
            <a:pPr>
              <a:defRPr/>
            </a:pPr>
            <a:endParaRPr lang="en-US" dirty="0"/>
          </a:p>
        </p:txBody>
      </p:sp>
      <p:sp>
        <p:nvSpPr>
          <p:cNvPr id="4" name="Slide Number Placeholder 3">
            <a:extLst>
              <a:ext uri="{FF2B5EF4-FFF2-40B4-BE49-F238E27FC236}">
                <a16:creationId xmlns:a16="http://schemas.microsoft.com/office/drawing/2014/main" id="{3F2F923D-D77A-4F7F-957F-AAD77513CF1E}"/>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8B453207-F6C0-40DD-83BC-07F9DBF0A9A4}" type="slidenum">
              <a:rPr lang="en-US" altLang="en-US" sz="1200">
                <a:latin typeface="Arial" panose="020B0604020202020204" pitchFamily="34" charset="0"/>
              </a:rPr>
              <a:pPr eaLnBrk="1" hangingPunct="1"/>
              <a:t>27</a:t>
            </a:fld>
            <a:endParaRPr lang="en-US" altLang="en-US" sz="1200">
              <a:latin typeface="Arial" panose="020B0604020202020204" pitchFamily="34" charset="0"/>
            </a:endParaRPr>
          </a:p>
        </p:txBody>
      </p:sp>
      <p:pic>
        <p:nvPicPr>
          <p:cNvPr id="27653" name="Picture 6">
            <a:extLst>
              <a:ext uri="{FF2B5EF4-FFF2-40B4-BE49-F238E27FC236}">
                <a16:creationId xmlns:a16="http://schemas.microsoft.com/office/drawing/2014/main" id="{3D00B96D-DD07-4257-B3B9-2DA508BB6E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96400" cy="8947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Slide Number Placeholder 4">
            <a:extLst>
              <a:ext uri="{FF2B5EF4-FFF2-40B4-BE49-F238E27FC236}">
                <a16:creationId xmlns:a16="http://schemas.microsoft.com/office/drawing/2014/main" id="{B28DB21E-6ED3-4455-ACAA-194CF1332498}"/>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C45E7830-B69C-4127-B04E-9B3363C5F8D8}" type="slidenum">
              <a:rPr lang="en-US" altLang="en-US" sz="1200">
                <a:latin typeface="Arial" panose="020B0604020202020204" pitchFamily="34" charset="0"/>
              </a:rPr>
              <a:pPr eaLnBrk="1" hangingPunct="1"/>
              <a:t>28</a:t>
            </a:fld>
            <a:endParaRPr lang="en-US" altLang="en-US" sz="1200">
              <a:latin typeface="Arial" panose="020B0604020202020204" pitchFamily="34" charset="0"/>
            </a:endParaRPr>
          </a:p>
        </p:txBody>
      </p:sp>
      <p:sp>
        <p:nvSpPr>
          <p:cNvPr id="68611" name="Rectangle 3">
            <a:extLst>
              <a:ext uri="{FF2B5EF4-FFF2-40B4-BE49-F238E27FC236}">
                <a16:creationId xmlns:a16="http://schemas.microsoft.com/office/drawing/2014/main" id="{96650E73-3FF7-46BD-A617-76E48738D2B3}"/>
              </a:ext>
            </a:extLst>
          </p:cNvPr>
          <p:cNvSpPr>
            <a:spLocks noGrp="1" noChangeArrowheads="1"/>
          </p:cNvSpPr>
          <p:nvPr>
            <p:ph type="body"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gn="just">
              <a:defRPr/>
            </a:pPr>
            <a:r>
              <a:rPr lang="es-ES" i="1" dirty="0">
                <a:effectLst>
                  <a:outerShdw blurRad="38100" dist="38100" dir="2700000" algn="tl">
                    <a:srgbClr val="000000">
                      <a:alpha val="43137"/>
                    </a:srgbClr>
                  </a:outerShdw>
                </a:effectLst>
              </a:rPr>
              <a:t>¿Cuál es el área transversal del conductor trenzado desnudo 10 AWG?</a:t>
            </a:r>
            <a:endParaRPr lang="en-US" altLang="en-US" dirty="0">
              <a:effectLst>
                <a:outerShdw blurRad="38100" dist="38100" dir="2700000" algn="tl">
                  <a:srgbClr val="000000">
                    <a:alpha val="43137"/>
                  </a:srgbClr>
                </a:outerShdw>
              </a:effectLst>
            </a:endParaRPr>
          </a:p>
        </p:txBody>
      </p:sp>
      <p:sp>
        <p:nvSpPr>
          <p:cNvPr id="68612" name="Rectangle 5">
            <a:extLst>
              <a:ext uri="{FF2B5EF4-FFF2-40B4-BE49-F238E27FC236}">
                <a16:creationId xmlns:a16="http://schemas.microsoft.com/office/drawing/2014/main" id="{68F38DF1-142C-4CF6-9B33-EFE14B75F49C}"/>
              </a:ext>
            </a:extLst>
          </p:cNvPr>
          <p:cNvSpPr>
            <a:spLocks noGrp="1" noRot="1" noChangeArrowheads="1"/>
          </p:cNvSpPr>
          <p:nvPr>
            <p:ph type="title"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defRPr/>
            </a:pPr>
            <a:r>
              <a:rPr lang="es-ES" altLang="en-US" sz="4400" dirty="0">
                <a:effectLst>
                  <a:outerShdw blurRad="38100" dist="38100" dir="2700000" algn="tl">
                    <a:srgbClr val="000000">
                      <a:alpha val="43137"/>
                    </a:srgbClr>
                  </a:outerShdw>
                </a:effectLst>
              </a:rPr>
              <a:t>Tabla 8 —Propiedades de conductores desnudos</a:t>
            </a:r>
            <a:endParaRPr lang="en-US" altLang="en-US" sz="4400" dirty="0">
              <a:effectLst>
                <a:outerShdw blurRad="38100" dist="38100" dir="2700000" algn="tl">
                  <a:srgbClr val="000000">
                    <a:alpha val="43137"/>
                  </a:srgbClr>
                </a:outerShdw>
              </a:effectLst>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86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86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1" grpId="0" build="p"/>
      <p:bldP spid="686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hidden="1">
            <a:extLst>
              <a:ext uri="{FF2B5EF4-FFF2-40B4-BE49-F238E27FC236}">
                <a16:creationId xmlns:a16="http://schemas.microsoft.com/office/drawing/2014/main" id="{61C42830-1F0C-4B53-BD03-357EB518BA93}"/>
              </a:ext>
            </a:extLst>
          </p:cNvPr>
          <p:cNvSpPr>
            <a:spLocks noGrp="1" noRot="1" noChangeArrowheads="1"/>
          </p:cNvSpPr>
          <p:nvPr>
            <p:ph type="title"/>
          </p:nvPr>
        </p:nvSpPr>
        <p:spPr>
          <a:extLst>
            <a:ext uri="{909E8E84-426E-40DD-AFC4-6F175D3DCCD1}">
              <a14:hiddenFill xmlns:a14="http://schemas.microsoft.com/office/drawing/2010/main">
                <a:solidFill>
                  <a:srgbClr val="FFFFFF"/>
                </a:solidFill>
              </a14:hiddenFill>
            </a:ext>
          </a:extLst>
        </p:spPr>
        <p:txBody>
          <a:bodyPr/>
          <a:lstStyle/>
          <a:p>
            <a:pPr>
              <a:defRPr/>
            </a:pPr>
            <a:r>
              <a:rPr lang="en-US" altLang="en-US" dirty="0">
                <a:effectLst>
                  <a:outerShdw blurRad="38100" dist="38100" dir="2700000" algn="tl">
                    <a:srgbClr val="000000">
                      <a:alpha val="43137"/>
                    </a:srgbClr>
                  </a:outerShdw>
                </a:effectLst>
              </a:rPr>
              <a:t>e</a:t>
            </a:r>
          </a:p>
        </p:txBody>
      </p:sp>
      <p:pic>
        <p:nvPicPr>
          <p:cNvPr id="29699" name="Picture 3" descr="900 tbl8 01">
            <a:extLst>
              <a:ext uri="{FF2B5EF4-FFF2-40B4-BE49-F238E27FC236}">
                <a16:creationId xmlns:a16="http://schemas.microsoft.com/office/drawing/2014/main" id="{72B7FC9A-616A-4070-8093-465F7097B5CC}"/>
              </a:ext>
            </a:extLst>
          </p:cNvPr>
          <p:cNvPicPr>
            <a:picLocks noGrp="1" noChangeAspect="1"/>
          </p:cNvPicPr>
          <p:nvPr isPhoto="1"/>
        </p:nvPicPr>
        <p:blipFill>
          <a:blip r:embed="rId3">
            <a:extLst>
              <a:ext uri="{28A0092B-C50C-407E-A947-70E740481C1C}">
                <a14:useLocalDpi xmlns:a14="http://schemas.microsoft.com/office/drawing/2010/main" val="0"/>
              </a:ext>
            </a:extLst>
          </a:blip>
          <a:srcRect/>
          <a:stretch>
            <a:fillRect/>
          </a:stretch>
        </p:blipFill>
        <p:spPr bwMode="auto">
          <a:xfrm>
            <a:off x="6350" y="0"/>
            <a:ext cx="91313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Slide Number Placeholder 4">
            <a:extLst>
              <a:ext uri="{FF2B5EF4-FFF2-40B4-BE49-F238E27FC236}">
                <a16:creationId xmlns:a16="http://schemas.microsoft.com/office/drawing/2014/main" id="{43F566CD-8D66-4123-8325-2E69BEB47CB9}"/>
              </a:ext>
            </a:extLst>
          </p:cNvPr>
          <p:cNvSpPr txBox="1">
            <a:spLocks noGrp="1"/>
          </p:cNvSpPr>
          <p:nvPr/>
        </p:nvSpPr>
        <p:spPr bwMode="auto">
          <a:xfrm>
            <a:off x="6553200" y="6248400"/>
            <a:ext cx="2133600" cy="476250"/>
          </a:xfrm>
          <a:prstGeom prst="rect">
            <a:avLst/>
          </a:prstGeom>
          <a:noFill/>
          <a:ln>
            <a:miter lim="800000"/>
            <a:headEnd/>
            <a:tailEnd/>
          </a:ln>
        </p:spPr>
        <p:txBody>
          <a:bodyPr anchor="b"/>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algn="r" eaLnBrk="1" hangingPunct="1"/>
            <a:fld id="{6863B547-8E24-494E-8FF6-06997C1C5126}" type="slidenum">
              <a:rPr lang="en-US" altLang="en-US" sz="1200">
                <a:latin typeface="Arial" panose="020B0604020202020204" pitchFamily="34" charset="0"/>
              </a:rPr>
              <a:pPr algn="r" eaLnBrk="1" hangingPunct="1"/>
              <a:t>3</a:t>
            </a:fld>
            <a:endParaRPr lang="en-US" altLang="en-US" sz="1200">
              <a:latin typeface="Arial" panose="020B0604020202020204" pitchFamily="34" charset="0"/>
            </a:endParaRPr>
          </a:p>
        </p:txBody>
      </p:sp>
      <p:sp>
        <p:nvSpPr>
          <p:cNvPr id="6147" name="Rectangle 2">
            <a:extLst>
              <a:ext uri="{FF2B5EF4-FFF2-40B4-BE49-F238E27FC236}">
                <a16:creationId xmlns:a16="http://schemas.microsoft.com/office/drawing/2014/main" id="{65B3AEE0-527C-44AD-8167-25629A7122EE}"/>
              </a:ext>
            </a:extLst>
          </p:cNvPr>
          <p:cNvSpPr>
            <a:spLocks noGrp="1" noRot="1" noChangeArrowheads="1"/>
          </p:cNvSpPr>
          <p:nvPr>
            <p:ph type="title"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r>
              <a:rPr lang="en-US" altLang="en-US" dirty="0">
                <a:effectLst>
                  <a:outerShdw blurRad="38100" dist="38100" dir="2700000" algn="tl">
                    <a:srgbClr val="000000">
                      <a:alpha val="43137"/>
                    </a:srgbClr>
                  </a:outerShdw>
                </a:effectLst>
              </a:rPr>
              <a:t>Parte A – </a:t>
            </a:r>
            <a:r>
              <a:rPr lang="en-US" altLang="en-US" dirty="0" err="1">
                <a:effectLst>
                  <a:outerShdw blurRad="38100" dist="38100" dir="2700000" algn="tl">
                    <a:srgbClr val="000000">
                      <a:alpha val="43137"/>
                    </a:srgbClr>
                  </a:outerShdw>
                </a:effectLst>
              </a:rPr>
              <a:t>Dimensionamiento</a:t>
            </a:r>
            <a:r>
              <a:rPr lang="en-US" altLang="en-US" dirty="0">
                <a:effectLst>
                  <a:outerShdw blurRad="38100" dist="38100" dir="2700000" algn="tl">
                    <a:srgbClr val="000000">
                      <a:alpha val="43137"/>
                    </a:srgbClr>
                  </a:outerShdw>
                </a:effectLst>
              </a:rPr>
              <a:t> de la </a:t>
            </a:r>
            <a:r>
              <a:rPr lang="en-US" altLang="en-US" dirty="0" err="1">
                <a:effectLst>
                  <a:outerShdw blurRad="38100" dist="38100" dir="2700000" algn="tl">
                    <a:srgbClr val="000000">
                      <a:alpha val="43137"/>
                    </a:srgbClr>
                  </a:outerShdw>
                </a:effectLst>
              </a:rPr>
              <a:t>canalizacion</a:t>
            </a:r>
            <a:endParaRPr lang="en-US" altLang="en-US" dirty="0">
              <a:effectLst>
                <a:outerShdw blurRad="38100" dist="38100" dir="2700000" algn="tl">
                  <a:srgbClr val="000000">
                    <a:alpha val="43137"/>
                  </a:srgbClr>
                </a:outerShdw>
              </a:effectLst>
            </a:endParaRPr>
          </a:p>
        </p:txBody>
      </p:sp>
      <p:sp>
        <p:nvSpPr>
          <p:cNvPr id="9248771" name="Rectangle 3">
            <a:extLst>
              <a:ext uri="{FF2B5EF4-FFF2-40B4-BE49-F238E27FC236}">
                <a16:creationId xmlns:a16="http://schemas.microsoft.com/office/drawing/2014/main" id="{B93EEB85-F372-43AB-AC77-70562BE7661A}"/>
              </a:ext>
            </a:extLst>
          </p:cNvPr>
          <p:cNvSpPr>
            <a:spLocks noGrp="1" noChangeArrowheads="1"/>
          </p:cNvSpPr>
          <p:nvPr>
            <p:ph type="body" idx="429496729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gn="just" eaLnBrk="1" hangingPunct="1"/>
            <a:r>
              <a:rPr lang="es-ES" altLang="en-US" dirty="0">
                <a:effectLst/>
              </a:rPr>
              <a:t>El dimensionamiento de conductos consiste en conocer el área de los conductores [Tabla 5], luego dimensionar la canalización [Tabla 4] que contendrá a los conductores</a:t>
            </a:r>
            <a:endParaRPr lang="en-US" altLang="en-US" dirty="0">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24877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EBED5-8092-4631-839D-807E32629ED3}"/>
              </a:ext>
            </a:extLst>
          </p:cNvPr>
          <p:cNvSpPr>
            <a:spLocks noGrp="1"/>
          </p:cNvSpPr>
          <p:nvPr>
            <p:ph type="title"/>
          </p:nvPr>
        </p:nvSpPr>
        <p:spPr/>
        <p:txBody>
          <a:bodyPr/>
          <a:lstStyle/>
          <a:p>
            <a:pPr>
              <a:defRPr/>
            </a:pPr>
            <a:endParaRPr lang="en-US" dirty="0">
              <a:effectLst>
                <a:outerShdw blurRad="38100" dist="38100" dir="2700000" algn="tl">
                  <a:srgbClr val="000000">
                    <a:alpha val="43137"/>
                  </a:srgbClr>
                </a:outerShdw>
              </a:effectLst>
            </a:endParaRPr>
          </a:p>
        </p:txBody>
      </p:sp>
      <p:sp>
        <p:nvSpPr>
          <p:cNvPr id="3" name="Slide Number Placeholder 2">
            <a:extLst>
              <a:ext uri="{FF2B5EF4-FFF2-40B4-BE49-F238E27FC236}">
                <a16:creationId xmlns:a16="http://schemas.microsoft.com/office/drawing/2014/main" id="{C739A7BC-66E1-4ABB-9E1F-9E72DF20FDF5}"/>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9826EA46-4138-4182-A1AC-F1C55DD74446}" type="slidenum">
              <a:rPr lang="en-US" altLang="en-US" sz="1200">
                <a:latin typeface="Arial" panose="020B0604020202020204" pitchFamily="34" charset="0"/>
              </a:rPr>
              <a:pPr eaLnBrk="1" hangingPunct="1"/>
              <a:t>30</a:t>
            </a:fld>
            <a:endParaRPr lang="en-US" altLang="en-US" sz="1200">
              <a:latin typeface="Arial" panose="020B0604020202020204" pitchFamily="34" charset="0"/>
            </a:endParaRPr>
          </a:p>
        </p:txBody>
      </p:sp>
      <p:pic>
        <p:nvPicPr>
          <p:cNvPr id="30724" name="Picture 5">
            <a:extLst>
              <a:ext uri="{FF2B5EF4-FFF2-40B4-BE49-F238E27FC236}">
                <a16:creationId xmlns:a16="http://schemas.microsoft.com/office/drawing/2014/main" id="{A8D7C66B-AF17-4B83-B426-8F65176292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200"/>
            <a:ext cx="9296400" cy="8937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Slide Number Placeholder 4">
            <a:extLst>
              <a:ext uri="{FF2B5EF4-FFF2-40B4-BE49-F238E27FC236}">
                <a16:creationId xmlns:a16="http://schemas.microsoft.com/office/drawing/2014/main" id="{D682E937-8557-4C82-9EFC-57BBA693FBE1}"/>
              </a:ext>
            </a:extLst>
          </p:cNvPr>
          <p:cNvSpPr txBox="1">
            <a:spLocks noGrp="1"/>
          </p:cNvSpPr>
          <p:nvPr/>
        </p:nvSpPr>
        <p:spPr bwMode="auto">
          <a:xfrm>
            <a:off x="6553200" y="6248400"/>
            <a:ext cx="2133600" cy="476250"/>
          </a:xfrm>
          <a:prstGeom prst="rect">
            <a:avLst/>
          </a:prstGeom>
          <a:noFill/>
          <a:ln>
            <a:miter lim="800000"/>
            <a:headEnd/>
            <a:tailEnd/>
          </a:ln>
        </p:spPr>
        <p:txBody>
          <a:bodyPr anchor="b"/>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algn="r" eaLnBrk="1" hangingPunct="1"/>
            <a:fld id="{B25F02BE-94C2-4744-B4CD-276BFF269088}" type="slidenum">
              <a:rPr lang="en-US" altLang="en-US" sz="1200">
                <a:latin typeface="Arial" panose="020B0604020202020204" pitchFamily="34" charset="0"/>
              </a:rPr>
              <a:pPr algn="r" eaLnBrk="1" hangingPunct="1"/>
              <a:t>31</a:t>
            </a:fld>
            <a:endParaRPr lang="en-US" altLang="en-US" sz="1200">
              <a:latin typeface="Arial" panose="020B0604020202020204" pitchFamily="34" charset="0"/>
            </a:endParaRPr>
          </a:p>
        </p:txBody>
      </p:sp>
      <p:sp>
        <p:nvSpPr>
          <p:cNvPr id="41987" name="Rectangle 2">
            <a:extLst>
              <a:ext uri="{FF2B5EF4-FFF2-40B4-BE49-F238E27FC236}">
                <a16:creationId xmlns:a16="http://schemas.microsoft.com/office/drawing/2014/main" id="{4201155A-CA48-4C42-8E2A-CC440174C69E}"/>
              </a:ext>
            </a:extLst>
          </p:cNvPr>
          <p:cNvSpPr>
            <a:spLocks noGrp="1" noRot="1" noChangeArrowheads="1"/>
          </p:cNvSpPr>
          <p:nvPr>
            <p:ph type="title"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defRPr/>
            </a:pPr>
            <a:r>
              <a:rPr lang="en-US" altLang="en-US" sz="4400" dirty="0" err="1">
                <a:effectLst>
                  <a:outerShdw blurRad="38100" dist="38100" dir="2700000" algn="tl">
                    <a:srgbClr val="000000">
                      <a:alpha val="43137"/>
                    </a:srgbClr>
                  </a:outerShdw>
                </a:effectLst>
              </a:rPr>
              <a:t>Llenadado</a:t>
            </a:r>
            <a:r>
              <a:rPr lang="en-US" altLang="en-US" sz="4400" dirty="0">
                <a:effectLst>
                  <a:outerShdw blurRad="38100" dist="38100" dir="2700000" algn="tl">
                    <a:srgbClr val="000000">
                      <a:alpha val="43137"/>
                    </a:srgbClr>
                  </a:outerShdw>
                </a:effectLst>
              </a:rPr>
              <a:t> </a:t>
            </a:r>
            <a:r>
              <a:rPr lang="en-US" altLang="en-US" sz="4400" dirty="0" err="1">
                <a:effectLst>
                  <a:outerShdw blurRad="38100" dist="38100" dir="2700000" algn="tl">
                    <a:srgbClr val="000000">
                      <a:alpha val="43137"/>
                    </a:srgbClr>
                  </a:outerShdw>
                </a:effectLst>
              </a:rPr>
              <a:t>permitido</a:t>
            </a:r>
            <a:r>
              <a:rPr lang="en-US" altLang="en-US" sz="4400" dirty="0">
                <a:effectLst>
                  <a:outerShdw blurRad="38100" dist="38100" dir="2700000" algn="tl">
                    <a:srgbClr val="000000">
                      <a:alpha val="43137"/>
                    </a:srgbClr>
                  </a:outerShdw>
                </a:effectLst>
              </a:rPr>
              <a:t> de </a:t>
            </a:r>
            <a:r>
              <a:rPr lang="en-US" altLang="en-US" sz="4400" dirty="0" err="1">
                <a:effectLst>
                  <a:outerShdw blurRad="38100" dist="38100" dir="2700000" algn="tl">
                    <a:srgbClr val="000000">
                      <a:alpha val="43137"/>
                    </a:srgbClr>
                  </a:outerShdw>
                </a:effectLst>
              </a:rPr>
              <a:t>tuberias</a:t>
            </a:r>
            <a:r>
              <a:rPr lang="en-US" altLang="en-US" sz="4400" dirty="0">
                <a:effectLst>
                  <a:outerShdw blurRad="38100" dist="38100" dir="2700000" algn="tl">
                    <a:srgbClr val="000000">
                      <a:alpha val="43137"/>
                    </a:srgbClr>
                  </a:outerShdw>
                </a:effectLst>
              </a:rPr>
              <a:t> para </a:t>
            </a:r>
            <a:r>
              <a:rPr lang="en-US" altLang="en-US" sz="4400" dirty="0" err="1">
                <a:effectLst>
                  <a:outerShdw blurRad="38100" dist="38100" dir="2700000" algn="tl">
                    <a:srgbClr val="000000">
                      <a:alpha val="43137"/>
                    </a:srgbClr>
                  </a:outerShdw>
                </a:effectLst>
              </a:rPr>
              <a:t>conductores</a:t>
            </a:r>
            <a:r>
              <a:rPr lang="en-US" altLang="en-US" sz="4400" dirty="0">
                <a:effectLst>
                  <a:outerShdw blurRad="38100" dist="38100" dir="2700000" algn="tl">
                    <a:srgbClr val="000000">
                      <a:alpha val="43137"/>
                    </a:srgbClr>
                  </a:outerShdw>
                </a:effectLst>
              </a:rPr>
              <a:t> </a:t>
            </a:r>
            <a:r>
              <a:rPr lang="en-US" altLang="en-US" sz="4400" dirty="0" err="1">
                <a:effectLst>
                  <a:outerShdw blurRad="38100" dist="38100" dir="2700000" algn="tl">
                    <a:srgbClr val="000000">
                      <a:alpha val="43137"/>
                    </a:srgbClr>
                  </a:outerShdw>
                </a:effectLst>
              </a:rPr>
              <a:t>Capítulo</a:t>
            </a:r>
            <a:r>
              <a:rPr lang="en-US" altLang="en-US" sz="4400" dirty="0">
                <a:effectLst>
                  <a:outerShdw blurRad="38100" dist="38100" dir="2700000" algn="tl">
                    <a:srgbClr val="000000">
                      <a:alpha val="43137"/>
                    </a:srgbClr>
                  </a:outerShdw>
                </a:effectLst>
              </a:rPr>
              <a:t> 9, </a:t>
            </a:r>
            <a:r>
              <a:rPr lang="en-US" altLang="en-US" sz="4400" dirty="0" err="1">
                <a:effectLst>
                  <a:outerShdw blurRad="38100" dist="38100" dir="2700000" algn="tl">
                    <a:srgbClr val="000000">
                      <a:alpha val="43137"/>
                    </a:srgbClr>
                  </a:outerShdw>
                </a:effectLst>
              </a:rPr>
              <a:t>Tabla</a:t>
            </a:r>
            <a:r>
              <a:rPr lang="en-US" altLang="en-US" sz="4400" dirty="0">
                <a:effectLst>
                  <a:outerShdw blurRad="38100" dist="38100" dir="2700000" algn="tl">
                    <a:srgbClr val="000000">
                      <a:alpha val="43137"/>
                    </a:srgbClr>
                  </a:outerShdw>
                </a:effectLst>
              </a:rPr>
              <a:t> 1</a:t>
            </a:r>
          </a:p>
        </p:txBody>
      </p:sp>
      <p:sp>
        <p:nvSpPr>
          <p:cNvPr id="9248771" name="Rectangle 3">
            <a:extLst>
              <a:ext uri="{FF2B5EF4-FFF2-40B4-BE49-F238E27FC236}">
                <a16:creationId xmlns:a16="http://schemas.microsoft.com/office/drawing/2014/main" id="{D5AEE1CF-FB4B-4874-9852-1CA5411EE362}"/>
              </a:ext>
            </a:extLst>
          </p:cNvPr>
          <p:cNvSpPr>
            <a:spLocks noGrp="1" noChangeArrowheads="1"/>
          </p:cNvSpPr>
          <p:nvPr>
            <p:ph type="body"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gn="just" eaLnBrk="1" hangingPunct="1">
              <a:defRPr/>
            </a:pPr>
            <a:r>
              <a:rPr lang="es-ES" altLang="en-US" dirty="0">
                <a:effectLst>
                  <a:outerShdw blurRad="38100" dist="38100" dir="2700000" algn="tl">
                    <a:srgbClr val="000000">
                      <a:alpha val="43137"/>
                    </a:srgbClr>
                  </a:outerShdw>
                </a:effectLst>
              </a:rPr>
              <a:t>Tabla 1 del capítulo 9 enumera el por ciento máximo de área de sección transversal  permitida para cables y conductores.</a:t>
            </a:r>
            <a:endParaRPr lang="en-US" altLang="en-US"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24877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hidden="1">
            <a:extLst>
              <a:ext uri="{FF2B5EF4-FFF2-40B4-BE49-F238E27FC236}">
                <a16:creationId xmlns:a16="http://schemas.microsoft.com/office/drawing/2014/main" id="{52993791-E628-4665-885C-102351D4A5D1}"/>
              </a:ext>
            </a:extLst>
          </p:cNvPr>
          <p:cNvSpPr>
            <a:spLocks noGrp="1" noRot="1" noChangeArrowheads="1"/>
          </p:cNvSpPr>
          <p:nvPr>
            <p:ph type="title"/>
          </p:nvPr>
        </p:nvSpPr>
        <p:spPr>
          <a:extLst>
            <a:ext uri="{909E8E84-426E-40DD-AFC4-6F175D3DCCD1}">
              <a14:hiddenFill xmlns:a14="http://schemas.microsoft.com/office/drawing/2010/main">
                <a:solidFill>
                  <a:srgbClr val="FFFFFF"/>
                </a:solidFill>
              </a14:hiddenFill>
            </a:ext>
          </a:extLst>
        </p:spPr>
        <p:txBody>
          <a:bodyPr/>
          <a:lstStyle/>
          <a:p>
            <a:pPr>
              <a:defRPr/>
            </a:pPr>
            <a:endParaRPr lang="en-US" altLang="en-US" dirty="0">
              <a:effectLst>
                <a:outerShdw blurRad="38100" dist="38100" dir="2700000" algn="tl">
                  <a:srgbClr val="000000">
                    <a:alpha val="43137"/>
                  </a:srgbClr>
                </a:outerShdw>
              </a:effectLst>
            </a:endParaRPr>
          </a:p>
        </p:txBody>
      </p:sp>
      <p:pic>
        <p:nvPicPr>
          <p:cNvPr id="32771" name="Picture 3" descr="900 tbl1 02">
            <a:extLst>
              <a:ext uri="{FF2B5EF4-FFF2-40B4-BE49-F238E27FC236}">
                <a16:creationId xmlns:a16="http://schemas.microsoft.com/office/drawing/2014/main" id="{886D3006-7311-4569-8DE4-B8CBABD8A50B}"/>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a:fillRect/>
          </a:stretch>
        </p:blipFill>
        <p:spPr bwMode="auto">
          <a:xfrm>
            <a:off x="4763" y="0"/>
            <a:ext cx="91328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Slide Number Placeholder 4">
            <a:extLst>
              <a:ext uri="{FF2B5EF4-FFF2-40B4-BE49-F238E27FC236}">
                <a16:creationId xmlns:a16="http://schemas.microsoft.com/office/drawing/2014/main" id="{BA925BFB-DF90-4EBF-BE08-926BE3794712}"/>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4D185CDD-F5BA-453F-B155-F8C626BEB4D4}" type="slidenum">
              <a:rPr lang="en-US" altLang="en-US" sz="1200">
                <a:latin typeface="Arial" panose="020B0604020202020204" pitchFamily="34" charset="0"/>
              </a:rPr>
              <a:pPr eaLnBrk="1" hangingPunct="1"/>
              <a:t>33</a:t>
            </a:fld>
            <a:endParaRPr lang="en-US" altLang="en-US" sz="1200">
              <a:latin typeface="Arial" panose="020B0604020202020204" pitchFamily="34" charset="0"/>
            </a:endParaRPr>
          </a:p>
        </p:txBody>
      </p:sp>
      <p:sp>
        <p:nvSpPr>
          <p:cNvPr id="12291" name="Rectangle 3">
            <a:extLst>
              <a:ext uri="{FF2B5EF4-FFF2-40B4-BE49-F238E27FC236}">
                <a16:creationId xmlns:a16="http://schemas.microsoft.com/office/drawing/2014/main" id="{54ECF9C3-C50E-4B3C-B299-0C0969A6D173}"/>
              </a:ext>
            </a:extLst>
          </p:cNvPr>
          <p:cNvSpPr>
            <a:spLocks noGrp="1" noChangeArrowheads="1"/>
          </p:cNvSpPr>
          <p:nvPr>
            <p:ph type="body"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algn="just" eaLnBrk="1" hangingPunct="1">
              <a:spcBef>
                <a:spcPts val="0"/>
              </a:spcBef>
              <a:defRPr/>
            </a:pPr>
            <a:r>
              <a:rPr lang="es-ES" altLang="en-US" dirty="0">
                <a:effectLst>
                  <a:outerShdw blurRad="38100" dist="38100" dir="2700000" algn="tl">
                    <a:srgbClr val="000000">
                      <a:alpha val="43137"/>
                    </a:srgbClr>
                  </a:outerShdw>
                </a:effectLst>
              </a:rPr>
              <a:t>El porcentaje máximo de relleno de conductos se basa en las condiciones donde la longitud del conductor y el número de curvas de la tubería están dentro de límites razonables</a:t>
            </a:r>
            <a:r>
              <a:rPr lang="en-US" altLang="en-US" dirty="0">
                <a:effectLst>
                  <a:outerShdw blurRad="38100" dist="38100" dir="2700000" algn="tl">
                    <a:srgbClr val="000000">
                      <a:alpha val="43137"/>
                    </a:srgbClr>
                  </a:outerShdw>
                </a:effectLst>
              </a:rPr>
              <a:t>.</a:t>
            </a:r>
          </a:p>
        </p:txBody>
      </p:sp>
      <p:sp>
        <p:nvSpPr>
          <p:cNvPr id="12292" name="Rectangle 5">
            <a:extLst>
              <a:ext uri="{FF2B5EF4-FFF2-40B4-BE49-F238E27FC236}">
                <a16:creationId xmlns:a16="http://schemas.microsoft.com/office/drawing/2014/main" id="{440A9826-31A1-4503-A2AF-A3CDF20BD49E}"/>
              </a:ext>
            </a:extLst>
          </p:cNvPr>
          <p:cNvSpPr>
            <a:spLocks noGrp="1" noRot="1" noChangeArrowheads="1"/>
          </p:cNvSpPr>
          <p:nvPr>
            <p:ph type="title"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defRPr/>
            </a:pPr>
            <a:r>
              <a:rPr lang="es-ES" altLang="en-US" sz="4400" dirty="0">
                <a:effectLst>
                  <a:outerShdw blurRad="38100" dist="38100" dir="2700000" algn="tl">
                    <a:srgbClr val="000000">
                      <a:alpha val="43137"/>
                    </a:srgbClr>
                  </a:outerShdw>
                </a:effectLst>
              </a:rPr>
              <a:t>Condición de relleno de conductos Nota 1 al capítulo 9, tabla 1</a:t>
            </a:r>
            <a:endParaRPr lang="en-US" altLang="en-US" sz="4400" dirty="0">
              <a:effectLst>
                <a:outerShdw blurRad="38100" dist="38100" dir="2700000" algn="tl">
                  <a:srgbClr val="000000">
                    <a:alpha val="43137"/>
                  </a:srgbClr>
                </a:outerShdw>
              </a:effectLst>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229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9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P spid="12292" grpId="0"/>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Slide Number Placeholder 4">
            <a:extLst>
              <a:ext uri="{FF2B5EF4-FFF2-40B4-BE49-F238E27FC236}">
                <a16:creationId xmlns:a16="http://schemas.microsoft.com/office/drawing/2014/main" id="{E56F79DA-BD96-44A9-BA03-AD609498870A}"/>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BE3A4EED-D55E-4DF8-8315-89FF3C510100}" type="slidenum">
              <a:rPr lang="en-US" altLang="en-US" sz="1200">
                <a:latin typeface="Arial" panose="020B0604020202020204" pitchFamily="34" charset="0"/>
              </a:rPr>
              <a:pPr eaLnBrk="1" hangingPunct="1"/>
              <a:t>34</a:t>
            </a:fld>
            <a:endParaRPr lang="en-US" altLang="en-US" sz="1200">
              <a:latin typeface="Arial" panose="020B0604020202020204" pitchFamily="34" charset="0"/>
            </a:endParaRPr>
          </a:p>
        </p:txBody>
      </p:sp>
      <p:sp>
        <p:nvSpPr>
          <p:cNvPr id="12291" name="Rectangle 3">
            <a:extLst>
              <a:ext uri="{FF2B5EF4-FFF2-40B4-BE49-F238E27FC236}">
                <a16:creationId xmlns:a16="http://schemas.microsoft.com/office/drawing/2014/main" id="{F8D69365-1348-4A4F-A56D-9A077FFF0953}"/>
              </a:ext>
            </a:extLst>
          </p:cNvPr>
          <p:cNvSpPr>
            <a:spLocks noGrp="1" noChangeArrowheads="1"/>
          </p:cNvSpPr>
          <p:nvPr>
            <p:ph type="body"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gn="just">
              <a:defRPr/>
            </a:pPr>
            <a:r>
              <a:rPr lang="es-ES" altLang="en-US" sz="3600" dirty="0"/>
              <a:t>Cuando se tiran tres conductores en un conducto, de vez en cuando intentará aplanar hacia fuera.</a:t>
            </a:r>
          </a:p>
          <a:p>
            <a:pPr marL="0" indent="0" algn="just">
              <a:defRPr/>
            </a:pPr>
            <a:r>
              <a:rPr lang="es-ES" altLang="en-US" sz="3600" dirty="0"/>
              <a:t>Cuando el diámetro interior de un conducto esta entre 2,8 y 3,2 veces el diámetro de un conductor, el bloqueo del conductor puede ocurrir.</a:t>
            </a:r>
            <a:endParaRPr lang="en-US" altLang="en-US" sz="3600" dirty="0"/>
          </a:p>
        </p:txBody>
      </p:sp>
      <p:sp>
        <p:nvSpPr>
          <p:cNvPr id="12292" name="Rectangle 5">
            <a:extLst>
              <a:ext uri="{FF2B5EF4-FFF2-40B4-BE49-F238E27FC236}">
                <a16:creationId xmlns:a16="http://schemas.microsoft.com/office/drawing/2014/main" id="{B008A7A2-E02D-4F66-96E3-81643644AE38}"/>
              </a:ext>
            </a:extLst>
          </p:cNvPr>
          <p:cNvSpPr>
            <a:spLocks noGrp="1" noRot="1" noChangeArrowheads="1"/>
          </p:cNvSpPr>
          <p:nvPr>
            <p:ph type="title"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defRPr/>
            </a:pPr>
            <a:r>
              <a:rPr lang="es-ES" altLang="en-US" sz="4400" dirty="0">
                <a:effectLst>
                  <a:outerShdw blurRad="38100" dist="38100" dir="2700000" algn="tl">
                    <a:srgbClr val="000000">
                      <a:alpha val="43137"/>
                    </a:srgbClr>
                  </a:outerShdw>
                </a:effectLst>
              </a:rPr>
              <a:t>Bloqueo de Tres conductores Nota 2 de capítulo 9, tabla 1</a:t>
            </a:r>
            <a:endParaRPr lang="en-US" altLang="en-US" sz="4400" dirty="0">
              <a:effectLst>
                <a:outerShdw blurRad="38100" dist="38100" dir="2700000" algn="tl">
                  <a:srgbClr val="000000">
                    <a:alpha val="43137"/>
                  </a:srgbClr>
                </a:outerShdw>
              </a:effectLst>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229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9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P spid="12292" grpId="0"/>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Slide Number Placeholder 4">
            <a:extLst>
              <a:ext uri="{FF2B5EF4-FFF2-40B4-BE49-F238E27FC236}">
                <a16:creationId xmlns:a16="http://schemas.microsoft.com/office/drawing/2014/main" id="{F74EFEF9-E6CD-41B1-A58A-3BCF5BC53F03}"/>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96BBC4BD-625D-4DCA-90B6-4B40133A5110}" type="slidenum">
              <a:rPr lang="en-US" altLang="en-US" sz="1200">
                <a:latin typeface="Arial" panose="020B0604020202020204" pitchFamily="34" charset="0"/>
              </a:rPr>
              <a:pPr eaLnBrk="1" hangingPunct="1"/>
              <a:t>35</a:t>
            </a:fld>
            <a:endParaRPr lang="en-US" altLang="en-US" sz="1200">
              <a:latin typeface="Arial" panose="020B0604020202020204" pitchFamily="34" charset="0"/>
            </a:endParaRPr>
          </a:p>
        </p:txBody>
      </p:sp>
      <p:sp>
        <p:nvSpPr>
          <p:cNvPr id="12291" name="Rectangle 3">
            <a:extLst>
              <a:ext uri="{FF2B5EF4-FFF2-40B4-BE49-F238E27FC236}">
                <a16:creationId xmlns:a16="http://schemas.microsoft.com/office/drawing/2014/main" id="{38546DC3-3C87-4F9E-A73B-B22DDC072E83}"/>
              </a:ext>
            </a:extLst>
          </p:cNvPr>
          <p:cNvSpPr>
            <a:spLocks noGrp="1" noChangeArrowheads="1"/>
          </p:cNvSpPr>
          <p:nvPr>
            <p:ph type="body"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gn="just">
              <a:defRPr/>
            </a:pPr>
            <a:r>
              <a:rPr lang="es-ES" i="1" dirty="0"/>
              <a:t>Según Anexo C, tabla C.1, se pueden instalar tres conductores THHN  500 </a:t>
            </a:r>
            <a:r>
              <a:rPr lang="es-ES" i="1" dirty="0" err="1"/>
              <a:t>kcmil</a:t>
            </a:r>
            <a:r>
              <a:rPr lang="es-ES" i="1" dirty="0"/>
              <a:t> en un conducto EMT de 2½” . ¿Esta instalación tendrá la posibilidad de bloqueo?</a:t>
            </a:r>
            <a:endParaRPr lang="en-US" i="1" dirty="0"/>
          </a:p>
        </p:txBody>
      </p:sp>
      <p:sp>
        <p:nvSpPr>
          <p:cNvPr id="12292" name="Rectangle 5">
            <a:extLst>
              <a:ext uri="{FF2B5EF4-FFF2-40B4-BE49-F238E27FC236}">
                <a16:creationId xmlns:a16="http://schemas.microsoft.com/office/drawing/2014/main" id="{AE294EAF-7F46-4EF8-A735-F89A7924B245}"/>
              </a:ext>
            </a:extLst>
          </p:cNvPr>
          <p:cNvSpPr>
            <a:spLocks noGrp="1" noRot="1" noChangeArrowheads="1"/>
          </p:cNvSpPr>
          <p:nvPr>
            <p:ph type="title"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r>
              <a:rPr lang="es-ES" altLang="en-US" dirty="0">
                <a:effectLst>
                  <a:outerShdw blurRad="38100" dist="38100" dir="2700000" algn="tl">
                    <a:srgbClr val="000000">
                      <a:alpha val="43137"/>
                    </a:srgbClr>
                  </a:outerShdw>
                </a:effectLst>
              </a:rPr>
              <a:t>Bloqueo de Tres conductores Nota 2 de capítulo 9, tabla 1</a:t>
            </a:r>
            <a:endParaRPr lang="en-US" altLang="en-US" dirty="0">
              <a:effectLst>
                <a:outerShdw blurRad="38100" dist="38100" dir="2700000" algn="tl">
                  <a:srgbClr val="000000">
                    <a:alpha val="43137"/>
                  </a:srgbClr>
                </a:outerShdw>
              </a:effectLst>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229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9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P spid="1229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F7499-0FFA-4D3C-ACE8-CDEA306D2CFB}"/>
              </a:ext>
            </a:extLst>
          </p:cNvPr>
          <p:cNvSpPr>
            <a:spLocks noGrp="1"/>
          </p:cNvSpPr>
          <p:nvPr>
            <p:ph type="title"/>
          </p:nvPr>
        </p:nvSpPr>
        <p:spPr/>
        <p:txBody>
          <a:bodyPr/>
          <a:lstStyle/>
          <a:p>
            <a:pPr>
              <a:defRPr/>
            </a:pPr>
            <a:endParaRPr lang="en-US" dirty="0"/>
          </a:p>
        </p:txBody>
      </p:sp>
      <p:sp>
        <p:nvSpPr>
          <p:cNvPr id="3" name="Content Placeholder 2">
            <a:extLst>
              <a:ext uri="{FF2B5EF4-FFF2-40B4-BE49-F238E27FC236}">
                <a16:creationId xmlns:a16="http://schemas.microsoft.com/office/drawing/2014/main" id="{420E0CA9-E731-4C96-8B95-432D470784EE}"/>
              </a:ext>
            </a:extLst>
          </p:cNvPr>
          <p:cNvSpPr>
            <a:spLocks noGrp="1"/>
          </p:cNvSpPr>
          <p:nvPr>
            <p:ph idx="1"/>
          </p:nvPr>
        </p:nvSpPr>
        <p:spPr/>
        <p:txBody>
          <a:bodyPr/>
          <a:lstStyle/>
          <a:p>
            <a:pPr>
              <a:defRPr/>
            </a:pPr>
            <a:endParaRPr lang="en-US" dirty="0"/>
          </a:p>
        </p:txBody>
      </p:sp>
      <p:sp>
        <p:nvSpPr>
          <p:cNvPr id="4" name="Slide Number Placeholder 3">
            <a:extLst>
              <a:ext uri="{FF2B5EF4-FFF2-40B4-BE49-F238E27FC236}">
                <a16:creationId xmlns:a16="http://schemas.microsoft.com/office/drawing/2014/main" id="{5E80EDFD-882B-40FB-BD7F-5BA8A2FBDC55}"/>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775127E5-0679-44D9-BBEC-C4348613EA53}" type="slidenum">
              <a:rPr lang="en-US" altLang="en-US" sz="1200">
                <a:latin typeface="Arial" panose="020B0604020202020204" pitchFamily="34" charset="0"/>
              </a:rPr>
              <a:pPr eaLnBrk="1" hangingPunct="1"/>
              <a:t>36</a:t>
            </a:fld>
            <a:endParaRPr lang="en-US" altLang="en-US" sz="1200">
              <a:latin typeface="Arial" panose="020B0604020202020204" pitchFamily="34" charset="0"/>
            </a:endParaRPr>
          </a:p>
        </p:txBody>
      </p:sp>
      <p:pic>
        <p:nvPicPr>
          <p:cNvPr id="36869" name="Picture 3">
            <a:extLst>
              <a:ext uri="{FF2B5EF4-FFF2-40B4-BE49-F238E27FC236}">
                <a16:creationId xmlns:a16="http://schemas.microsoft.com/office/drawing/2014/main" id="{2E578563-0B08-46FD-8EF5-819A17434C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591800" cy="6904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F8E636DA-7695-4C1C-A56D-F64B4D8A95D3}"/>
              </a:ext>
            </a:extLst>
          </p:cNvPr>
          <p:cNvSpPr>
            <a:spLocks noGrp="1"/>
          </p:cNvSpPr>
          <p:nvPr>
            <p:ph type="title"/>
          </p:nvPr>
        </p:nvSpPr>
        <p:spPr/>
        <p:txBody>
          <a:bodyPr/>
          <a:lstStyle/>
          <a:p>
            <a:r>
              <a:rPr lang="en-US" altLang="en-US">
                <a:effectLst/>
              </a:rPr>
              <a:t>Diameter of Raceway – Table 4</a:t>
            </a:r>
          </a:p>
        </p:txBody>
      </p:sp>
      <p:sp>
        <p:nvSpPr>
          <p:cNvPr id="3" name="Content Placeholder 2">
            <a:extLst>
              <a:ext uri="{FF2B5EF4-FFF2-40B4-BE49-F238E27FC236}">
                <a16:creationId xmlns:a16="http://schemas.microsoft.com/office/drawing/2014/main" id="{B8CA05A3-AD99-46B4-AFC4-58C3485EE455}"/>
              </a:ext>
            </a:extLst>
          </p:cNvPr>
          <p:cNvSpPr>
            <a:spLocks noGrp="1"/>
          </p:cNvSpPr>
          <p:nvPr>
            <p:ph idx="1"/>
          </p:nvPr>
        </p:nvSpPr>
        <p:spPr/>
        <p:txBody>
          <a:bodyPr/>
          <a:lstStyle/>
          <a:p>
            <a:pPr>
              <a:defRPr/>
            </a:pPr>
            <a:endParaRPr lang="en-US" dirty="0"/>
          </a:p>
        </p:txBody>
      </p:sp>
      <p:sp>
        <p:nvSpPr>
          <p:cNvPr id="4" name="Slide Number Placeholder 3">
            <a:extLst>
              <a:ext uri="{FF2B5EF4-FFF2-40B4-BE49-F238E27FC236}">
                <a16:creationId xmlns:a16="http://schemas.microsoft.com/office/drawing/2014/main" id="{3E50410E-DB21-4070-B8A2-F601AE84982B}"/>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6831AFFE-3870-4B0F-838C-6DAE55169BBD}" type="slidenum">
              <a:rPr lang="en-US" altLang="en-US" sz="1200">
                <a:latin typeface="Arial" panose="020B0604020202020204" pitchFamily="34" charset="0"/>
              </a:rPr>
              <a:pPr eaLnBrk="1" hangingPunct="1"/>
              <a:t>37</a:t>
            </a:fld>
            <a:endParaRPr lang="en-US" altLang="en-US" sz="1200">
              <a:latin typeface="Arial" panose="020B0604020202020204" pitchFamily="34" charset="0"/>
            </a:endParaRPr>
          </a:p>
        </p:txBody>
      </p:sp>
      <p:pic>
        <p:nvPicPr>
          <p:cNvPr id="37893" name="Picture 3">
            <a:extLst>
              <a:ext uri="{FF2B5EF4-FFF2-40B4-BE49-F238E27FC236}">
                <a16:creationId xmlns:a16="http://schemas.microsoft.com/office/drawing/2014/main" id="{633898C1-5B63-4C36-9A0B-D95FE773D9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3" y="1447800"/>
            <a:ext cx="9167812" cy="502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E1CF9EE8-9FAF-40C9-8A76-54B72B61F0C0}"/>
              </a:ext>
            </a:extLst>
          </p:cNvPr>
          <p:cNvSpPr>
            <a:spLocks noGrp="1"/>
          </p:cNvSpPr>
          <p:nvPr>
            <p:ph type="title"/>
          </p:nvPr>
        </p:nvSpPr>
        <p:spPr/>
        <p:txBody>
          <a:bodyPr/>
          <a:lstStyle/>
          <a:p>
            <a:r>
              <a:rPr lang="en-US" altLang="en-US">
                <a:effectLst/>
              </a:rPr>
              <a:t>Diameter of Conductor – Table 5</a:t>
            </a:r>
          </a:p>
        </p:txBody>
      </p:sp>
      <p:sp>
        <p:nvSpPr>
          <p:cNvPr id="3" name="Content Placeholder 2">
            <a:extLst>
              <a:ext uri="{FF2B5EF4-FFF2-40B4-BE49-F238E27FC236}">
                <a16:creationId xmlns:a16="http://schemas.microsoft.com/office/drawing/2014/main" id="{95EEC985-FDED-491E-85EB-1CAC69A9A99B}"/>
              </a:ext>
            </a:extLst>
          </p:cNvPr>
          <p:cNvSpPr>
            <a:spLocks noGrp="1"/>
          </p:cNvSpPr>
          <p:nvPr>
            <p:ph idx="1"/>
          </p:nvPr>
        </p:nvSpPr>
        <p:spPr/>
        <p:txBody>
          <a:bodyPr/>
          <a:lstStyle/>
          <a:p>
            <a:pPr>
              <a:defRPr/>
            </a:pPr>
            <a:endParaRPr lang="en-US" dirty="0"/>
          </a:p>
        </p:txBody>
      </p:sp>
      <p:sp>
        <p:nvSpPr>
          <p:cNvPr id="4" name="Slide Number Placeholder 3">
            <a:extLst>
              <a:ext uri="{FF2B5EF4-FFF2-40B4-BE49-F238E27FC236}">
                <a16:creationId xmlns:a16="http://schemas.microsoft.com/office/drawing/2014/main" id="{B74816CE-1B3A-49E8-8E32-D4F9B125FE8B}"/>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5512882E-7E7A-4A03-A049-24DB54F01FAA}" type="slidenum">
              <a:rPr lang="en-US" altLang="en-US" sz="1200">
                <a:latin typeface="Arial" panose="020B0604020202020204" pitchFamily="34" charset="0"/>
              </a:rPr>
              <a:pPr eaLnBrk="1" hangingPunct="1"/>
              <a:t>38</a:t>
            </a:fld>
            <a:endParaRPr lang="en-US" altLang="en-US" sz="1200">
              <a:latin typeface="Arial" panose="020B0604020202020204" pitchFamily="34" charset="0"/>
            </a:endParaRPr>
          </a:p>
        </p:txBody>
      </p:sp>
      <p:pic>
        <p:nvPicPr>
          <p:cNvPr id="38917" name="Picture 3">
            <a:extLst>
              <a:ext uri="{FF2B5EF4-FFF2-40B4-BE49-F238E27FC236}">
                <a16:creationId xmlns:a16="http://schemas.microsoft.com/office/drawing/2014/main" id="{D5A834A1-46DA-4CBC-81CF-F273810B19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50" y="2667000"/>
            <a:ext cx="9307513"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8918" name="Picture 5">
            <a:extLst>
              <a:ext uri="{FF2B5EF4-FFF2-40B4-BE49-F238E27FC236}">
                <a16:creationId xmlns:a16="http://schemas.microsoft.com/office/drawing/2014/main" id="{1387E415-A0E5-4159-B76D-EA77BEBEC4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76400"/>
            <a:ext cx="9144000" cy="993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C472C-EFE4-45F0-A6F6-C39CA90C180E}"/>
              </a:ext>
            </a:extLst>
          </p:cNvPr>
          <p:cNvSpPr>
            <a:spLocks noGrp="1"/>
          </p:cNvSpPr>
          <p:nvPr>
            <p:ph type="title"/>
          </p:nvPr>
        </p:nvSpPr>
        <p:spPr/>
        <p:txBody>
          <a:bodyPr/>
          <a:lstStyle/>
          <a:p>
            <a:pPr>
              <a:defRPr/>
            </a:pPr>
            <a:endParaRPr lang="en-US" dirty="0"/>
          </a:p>
        </p:txBody>
      </p:sp>
      <p:sp>
        <p:nvSpPr>
          <p:cNvPr id="3" name="Content Placeholder 2">
            <a:extLst>
              <a:ext uri="{FF2B5EF4-FFF2-40B4-BE49-F238E27FC236}">
                <a16:creationId xmlns:a16="http://schemas.microsoft.com/office/drawing/2014/main" id="{DE3DADE8-AEE2-46E3-9D31-A6BD979F7108}"/>
              </a:ext>
            </a:extLst>
          </p:cNvPr>
          <p:cNvSpPr>
            <a:spLocks noGrp="1"/>
          </p:cNvSpPr>
          <p:nvPr>
            <p:ph idx="1"/>
          </p:nvPr>
        </p:nvSpPr>
        <p:spPr/>
        <p:txBody>
          <a:bodyPr/>
          <a:lstStyle/>
          <a:p>
            <a:pPr>
              <a:defRPr/>
            </a:pPr>
            <a:endParaRPr lang="en-US" dirty="0"/>
          </a:p>
        </p:txBody>
      </p:sp>
      <p:sp>
        <p:nvSpPr>
          <p:cNvPr id="4" name="Slide Number Placeholder 3">
            <a:extLst>
              <a:ext uri="{FF2B5EF4-FFF2-40B4-BE49-F238E27FC236}">
                <a16:creationId xmlns:a16="http://schemas.microsoft.com/office/drawing/2014/main" id="{41E930D1-CBD9-4C45-AB12-DA368EC7FD70}"/>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91CE2DEC-EF32-4949-8675-CD5ECE3EFE8C}" type="slidenum">
              <a:rPr lang="en-US" altLang="en-US" sz="1200">
                <a:latin typeface="Arial" panose="020B0604020202020204" pitchFamily="34" charset="0"/>
              </a:rPr>
              <a:pPr eaLnBrk="1" hangingPunct="1"/>
              <a:t>39</a:t>
            </a:fld>
            <a:endParaRPr lang="en-US" altLang="en-US" sz="1200">
              <a:latin typeface="Arial" panose="020B0604020202020204" pitchFamily="34" charset="0"/>
            </a:endParaRPr>
          </a:p>
        </p:txBody>
      </p:sp>
      <p:pic>
        <p:nvPicPr>
          <p:cNvPr id="39941" name="Picture 5" descr="900 tbl1 02 N2">
            <a:extLst>
              <a:ext uri="{FF2B5EF4-FFF2-40B4-BE49-F238E27FC236}">
                <a16:creationId xmlns:a16="http://schemas.microsoft.com/office/drawing/2014/main" id="{D73BBD11-93A7-4586-B25B-68B31F903155}"/>
              </a:ext>
            </a:extLst>
          </p:cNvPr>
          <p:cNvPicPr>
            <a:picLocks noGrp="1" noChangeAspect="1"/>
          </p:cNvPicPr>
          <p:nvPr isPhoto="1"/>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Slide Number Placeholder 4">
            <a:extLst>
              <a:ext uri="{FF2B5EF4-FFF2-40B4-BE49-F238E27FC236}">
                <a16:creationId xmlns:a16="http://schemas.microsoft.com/office/drawing/2014/main" id="{E7710A9D-2D40-419D-BAAE-2177E154B133}"/>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6AA34328-9F5E-4740-9D27-35E1BCE641B7}" type="slidenum">
              <a:rPr lang="en-US" altLang="en-US" sz="1200">
                <a:latin typeface="Arial" panose="020B0604020202020204" pitchFamily="34" charset="0"/>
              </a:rPr>
              <a:pPr eaLnBrk="1" hangingPunct="1"/>
              <a:t>4</a:t>
            </a:fld>
            <a:endParaRPr lang="en-US" altLang="en-US" sz="1200">
              <a:latin typeface="Arial" panose="020B0604020202020204" pitchFamily="34" charset="0"/>
            </a:endParaRPr>
          </a:p>
        </p:txBody>
      </p:sp>
      <p:sp>
        <p:nvSpPr>
          <p:cNvPr id="59395" name="Rectangle 3">
            <a:extLst>
              <a:ext uri="{FF2B5EF4-FFF2-40B4-BE49-F238E27FC236}">
                <a16:creationId xmlns:a16="http://schemas.microsoft.com/office/drawing/2014/main" id="{35AA914B-0C34-41F6-B798-93B9766CADF0}"/>
              </a:ext>
            </a:extLst>
          </p:cNvPr>
          <p:cNvSpPr>
            <a:spLocks noGrp="1" noChangeArrowheads="1"/>
          </p:cNvSpPr>
          <p:nvPr>
            <p:ph type="body"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gn="just" eaLnBrk="1" hangingPunct="1">
              <a:defRPr/>
            </a:pPr>
            <a:r>
              <a:rPr lang="es-ES" dirty="0">
                <a:effectLst>
                  <a:outerShdw blurRad="38100" dist="38100" dir="2700000" algn="tl">
                    <a:srgbClr val="000000">
                      <a:alpha val="43137"/>
                    </a:srgbClr>
                  </a:outerShdw>
                </a:effectLst>
              </a:rPr>
              <a:t>Capítulo 9, tabla 5 enumera el área transversal del conductor aproximado para conductores redondos, pero los valores reales/medido pueden ser utilizado [Nota (10)].</a:t>
            </a:r>
            <a:endParaRPr lang="en-US" altLang="en-US" b="1" dirty="0">
              <a:effectLst>
                <a:outerShdw blurRad="38100" dist="38100" dir="2700000" algn="tl">
                  <a:srgbClr val="000000">
                    <a:alpha val="43137"/>
                  </a:srgbClr>
                </a:outerShdw>
              </a:effectLst>
            </a:endParaRPr>
          </a:p>
        </p:txBody>
      </p:sp>
      <p:sp>
        <p:nvSpPr>
          <p:cNvPr id="59396" name="Rectangle 5">
            <a:extLst>
              <a:ext uri="{FF2B5EF4-FFF2-40B4-BE49-F238E27FC236}">
                <a16:creationId xmlns:a16="http://schemas.microsoft.com/office/drawing/2014/main" id="{1235ECF1-81F5-4B05-9C20-3FDFC2034ADA}"/>
              </a:ext>
            </a:extLst>
          </p:cNvPr>
          <p:cNvSpPr>
            <a:spLocks noGrp="1" noRot="1" noChangeArrowheads="1"/>
          </p:cNvSpPr>
          <p:nvPr>
            <p:ph type="title"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r>
              <a:rPr lang="en-US" altLang="en-US" dirty="0">
                <a:effectLst>
                  <a:outerShdw blurRad="38100" dist="38100" dir="2700000" algn="tl">
                    <a:srgbClr val="000000">
                      <a:alpha val="43137"/>
                    </a:srgbClr>
                  </a:outerShdw>
                </a:effectLst>
              </a:rPr>
              <a:t>4.1 </a:t>
            </a:r>
            <a:r>
              <a:rPr lang="en-US" altLang="en-US" dirty="0" err="1">
                <a:effectLst>
                  <a:outerShdw blurRad="38100" dist="38100" dir="2700000" algn="tl">
                    <a:srgbClr val="000000">
                      <a:alpha val="43137"/>
                    </a:srgbClr>
                  </a:outerShdw>
                </a:effectLst>
              </a:rPr>
              <a:t>Dimensiones</a:t>
            </a:r>
            <a:r>
              <a:rPr lang="en-US" altLang="en-US" dirty="0">
                <a:effectLst>
                  <a:outerShdw blurRad="38100" dist="38100" dir="2700000" algn="tl">
                    <a:srgbClr val="000000">
                      <a:alpha val="43137"/>
                    </a:srgbClr>
                  </a:outerShdw>
                </a:effectLst>
              </a:rPr>
              <a:t> de los </a:t>
            </a:r>
            <a:r>
              <a:rPr lang="en-US" altLang="en-US" dirty="0" err="1">
                <a:effectLst>
                  <a:outerShdw blurRad="38100" dist="38100" dir="2700000" algn="tl">
                    <a:srgbClr val="000000">
                      <a:alpha val="43137"/>
                    </a:srgbClr>
                  </a:outerShdw>
                </a:effectLst>
              </a:rPr>
              <a:t>conductores</a:t>
            </a:r>
            <a:r>
              <a:rPr lang="en-US" altLang="en-US" dirty="0">
                <a:effectLst>
                  <a:outerShdw blurRad="38100" dist="38100" dir="2700000" algn="tl">
                    <a:srgbClr val="000000">
                      <a:alpha val="43137"/>
                    </a:srgbClr>
                  </a:outerShdw>
                </a:effectLst>
              </a:rPr>
              <a:t> </a:t>
            </a:r>
            <a:r>
              <a:rPr lang="en-US" altLang="en-US" dirty="0" err="1">
                <a:effectLst>
                  <a:outerShdw blurRad="38100" dist="38100" dir="2700000" algn="tl">
                    <a:srgbClr val="000000">
                      <a:alpha val="43137"/>
                    </a:srgbClr>
                  </a:outerShdw>
                </a:effectLst>
              </a:rPr>
              <a:t>aislados</a:t>
            </a:r>
            <a:r>
              <a:rPr lang="en-US" altLang="en-US" dirty="0">
                <a:effectLst>
                  <a:outerShdw blurRad="38100" dist="38100" dir="2700000" algn="tl">
                    <a:srgbClr val="000000">
                      <a:alpha val="43137"/>
                    </a:srgbClr>
                  </a:outerShdw>
                </a:effectLst>
              </a:rPr>
              <a:t> y cables </a:t>
            </a:r>
            <a:r>
              <a:rPr lang="en-US" altLang="en-US" dirty="0" err="1">
                <a:effectLst>
                  <a:outerShdw blurRad="38100" dist="38100" dir="2700000" algn="tl">
                    <a:srgbClr val="000000">
                      <a:alpha val="43137"/>
                    </a:srgbClr>
                  </a:outerShdw>
                </a:effectLst>
              </a:rPr>
              <a:t>accesorios</a:t>
            </a:r>
            <a:endParaRPr lang="en-US" altLang="en-US" dirty="0">
              <a:effectLst>
                <a:outerShdw blurRad="38100" dist="38100" dir="2700000" algn="tl">
                  <a:srgbClr val="000000">
                    <a:alpha val="43137"/>
                  </a:srgbClr>
                </a:outerShdw>
              </a:effectLst>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939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939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p:bldP spid="5939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13D53-65DB-4711-88DA-8B4C2B2D2293}"/>
              </a:ext>
            </a:extLst>
          </p:cNvPr>
          <p:cNvSpPr>
            <a:spLocks noGrp="1"/>
          </p:cNvSpPr>
          <p:nvPr>
            <p:ph type="title"/>
          </p:nvPr>
        </p:nvSpPr>
        <p:spPr/>
        <p:txBody>
          <a:bodyPr/>
          <a:lstStyle/>
          <a:p>
            <a:pPr>
              <a:defRPr/>
            </a:pPr>
            <a:r>
              <a:rPr lang="es-ES" dirty="0">
                <a:effectLst>
                  <a:outerShdw blurRad="38100" dist="38100" dir="2700000" algn="tl">
                    <a:srgbClr val="000000">
                      <a:alpha val="43137"/>
                    </a:srgbClr>
                  </a:outerShdw>
                </a:effectLst>
              </a:rPr>
              <a:t>Dimensiones y porcentaje de área de la tubería [capítulo 9, tabla 4]</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6B10F2D9-BF21-4785-9208-0B936B32DE34}"/>
              </a:ext>
            </a:extLst>
          </p:cNvPr>
          <p:cNvSpPr>
            <a:spLocks noGrp="1"/>
          </p:cNvSpPr>
          <p:nvPr>
            <p:ph idx="1"/>
          </p:nvPr>
        </p:nvSpPr>
        <p:spPr/>
        <p:txBody>
          <a:bodyPr/>
          <a:lstStyle/>
          <a:p>
            <a:pPr marL="0" indent="0">
              <a:defRPr/>
            </a:pPr>
            <a:r>
              <a:rPr lang="es-ES" dirty="0">
                <a:effectLst>
                  <a:outerShdw blurRad="38100" dist="38100" dir="2700000" algn="tl">
                    <a:srgbClr val="000000">
                      <a:alpha val="43137"/>
                    </a:srgbClr>
                  </a:outerShdw>
                </a:effectLst>
              </a:rPr>
              <a:t>El área transversal de los conductos para el relleno de conductores contenida en el capítulo 9, tabla 4.</a:t>
            </a:r>
            <a:endParaRPr lang="en-US" dirty="0">
              <a:effectLst>
                <a:outerShdw blurRad="38100" dist="38100" dir="2700000" algn="tl">
                  <a:srgbClr val="000000">
                    <a:alpha val="43137"/>
                  </a:srgbClr>
                </a:outerShdw>
              </a:effectLst>
            </a:endParaRPr>
          </a:p>
        </p:txBody>
      </p:sp>
      <p:sp>
        <p:nvSpPr>
          <p:cNvPr id="4" name="Slide Number Placeholder 3">
            <a:extLst>
              <a:ext uri="{FF2B5EF4-FFF2-40B4-BE49-F238E27FC236}">
                <a16:creationId xmlns:a16="http://schemas.microsoft.com/office/drawing/2014/main" id="{42F8AE21-3970-435A-A6B8-04C44CBDDCCB}"/>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E0D43A34-B97E-4915-A3A0-A339AFDA6E38}" type="slidenum">
              <a:rPr lang="en-US" altLang="en-US" sz="1200">
                <a:latin typeface="Arial" panose="020B0604020202020204" pitchFamily="34" charset="0"/>
              </a:rPr>
              <a:pPr eaLnBrk="1" hangingPunct="1"/>
              <a:t>40</a:t>
            </a:fld>
            <a:endParaRPr lang="en-US" altLang="en-US" sz="1200">
              <a:latin typeface="Arial" panose="020B0604020202020204" pitchFamily="34" charset="0"/>
            </a:endParaRPr>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hidden="1">
            <a:extLst>
              <a:ext uri="{FF2B5EF4-FFF2-40B4-BE49-F238E27FC236}">
                <a16:creationId xmlns:a16="http://schemas.microsoft.com/office/drawing/2014/main" id="{D01ECB20-0483-4BDE-99BA-062DCD1A31B3}"/>
              </a:ext>
            </a:extLst>
          </p:cNvPr>
          <p:cNvSpPr>
            <a:spLocks noGrp="1" noRot="1" noChangeArrowheads="1"/>
          </p:cNvSpPr>
          <p:nvPr>
            <p:ph type="title"/>
          </p:nvPr>
        </p:nvSpPr>
        <p:spPr>
          <a:extLst>
            <a:ext uri="{909E8E84-426E-40DD-AFC4-6F175D3DCCD1}">
              <a14:hiddenFill xmlns:a14="http://schemas.microsoft.com/office/drawing/2010/main">
                <a:solidFill>
                  <a:srgbClr val="FFFFFF"/>
                </a:solidFill>
              </a14:hiddenFill>
            </a:ext>
          </a:extLst>
        </p:spPr>
        <p:txBody>
          <a:bodyPr/>
          <a:lstStyle/>
          <a:p>
            <a:pPr>
              <a:defRPr/>
            </a:pPr>
            <a:endParaRPr lang="en-US" altLang="en-US" dirty="0">
              <a:effectLst>
                <a:outerShdw blurRad="38100" dist="38100" dir="2700000" algn="tl">
                  <a:srgbClr val="000000">
                    <a:alpha val="43137"/>
                  </a:srgbClr>
                </a:outerShdw>
              </a:effectLst>
            </a:endParaRPr>
          </a:p>
        </p:txBody>
      </p:sp>
      <p:pic>
        <p:nvPicPr>
          <p:cNvPr id="41987" name="Picture 4" descr="C:\Users\Mike Holt\AA Mike's Files\2014 Products\PNGs\900 tbl4 02.png">
            <a:extLst>
              <a:ext uri="{FF2B5EF4-FFF2-40B4-BE49-F238E27FC236}">
                <a16:creationId xmlns:a16="http://schemas.microsoft.com/office/drawing/2014/main" id="{4B313B7C-2523-445D-A8EB-87BEBABBB2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25"/>
            <a:ext cx="9144000" cy="685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2E3F2-C9B8-473B-A0EE-F93646D6605D}"/>
              </a:ext>
            </a:extLst>
          </p:cNvPr>
          <p:cNvSpPr>
            <a:spLocks noGrp="1"/>
          </p:cNvSpPr>
          <p:nvPr>
            <p:ph type="title"/>
          </p:nvPr>
        </p:nvSpPr>
        <p:spPr/>
        <p:txBody>
          <a:bodyPr/>
          <a:lstStyle/>
          <a:p>
            <a:pPr>
              <a:defRPr/>
            </a:pP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0C9D1134-6400-4677-9DFC-5A17D1C786B4}"/>
              </a:ext>
            </a:extLst>
          </p:cNvPr>
          <p:cNvSpPr>
            <a:spLocks noGrp="1"/>
          </p:cNvSpPr>
          <p:nvPr>
            <p:ph idx="1"/>
          </p:nvPr>
        </p:nvSpPr>
        <p:spPr/>
        <p:txBody>
          <a:bodyPr/>
          <a:lstStyle/>
          <a:p>
            <a:pPr>
              <a:defRPr/>
            </a:pPr>
            <a:endParaRPr lang="en-US" dirty="0"/>
          </a:p>
        </p:txBody>
      </p:sp>
      <p:sp>
        <p:nvSpPr>
          <p:cNvPr id="4" name="Slide Number Placeholder 3">
            <a:extLst>
              <a:ext uri="{FF2B5EF4-FFF2-40B4-BE49-F238E27FC236}">
                <a16:creationId xmlns:a16="http://schemas.microsoft.com/office/drawing/2014/main" id="{CB1E0508-FC54-404D-A345-30CAFF38870F}"/>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39AA33F1-D611-4640-8CCB-DF1E924F75B3}" type="slidenum">
              <a:rPr lang="en-US" altLang="en-US" sz="1200">
                <a:latin typeface="Arial" panose="020B0604020202020204" pitchFamily="34" charset="0"/>
              </a:rPr>
              <a:pPr eaLnBrk="1" hangingPunct="1"/>
              <a:t>42</a:t>
            </a:fld>
            <a:endParaRPr lang="en-US" altLang="en-US" sz="1200">
              <a:latin typeface="Arial" panose="020B0604020202020204" pitchFamily="34" charset="0"/>
            </a:endParaRPr>
          </a:p>
        </p:txBody>
      </p:sp>
      <p:pic>
        <p:nvPicPr>
          <p:cNvPr id="43013" name="Picture 8">
            <a:extLst>
              <a:ext uri="{FF2B5EF4-FFF2-40B4-BE49-F238E27FC236}">
                <a16:creationId xmlns:a16="http://schemas.microsoft.com/office/drawing/2014/main" id="{DE47AF6B-A6BA-42DB-B7CB-A7B32D88B5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81000"/>
            <a:ext cx="9436100" cy="723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Slide Number Placeholder 4">
            <a:extLst>
              <a:ext uri="{FF2B5EF4-FFF2-40B4-BE49-F238E27FC236}">
                <a16:creationId xmlns:a16="http://schemas.microsoft.com/office/drawing/2014/main" id="{C9C87ED8-CAE4-4487-921E-A6E8000394DF}"/>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47C66747-3280-442C-AC21-3E5929AAE618}" type="slidenum">
              <a:rPr lang="en-US" altLang="en-US" sz="1200">
                <a:latin typeface="Arial" panose="020B0604020202020204" pitchFamily="34" charset="0"/>
              </a:rPr>
              <a:pPr eaLnBrk="1" hangingPunct="1"/>
              <a:t>43</a:t>
            </a:fld>
            <a:endParaRPr lang="en-US" altLang="en-US" sz="1200">
              <a:latin typeface="Arial" panose="020B0604020202020204" pitchFamily="34" charset="0"/>
            </a:endParaRPr>
          </a:p>
        </p:txBody>
      </p:sp>
      <p:sp>
        <p:nvSpPr>
          <p:cNvPr id="57347" name="Rectangle 3">
            <a:extLst>
              <a:ext uri="{FF2B5EF4-FFF2-40B4-BE49-F238E27FC236}">
                <a16:creationId xmlns:a16="http://schemas.microsoft.com/office/drawing/2014/main" id="{7191DBE2-EDD0-4B6D-B9E9-8F29149CB1B9}"/>
              </a:ext>
            </a:extLst>
          </p:cNvPr>
          <p:cNvSpPr>
            <a:spLocks noGrp="1" noChangeArrowheads="1"/>
          </p:cNvSpPr>
          <p:nvPr>
            <p:ph type="body"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defRPr/>
            </a:pPr>
            <a:r>
              <a:rPr lang="es-ES" i="1" dirty="0">
                <a:effectLst>
                  <a:outerShdw blurRad="38100" dist="38100" dir="2700000" algn="tl">
                    <a:srgbClr val="000000">
                      <a:alpha val="43137"/>
                    </a:srgbClr>
                  </a:outerShdw>
                </a:effectLst>
              </a:rPr>
              <a:t>¿Cuál es el mínimo tamaño de un conducto EMT para tres conductores con un área de sección transversal total de 0.25 in</a:t>
            </a:r>
            <a:r>
              <a:rPr lang="es-ES" i="1" baseline="30000" dirty="0">
                <a:effectLst>
                  <a:outerShdw blurRad="38100" dist="38100" dir="2700000" algn="tl">
                    <a:srgbClr val="000000">
                      <a:alpha val="43137"/>
                    </a:srgbClr>
                  </a:outerShdw>
                </a:effectLst>
              </a:rPr>
              <a:t>2</a:t>
            </a:r>
            <a:r>
              <a:rPr lang="es-ES" i="1" dirty="0">
                <a:effectLst>
                  <a:outerShdw blurRad="38100" dist="38100" dir="2700000" algn="tl">
                    <a:srgbClr val="000000">
                      <a:alpha val="43137"/>
                    </a:srgbClr>
                  </a:outerShdw>
                </a:effectLst>
              </a:rPr>
              <a:t>?</a:t>
            </a:r>
            <a:endParaRPr lang="en-US" altLang="en-US" dirty="0">
              <a:effectLst>
                <a:outerShdw blurRad="38100" dist="38100" dir="2700000" algn="tl">
                  <a:srgbClr val="000000">
                    <a:alpha val="43137"/>
                  </a:srgbClr>
                </a:outerShdw>
              </a:effectLst>
            </a:endParaRPr>
          </a:p>
        </p:txBody>
      </p:sp>
      <p:sp>
        <p:nvSpPr>
          <p:cNvPr id="57348" name="Rectangle 5">
            <a:extLst>
              <a:ext uri="{FF2B5EF4-FFF2-40B4-BE49-F238E27FC236}">
                <a16:creationId xmlns:a16="http://schemas.microsoft.com/office/drawing/2014/main" id="{DAC04D36-C620-4474-B45B-2B5C2AC71634}"/>
              </a:ext>
            </a:extLst>
          </p:cNvPr>
          <p:cNvSpPr>
            <a:spLocks noGrp="1" noRot="1" noChangeArrowheads="1"/>
          </p:cNvSpPr>
          <p:nvPr>
            <p:ph type="title"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r>
              <a:rPr lang="es-ES" dirty="0">
                <a:effectLst>
                  <a:outerShdw blurRad="38100" dist="38100" dir="2700000" algn="tl">
                    <a:srgbClr val="000000">
                      <a:alpha val="43137"/>
                    </a:srgbClr>
                  </a:outerShdw>
                </a:effectLst>
              </a:rPr>
              <a:t>Dimensiones y porcentaje de área de la tubería [capítulo 9, tabla 4]</a:t>
            </a:r>
            <a:endParaRPr lang="en-US" altLang="en-US" dirty="0">
              <a:effectLst>
                <a:outerShdw blurRad="38100" dist="38100" dir="2700000" algn="tl">
                  <a:srgbClr val="000000">
                    <a:alpha val="43137"/>
                  </a:srgbClr>
                </a:outerShdw>
              </a:effectLst>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734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734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uild="p"/>
      <p:bldP spid="5734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C21DB-9587-4CFC-A11D-E5DFEB64CDCD}"/>
              </a:ext>
            </a:extLst>
          </p:cNvPr>
          <p:cNvSpPr>
            <a:spLocks noGrp="1"/>
          </p:cNvSpPr>
          <p:nvPr>
            <p:ph type="title"/>
          </p:nvPr>
        </p:nvSpPr>
        <p:spPr/>
        <p:txBody>
          <a:bodyPr/>
          <a:lstStyle/>
          <a:p>
            <a:pPr>
              <a:defRPr/>
            </a:pPr>
            <a:endParaRPr lang="en-US" dirty="0"/>
          </a:p>
        </p:txBody>
      </p:sp>
      <p:sp>
        <p:nvSpPr>
          <p:cNvPr id="3" name="Slide Number Placeholder 2">
            <a:extLst>
              <a:ext uri="{FF2B5EF4-FFF2-40B4-BE49-F238E27FC236}">
                <a16:creationId xmlns:a16="http://schemas.microsoft.com/office/drawing/2014/main" id="{515C3CB3-145F-4F77-BF20-4DD14A3A2854}"/>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199032B5-03F5-4C33-A08C-AA9895769C8B}" type="slidenum">
              <a:rPr lang="en-US" altLang="en-US" sz="1200">
                <a:latin typeface="Arial" panose="020B0604020202020204" pitchFamily="34" charset="0"/>
              </a:rPr>
              <a:pPr eaLnBrk="1" hangingPunct="1"/>
              <a:t>44</a:t>
            </a:fld>
            <a:endParaRPr lang="en-US" altLang="en-US" sz="1200">
              <a:latin typeface="Arial" panose="020B0604020202020204" pitchFamily="34" charset="0"/>
            </a:endParaRPr>
          </a:p>
        </p:txBody>
      </p:sp>
      <p:pic>
        <p:nvPicPr>
          <p:cNvPr id="45060" name="Picture 2">
            <a:extLst>
              <a:ext uri="{FF2B5EF4-FFF2-40B4-BE49-F238E27FC236}">
                <a16:creationId xmlns:a16="http://schemas.microsoft.com/office/drawing/2014/main" id="{DC83FC53-13A2-42AD-9998-769E87321C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457200"/>
            <a:ext cx="11582400" cy="8231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Slide Number Placeholder 4">
            <a:extLst>
              <a:ext uri="{FF2B5EF4-FFF2-40B4-BE49-F238E27FC236}">
                <a16:creationId xmlns:a16="http://schemas.microsoft.com/office/drawing/2014/main" id="{F023FCCA-49A9-4710-9A59-04C6D0111A75}"/>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5E9EFDD7-94BD-4A7F-8DE5-0AE6E999AE98}" type="slidenum">
              <a:rPr lang="en-US" altLang="en-US" sz="1200">
                <a:latin typeface="Arial" panose="020B0604020202020204" pitchFamily="34" charset="0"/>
              </a:rPr>
              <a:pPr eaLnBrk="1" hangingPunct="1"/>
              <a:t>45</a:t>
            </a:fld>
            <a:endParaRPr lang="en-US" altLang="en-US" sz="1200">
              <a:latin typeface="Arial" panose="020B0604020202020204" pitchFamily="34" charset="0"/>
            </a:endParaRPr>
          </a:p>
        </p:txBody>
      </p:sp>
      <p:sp>
        <p:nvSpPr>
          <p:cNvPr id="57347" name="Rectangle 3">
            <a:extLst>
              <a:ext uri="{FF2B5EF4-FFF2-40B4-BE49-F238E27FC236}">
                <a16:creationId xmlns:a16="http://schemas.microsoft.com/office/drawing/2014/main" id="{1A80A041-B2AD-40B1-9489-90C84671134C}"/>
              </a:ext>
            </a:extLst>
          </p:cNvPr>
          <p:cNvSpPr>
            <a:spLocks noGrp="1" noChangeArrowheads="1"/>
          </p:cNvSpPr>
          <p:nvPr>
            <p:ph type="body"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gn="just">
              <a:defRPr/>
            </a:pPr>
            <a:r>
              <a:rPr lang="es-ES" i="1" dirty="0">
                <a:effectLst>
                  <a:outerShdw blurRad="38100" dist="38100" dir="2700000" algn="tl">
                    <a:srgbClr val="000000">
                      <a:alpha val="43137"/>
                    </a:srgbClr>
                  </a:outerShdw>
                </a:effectLst>
              </a:rPr>
              <a:t>¿Cuál es el mínimo tamaño de un conducto </a:t>
            </a:r>
            <a:r>
              <a:rPr lang="en-US" i="1" dirty="0">
                <a:effectLst>
                  <a:outerShdw blurRad="38100" dist="38100" dir="2700000" algn="tl">
                    <a:srgbClr val="000000">
                      <a:alpha val="43137"/>
                    </a:srgbClr>
                  </a:outerShdw>
                </a:effectLst>
              </a:rPr>
              <a:t>Schedule 80 PVC </a:t>
            </a:r>
            <a:r>
              <a:rPr lang="es-ES" i="1" dirty="0">
                <a:effectLst>
                  <a:outerShdw blurRad="38100" dist="38100" dir="2700000" algn="tl">
                    <a:srgbClr val="000000">
                      <a:alpha val="43137"/>
                    </a:srgbClr>
                  </a:outerShdw>
                </a:effectLst>
              </a:rPr>
              <a:t>para tres conductores con un área de sección transversal total de </a:t>
            </a:r>
            <a:r>
              <a:rPr lang="en-US" i="1" dirty="0">
                <a:effectLst>
                  <a:outerShdw blurRad="38100" dist="38100" dir="2700000" algn="tl">
                    <a:srgbClr val="000000">
                      <a:alpha val="43137"/>
                    </a:srgbClr>
                  </a:outerShdw>
                </a:effectLst>
              </a:rPr>
              <a:t>0.35 </a:t>
            </a:r>
            <a:r>
              <a:rPr lang="es-ES" i="1" dirty="0">
                <a:effectLst>
                  <a:outerShdw blurRad="38100" dist="38100" dir="2700000" algn="tl">
                    <a:srgbClr val="000000">
                      <a:alpha val="43137"/>
                    </a:srgbClr>
                  </a:outerShdw>
                </a:effectLst>
              </a:rPr>
              <a:t>in</a:t>
            </a:r>
            <a:r>
              <a:rPr lang="es-ES" i="1" baseline="30000" dirty="0">
                <a:effectLst>
                  <a:outerShdw blurRad="38100" dist="38100" dir="2700000" algn="tl">
                    <a:srgbClr val="000000">
                      <a:alpha val="43137"/>
                    </a:srgbClr>
                  </a:outerShdw>
                </a:effectLst>
              </a:rPr>
              <a:t>2</a:t>
            </a:r>
            <a:r>
              <a:rPr lang="en-US" i="1" dirty="0">
                <a:effectLst>
                  <a:outerShdw blurRad="38100" dist="38100" dir="2700000" algn="tl">
                    <a:srgbClr val="000000">
                      <a:alpha val="43137"/>
                    </a:srgbClr>
                  </a:outerShdw>
                </a:effectLst>
              </a:rPr>
              <a:t>?</a:t>
            </a:r>
            <a:endParaRPr lang="en-US" altLang="en-US" dirty="0">
              <a:effectLst>
                <a:outerShdw blurRad="38100" dist="38100" dir="2700000" algn="tl">
                  <a:srgbClr val="000000">
                    <a:alpha val="43137"/>
                  </a:srgbClr>
                </a:outerShdw>
              </a:effectLst>
            </a:endParaRPr>
          </a:p>
        </p:txBody>
      </p:sp>
      <p:sp>
        <p:nvSpPr>
          <p:cNvPr id="57348" name="Rectangle 5">
            <a:extLst>
              <a:ext uri="{FF2B5EF4-FFF2-40B4-BE49-F238E27FC236}">
                <a16:creationId xmlns:a16="http://schemas.microsoft.com/office/drawing/2014/main" id="{FE7DF66B-A600-414C-B7A8-DCB3A9DBD3DB}"/>
              </a:ext>
            </a:extLst>
          </p:cNvPr>
          <p:cNvSpPr>
            <a:spLocks noGrp="1" noRot="1" noChangeArrowheads="1"/>
          </p:cNvSpPr>
          <p:nvPr>
            <p:ph type="title"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r>
              <a:rPr lang="es-ES" dirty="0">
                <a:effectLst>
                  <a:outerShdw blurRad="38100" dist="38100" dir="2700000" algn="tl">
                    <a:srgbClr val="000000">
                      <a:alpha val="43137"/>
                    </a:srgbClr>
                  </a:outerShdw>
                </a:effectLst>
              </a:rPr>
              <a:t>Dimensiones y porcentaje de área de la tubería [capítulo 9, tabla 4]</a:t>
            </a:r>
            <a:endParaRPr lang="en-US" altLang="en-US" dirty="0">
              <a:effectLst>
                <a:outerShdw blurRad="38100" dist="38100" dir="2700000" algn="tl">
                  <a:srgbClr val="000000">
                    <a:alpha val="43137"/>
                  </a:srgbClr>
                </a:outerShdw>
              </a:effectLst>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734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734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uild="p"/>
      <p:bldP spid="5734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AFB40-75AD-4B23-9870-C68EDB574917}"/>
              </a:ext>
            </a:extLst>
          </p:cNvPr>
          <p:cNvSpPr>
            <a:spLocks noGrp="1"/>
          </p:cNvSpPr>
          <p:nvPr>
            <p:ph type="title"/>
          </p:nvPr>
        </p:nvSpPr>
        <p:spPr/>
        <p:txBody>
          <a:bodyPr/>
          <a:lstStyle/>
          <a:p>
            <a:pPr>
              <a:defRPr/>
            </a:pP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326A6243-B3B1-4BCF-8E6C-67DB39FF3556}"/>
              </a:ext>
            </a:extLst>
          </p:cNvPr>
          <p:cNvSpPr>
            <a:spLocks noGrp="1"/>
          </p:cNvSpPr>
          <p:nvPr>
            <p:ph idx="1"/>
          </p:nvPr>
        </p:nvSpPr>
        <p:spPr/>
        <p:txBody>
          <a:bodyPr/>
          <a:lstStyle/>
          <a:p>
            <a:pPr>
              <a:defRPr/>
            </a:pPr>
            <a:endParaRPr lang="en-US" dirty="0"/>
          </a:p>
        </p:txBody>
      </p:sp>
      <p:sp>
        <p:nvSpPr>
          <p:cNvPr id="4" name="Slide Number Placeholder 3">
            <a:extLst>
              <a:ext uri="{FF2B5EF4-FFF2-40B4-BE49-F238E27FC236}">
                <a16:creationId xmlns:a16="http://schemas.microsoft.com/office/drawing/2014/main" id="{2B7EA319-CF89-4A3B-8E09-D4ADDB659585}"/>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96F32640-6EB2-48EE-B814-2C8C5CC79C0D}" type="slidenum">
              <a:rPr lang="en-US" altLang="en-US" sz="1200">
                <a:latin typeface="Arial" panose="020B0604020202020204" pitchFamily="34" charset="0"/>
              </a:rPr>
              <a:pPr eaLnBrk="1" hangingPunct="1"/>
              <a:t>46</a:t>
            </a:fld>
            <a:endParaRPr lang="en-US" altLang="en-US" sz="1200">
              <a:latin typeface="Arial" panose="020B0604020202020204" pitchFamily="34" charset="0"/>
            </a:endParaRPr>
          </a:p>
        </p:txBody>
      </p:sp>
      <p:pic>
        <p:nvPicPr>
          <p:cNvPr id="47109" name="Picture 6">
            <a:extLst>
              <a:ext uri="{FF2B5EF4-FFF2-40B4-BE49-F238E27FC236}">
                <a16:creationId xmlns:a16="http://schemas.microsoft.com/office/drawing/2014/main" id="{B6A0443D-7864-4942-B268-DE508F23BF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0"/>
            <a:ext cx="9407525"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Slide Number Placeholder 4">
            <a:extLst>
              <a:ext uri="{FF2B5EF4-FFF2-40B4-BE49-F238E27FC236}">
                <a16:creationId xmlns:a16="http://schemas.microsoft.com/office/drawing/2014/main" id="{013D779B-0C40-4B45-A732-F9C9C673EFE4}"/>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2865178D-6227-4F2B-8EA2-9D42D0171BA1}" type="slidenum">
              <a:rPr lang="en-US" altLang="en-US" sz="1200">
                <a:latin typeface="Arial" panose="020B0604020202020204" pitchFamily="34" charset="0"/>
              </a:rPr>
              <a:pPr eaLnBrk="1" hangingPunct="1"/>
              <a:t>47</a:t>
            </a:fld>
            <a:endParaRPr lang="en-US" altLang="en-US" sz="1200">
              <a:latin typeface="Arial" panose="020B0604020202020204" pitchFamily="34" charset="0"/>
            </a:endParaRPr>
          </a:p>
        </p:txBody>
      </p:sp>
      <p:sp>
        <p:nvSpPr>
          <p:cNvPr id="31747" name="Rectangle 3">
            <a:extLst>
              <a:ext uri="{FF2B5EF4-FFF2-40B4-BE49-F238E27FC236}">
                <a16:creationId xmlns:a16="http://schemas.microsoft.com/office/drawing/2014/main" id="{7B3FF960-9416-4B76-8DE6-553631BE0D82}"/>
              </a:ext>
            </a:extLst>
          </p:cNvPr>
          <p:cNvSpPr>
            <a:spLocks noGrp="1" noChangeArrowheads="1"/>
          </p:cNvSpPr>
          <p:nvPr>
            <p:ph type="body"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gn="just">
              <a:defRPr/>
            </a:pPr>
            <a:r>
              <a:rPr lang="es-ES" dirty="0"/>
              <a:t>Cuando se instalan conductores de </a:t>
            </a:r>
            <a:r>
              <a:rPr lang="es-ES" dirty="0" err="1"/>
              <a:t>bonding</a:t>
            </a:r>
            <a:r>
              <a:rPr lang="es-ES" dirty="0"/>
              <a:t> y aterramiento en una tubería, el área real del conductor debe utilizarse para calcular el relleno de la tubería.</a:t>
            </a:r>
            <a:endParaRPr lang="en-US" dirty="0"/>
          </a:p>
        </p:txBody>
      </p:sp>
      <p:sp>
        <p:nvSpPr>
          <p:cNvPr id="31748" name="Rectangle 5">
            <a:extLst>
              <a:ext uri="{FF2B5EF4-FFF2-40B4-BE49-F238E27FC236}">
                <a16:creationId xmlns:a16="http://schemas.microsoft.com/office/drawing/2014/main" id="{0CFF1D01-C92B-4349-9797-1F94DA519C12}"/>
              </a:ext>
            </a:extLst>
          </p:cNvPr>
          <p:cNvSpPr>
            <a:spLocks noGrp="1" noRot="1" noChangeArrowheads="1"/>
          </p:cNvSpPr>
          <p:nvPr>
            <p:ph type="title"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defRPr/>
            </a:pPr>
            <a:r>
              <a:rPr lang="es-ES" altLang="en-US" sz="4400" dirty="0">
                <a:effectLst>
                  <a:outerShdw blurRad="38100" dist="38100" dir="2700000" algn="tl">
                    <a:srgbClr val="000000">
                      <a:alpha val="43137"/>
                    </a:srgbClr>
                  </a:outerShdw>
                </a:effectLst>
              </a:rPr>
              <a:t>Conductor de </a:t>
            </a:r>
            <a:r>
              <a:rPr lang="es-ES" altLang="en-US" sz="4400" dirty="0" err="1">
                <a:effectLst>
                  <a:outerShdw blurRad="38100" dist="38100" dir="2700000" algn="tl">
                    <a:srgbClr val="000000">
                      <a:alpha val="43137"/>
                    </a:srgbClr>
                  </a:outerShdw>
                </a:effectLst>
              </a:rPr>
              <a:t>Bonding</a:t>
            </a:r>
            <a:r>
              <a:rPr lang="es-ES" altLang="en-US" sz="4400" dirty="0">
                <a:effectLst>
                  <a:outerShdw blurRad="38100" dist="38100" dir="2700000" algn="tl">
                    <a:srgbClr val="000000">
                      <a:alpha val="43137"/>
                    </a:srgbClr>
                  </a:outerShdw>
                </a:effectLst>
              </a:rPr>
              <a:t> y aterramiento del equipo [Nota (3), tablas del capítulo 9]</a:t>
            </a:r>
            <a:endParaRPr lang="en-US" altLang="en-US" sz="4400" dirty="0">
              <a:effectLst>
                <a:outerShdw blurRad="38100" dist="38100" dir="2700000" algn="tl">
                  <a:srgbClr val="000000">
                    <a:alpha val="43137"/>
                  </a:srgbClr>
                </a:outerShdw>
              </a:effectLst>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174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74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P spid="31748" grpId="0"/>
    </p:bld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Slide Number Placeholder 4">
            <a:extLst>
              <a:ext uri="{FF2B5EF4-FFF2-40B4-BE49-F238E27FC236}">
                <a16:creationId xmlns:a16="http://schemas.microsoft.com/office/drawing/2014/main" id="{C089781F-5782-49CD-BEF4-818E3FB7E57C}"/>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E1204228-1FC9-4EE4-9F9C-B65D5FAD8A85}" type="slidenum">
              <a:rPr lang="en-US" altLang="en-US" sz="1200">
                <a:latin typeface="Arial" panose="020B0604020202020204" pitchFamily="34" charset="0"/>
              </a:rPr>
              <a:pPr eaLnBrk="1" hangingPunct="1"/>
              <a:t>48</a:t>
            </a:fld>
            <a:endParaRPr lang="en-US" altLang="en-US" sz="1200">
              <a:latin typeface="Arial" panose="020B0604020202020204" pitchFamily="34" charset="0"/>
            </a:endParaRPr>
          </a:p>
        </p:txBody>
      </p:sp>
      <p:sp>
        <p:nvSpPr>
          <p:cNvPr id="33795" name="Rectangle 3">
            <a:extLst>
              <a:ext uri="{FF2B5EF4-FFF2-40B4-BE49-F238E27FC236}">
                <a16:creationId xmlns:a16="http://schemas.microsoft.com/office/drawing/2014/main" id="{4DA4DCCD-52BF-4362-9BF8-BAE2F4BCB809}"/>
              </a:ext>
            </a:extLst>
          </p:cNvPr>
          <p:cNvSpPr>
            <a:spLocks noGrp="1" noChangeArrowheads="1"/>
          </p:cNvSpPr>
          <p:nvPr>
            <p:ph type="body"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gn="just">
              <a:defRPr/>
            </a:pPr>
            <a:r>
              <a:rPr lang="es-ES" dirty="0"/>
              <a:t>Cuando la longitud de un conducto no excede 24 pulgadas, ha de ser permitido llenarlo al 60 por ciento de su área transversal total.</a:t>
            </a:r>
            <a:endParaRPr lang="en-US" altLang="en-US" dirty="0">
              <a:effectLst/>
            </a:endParaRPr>
          </a:p>
        </p:txBody>
      </p:sp>
      <p:sp>
        <p:nvSpPr>
          <p:cNvPr id="33796" name="Rectangle 5">
            <a:extLst>
              <a:ext uri="{FF2B5EF4-FFF2-40B4-BE49-F238E27FC236}">
                <a16:creationId xmlns:a16="http://schemas.microsoft.com/office/drawing/2014/main" id="{C61DAD3E-44BA-40AA-B8C2-6DBA3786C89E}"/>
              </a:ext>
            </a:extLst>
          </p:cNvPr>
          <p:cNvSpPr>
            <a:spLocks noGrp="1" noRot="1" noChangeArrowheads="1"/>
          </p:cNvSpPr>
          <p:nvPr>
            <p:ph type="title"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r>
              <a:rPr lang="en-US" altLang="en-US" dirty="0" err="1">
                <a:effectLst>
                  <a:outerShdw blurRad="38100" dist="38100" dir="2700000" algn="tl">
                    <a:srgbClr val="000000">
                      <a:alpha val="43137"/>
                    </a:srgbClr>
                  </a:outerShdw>
                </a:effectLst>
              </a:rPr>
              <a:t>Tubería</a:t>
            </a:r>
            <a:r>
              <a:rPr lang="en-US" altLang="en-US" dirty="0">
                <a:effectLst>
                  <a:outerShdw blurRad="38100" dist="38100" dir="2700000" algn="tl">
                    <a:srgbClr val="000000">
                      <a:alpha val="43137"/>
                    </a:srgbClr>
                  </a:outerShdw>
                </a:effectLst>
              </a:rPr>
              <a:t> Nipple – 60% de </a:t>
            </a:r>
            <a:r>
              <a:rPr lang="en-US" altLang="en-US" dirty="0" err="1">
                <a:effectLst>
                  <a:outerShdw blurRad="38100" dist="38100" dir="2700000" algn="tl">
                    <a:srgbClr val="000000">
                      <a:alpha val="43137"/>
                    </a:srgbClr>
                  </a:outerShdw>
                </a:effectLst>
              </a:rPr>
              <a:t>relleno</a:t>
            </a:r>
            <a:endParaRPr lang="en-US" altLang="en-US" dirty="0">
              <a:effectLst>
                <a:outerShdw blurRad="38100" dist="38100" dir="2700000" algn="tl">
                  <a:srgbClr val="000000">
                    <a:alpha val="43137"/>
                  </a:srgbClr>
                </a:outerShdw>
              </a:effectLst>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379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79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p:bldP spid="33796"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hidden="1">
            <a:extLst>
              <a:ext uri="{FF2B5EF4-FFF2-40B4-BE49-F238E27FC236}">
                <a16:creationId xmlns:a16="http://schemas.microsoft.com/office/drawing/2014/main" id="{87240CF5-9503-416F-BC4E-837C2F4CB7C8}"/>
              </a:ext>
            </a:extLst>
          </p:cNvPr>
          <p:cNvSpPr>
            <a:spLocks noGrp="1" noChangeArrowheads="1"/>
          </p:cNvSpPr>
          <p:nvPr>
            <p:ph type="title"/>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altLang="en-US" dirty="0">
              <a:effectLst>
                <a:outerShdw blurRad="38100" dist="38100" dir="2700000" algn="tl">
                  <a:srgbClr val="000000">
                    <a:alpha val="43137"/>
                  </a:srgbClr>
                </a:outerShdw>
              </a:effectLst>
            </a:endParaRPr>
          </a:p>
        </p:txBody>
      </p:sp>
      <p:pic>
        <p:nvPicPr>
          <p:cNvPr id="50179" name="Picture 3" descr="900 tbl1 n4 03 ">
            <a:extLst>
              <a:ext uri="{FF2B5EF4-FFF2-40B4-BE49-F238E27FC236}">
                <a16:creationId xmlns:a16="http://schemas.microsoft.com/office/drawing/2014/main" id="{92B6B860-1728-4170-9C40-EFB03626C880}"/>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a:fillRect/>
          </a:stretch>
        </p:blipFill>
        <p:spPr bwMode="auto">
          <a:xfrm>
            <a:off x="11113" y="0"/>
            <a:ext cx="91201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DBF53-89E0-4A81-85CB-FE67ECFF5F30}"/>
              </a:ext>
            </a:extLst>
          </p:cNvPr>
          <p:cNvSpPr>
            <a:spLocks noGrp="1"/>
          </p:cNvSpPr>
          <p:nvPr>
            <p:ph type="title"/>
          </p:nvPr>
        </p:nvSpPr>
        <p:spPr/>
        <p:txBody>
          <a:bodyPr/>
          <a:lstStyle/>
          <a:p>
            <a:pPr>
              <a:defRPr/>
            </a:pP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D9DC4D39-455D-4848-B104-FB20C5E8A1D5}"/>
              </a:ext>
            </a:extLst>
          </p:cNvPr>
          <p:cNvSpPr>
            <a:spLocks noGrp="1"/>
          </p:cNvSpPr>
          <p:nvPr>
            <p:ph idx="1"/>
          </p:nvPr>
        </p:nvSpPr>
        <p:spPr/>
        <p:txBody>
          <a:bodyPr/>
          <a:lstStyle/>
          <a:p>
            <a:pPr>
              <a:defRPr/>
            </a:pPr>
            <a:endParaRPr lang="en-US" dirty="0"/>
          </a:p>
        </p:txBody>
      </p:sp>
      <p:sp>
        <p:nvSpPr>
          <p:cNvPr id="4" name="Slide Number Placeholder 3">
            <a:extLst>
              <a:ext uri="{FF2B5EF4-FFF2-40B4-BE49-F238E27FC236}">
                <a16:creationId xmlns:a16="http://schemas.microsoft.com/office/drawing/2014/main" id="{A0E5294B-D62D-4818-B804-512183F0FA90}"/>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352CC972-4EE2-4F9F-8A22-FFA4F331D559}" type="slidenum">
              <a:rPr lang="en-US" altLang="en-US" sz="1200">
                <a:latin typeface="Arial" panose="020B0604020202020204" pitchFamily="34" charset="0"/>
              </a:rPr>
              <a:pPr eaLnBrk="1" hangingPunct="1"/>
              <a:t>5</a:t>
            </a:fld>
            <a:endParaRPr lang="en-US" altLang="en-US" sz="1200">
              <a:latin typeface="Arial" panose="020B0604020202020204" pitchFamily="34" charset="0"/>
            </a:endParaRPr>
          </a:p>
        </p:txBody>
      </p:sp>
      <p:pic>
        <p:nvPicPr>
          <p:cNvPr id="5125" name="Picture 6">
            <a:extLst>
              <a:ext uri="{FF2B5EF4-FFF2-40B4-BE49-F238E27FC236}">
                <a16:creationId xmlns:a16="http://schemas.microsoft.com/office/drawing/2014/main" id="{EEC98379-1CFF-453C-9898-0F9BAE90A0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287000" cy="7734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Slide Number Placeholder 4">
            <a:extLst>
              <a:ext uri="{FF2B5EF4-FFF2-40B4-BE49-F238E27FC236}">
                <a16:creationId xmlns:a16="http://schemas.microsoft.com/office/drawing/2014/main" id="{F83BEE67-99C7-40C3-96F7-155BE3FB2B77}"/>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1F78D467-56A1-4038-8B57-6B85091BE9CE}" type="slidenum">
              <a:rPr lang="en-US" altLang="en-US" sz="1200">
                <a:latin typeface="Arial" panose="020B0604020202020204" pitchFamily="34" charset="0"/>
              </a:rPr>
              <a:pPr eaLnBrk="1" hangingPunct="1"/>
              <a:t>50</a:t>
            </a:fld>
            <a:endParaRPr lang="en-US" altLang="en-US" sz="1200">
              <a:latin typeface="Arial" panose="020B0604020202020204" pitchFamily="34" charset="0"/>
            </a:endParaRPr>
          </a:p>
        </p:txBody>
      </p:sp>
      <p:sp>
        <p:nvSpPr>
          <p:cNvPr id="75779" name="Rectangle 2">
            <a:extLst>
              <a:ext uri="{FF2B5EF4-FFF2-40B4-BE49-F238E27FC236}">
                <a16:creationId xmlns:a16="http://schemas.microsoft.com/office/drawing/2014/main" id="{7634C9CE-E63A-4A57-AE49-7E832AE80B70}"/>
              </a:ext>
            </a:extLst>
          </p:cNvPr>
          <p:cNvSpPr>
            <a:spLocks noGrp="1" noRot="1" noChangeArrowheads="1"/>
          </p:cNvSpPr>
          <p:nvPr>
            <p:ph type="title"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1200"/>
              </a:spcBef>
              <a:spcAft>
                <a:spcPts val="300"/>
              </a:spcAft>
              <a:defRPr/>
            </a:pPr>
            <a:r>
              <a:rPr lang="en-US" altLang="en-US" dirty="0" err="1">
                <a:effectLst>
                  <a:outerShdw blurRad="38100" dist="38100" dir="2700000" algn="tl">
                    <a:srgbClr val="000000">
                      <a:alpha val="43137"/>
                    </a:srgbClr>
                  </a:outerShdw>
                </a:effectLst>
              </a:rPr>
              <a:t>Tamano</a:t>
            </a:r>
            <a:r>
              <a:rPr lang="en-US" altLang="en-US" dirty="0">
                <a:effectLst>
                  <a:outerShdw blurRad="38100" dist="38100" dir="2700000" algn="tl">
                    <a:srgbClr val="000000">
                      <a:alpha val="43137"/>
                    </a:srgbClr>
                  </a:outerShdw>
                </a:effectLst>
              </a:rPr>
              <a:t> de </a:t>
            </a:r>
            <a:r>
              <a:rPr lang="en-US" altLang="en-US" dirty="0" err="1">
                <a:effectLst>
                  <a:outerShdw blurRad="38100" dist="38100" dir="2700000" algn="tl">
                    <a:srgbClr val="000000">
                      <a:alpha val="43137"/>
                    </a:srgbClr>
                  </a:outerShdw>
                </a:effectLst>
              </a:rPr>
              <a:t>tubería</a:t>
            </a:r>
            <a:r>
              <a:rPr lang="en-US" altLang="en-US" dirty="0">
                <a:effectLst>
                  <a:outerShdw blurRad="38100" dist="38100" dir="2700000" algn="tl">
                    <a:srgbClr val="000000">
                      <a:alpha val="43137"/>
                    </a:srgbClr>
                  </a:outerShdw>
                </a:effectLst>
              </a:rPr>
              <a:t> </a:t>
            </a:r>
            <a:r>
              <a:rPr lang="en-US" altLang="en-US" dirty="0" err="1">
                <a:effectLst>
                  <a:outerShdw blurRad="38100" dist="38100" dir="2700000" algn="tl">
                    <a:srgbClr val="000000">
                      <a:alpha val="43137"/>
                    </a:srgbClr>
                  </a:outerShdw>
                </a:effectLst>
              </a:rPr>
              <a:t>basado</a:t>
            </a:r>
            <a:r>
              <a:rPr lang="en-US" altLang="en-US" dirty="0">
                <a:effectLst>
                  <a:outerShdw blurRad="38100" dist="38100" dir="2700000" algn="tl">
                    <a:srgbClr val="000000">
                      <a:alpha val="43137"/>
                    </a:srgbClr>
                  </a:outerShdw>
                </a:effectLst>
              </a:rPr>
              <a:t> </a:t>
            </a:r>
            <a:r>
              <a:rPr lang="en-US" altLang="en-US" dirty="0" err="1">
                <a:effectLst>
                  <a:outerShdw blurRad="38100" dist="38100" dir="2700000" algn="tl">
                    <a:srgbClr val="000000">
                      <a:alpha val="43137"/>
                    </a:srgbClr>
                  </a:outerShdw>
                </a:effectLst>
              </a:rPr>
              <a:t>en</a:t>
            </a:r>
            <a:r>
              <a:rPr lang="en-US" altLang="en-US" dirty="0">
                <a:effectLst>
                  <a:outerShdw blurRad="38100" dist="38100" dir="2700000" algn="tl">
                    <a:srgbClr val="000000">
                      <a:alpha val="43137"/>
                    </a:srgbClr>
                  </a:outerShdw>
                </a:effectLst>
              </a:rPr>
              <a:t> el 60% de </a:t>
            </a:r>
            <a:r>
              <a:rPr lang="en-US" altLang="en-US" dirty="0" err="1">
                <a:effectLst>
                  <a:outerShdw blurRad="38100" dist="38100" dir="2700000" algn="tl">
                    <a:srgbClr val="000000">
                      <a:alpha val="43137"/>
                    </a:srgbClr>
                  </a:outerShdw>
                </a:effectLst>
              </a:rPr>
              <a:t>relleno</a:t>
            </a:r>
            <a:r>
              <a:rPr lang="en-US" altLang="en-US" dirty="0">
                <a:effectLst>
                  <a:outerShdw blurRad="38100" dist="38100" dir="2700000" algn="tl">
                    <a:srgbClr val="000000">
                      <a:alpha val="43137"/>
                    </a:srgbClr>
                  </a:outerShdw>
                </a:effectLst>
              </a:rPr>
              <a:t> de </a:t>
            </a:r>
            <a:r>
              <a:rPr lang="en-US" altLang="en-US" dirty="0" err="1">
                <a:effectLst>
                  <a:outerShdw blurRad="38100" dist="38100" dir="2700000" algn="tl">
                    <a:srgbClr val="000000">
                      <a:alpha val="43137"/>
                    </a:srgbClr>
                  </a:outerShdw>
                </a:effectLst>
              </a:rPr>
              <a:t>conductores</a:t>
            </a:r>
            <a:r>
              <a:rPr lang="en-US" altLang="en-US" dirty="0">
                <a:effectLst>
                  <a:outerShdw blurRad="38100" dist="38100" dir="2700000" algn="tl">
                    <a:srgbClr val="000000">
                      <a:alpha val="43137"/>
                    </a:srgbClr>
                  </a:outerShdw>
                </a:effectLst>
              </a:rPr>
              <a:t> [Nota (4)]</a:t>
            </a:r>
          </a:p>
        </p:txBody>
      </p:sp>
      <p:sp>
        <p:nvSpPr>
          <p:cNvPr id="75780" name="Rectangle 3">
            <a:extLst>
              <a:ext uri="{FF2B5EF4-FFF2-40B4-BE49-F238E27FC236}">
                <a16:creationId xmlns:a16="http://schemas.microsoft.com/office/drawing/2014/main" id="{CA93434C-2817-4CB3-B507-140D8163D1EB}"/>
              </a:ext>
            </a:extLst>
          </p:cNvPr>
          <p:cNvSpPr>
            <a:spLocks noGrp="1" noChangeArrowheads="1"/>
          </p:cNvSpPr>
          <p:nvPr>
            <p:ph type="body"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defRPr/>
            </a:pPr>
            <a:r>
              <a:rPr lang="es-ES" i="1" dirty="0">
                <a:effectLst>
                  <a:outerShdw blurRad="38100" dist="38100" dir="2700000" algn="tl">
                    <a:srgbClr val="000000">
                      <a:alpha val="43137"/>
                    </a:srgbClr>
                  </a:outerShdw>
                </a:effectLst>
              </a:rPr>
              <a:t>¿Qué tamaño de tubería RMC de 6 pulgadas de largo, se requiere para tres conductores THHN 3/0 AWG, un conductor THHN 1 AWG y un conductor THHN 6 AWG?</a:t>
            </a:r>
            <a:endParaRPr lang="en-US" altLang="en-US" dirty="0">
              <a:effectLst>
                <a:outerShdw blurRad="38100" dist="38100" dir="2700000" algn="tl">
                  <a:srgbClr val="000000">
                    <a:alpha val="43137"/>
                  </a:srgbClr>
                </a:outerShdw>
              </a:effectLst>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7577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578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p:bldP spid="75780"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2C434-7CD1-4917-A8CE-E76330DE6388}"/>
              </a:ext>
            </a:extLst>
          </p:cNvPr>
          <p:cNvSpPr>
            <a:spLocks noGrp="1"/>
          </p:cNvSpPr>
          <p:nvPr>
            <p:ph type="title"/>
          </p:nvPr>
        </p:nvSpPr>
        <p:spPr/>
        <p:txBody>
          <a:bodyPr/>
          <a:lstStyle/>
          <a:p>
            <a:pPr>
              <a:defRPr/>
            </a:pPr>
            <a:endParaRPr lang="en-US"/>
          </a:p>
        </p:txBody>
      </p:sp>
      <p:sp>
        <p:nvSpPr>
          <p:cNvPr id="3" name="Slide Number Placeholder 2">
            <a:extLst>
              <a:ext uri="{FF2B5EF4-FFF2-40B4-BE49-F238E27FC236}">
                <a16:creationId xmlns:a16="http://schemas.microsoft.com/office/drawing/2014/main" id="{56779049-737F-428A-9FE3-39366335B4CF}"/>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3F467F35-2CF6-4A93-BA2E-49EF82D756E2}" type="slidenum">
              <a:rPr lang="en-US" altLang="en-US" sz="1200">
                <a:latin typeface="Arial" panose="020B0604020202020204" pitchFamily="34" charset="0"/>
              </a:rPr>
              <a:pPr eaLnBrk="1" hangingPunct="1"/>
              <a:t>51</a:t>
            </a:fld>
            <a:endParaRPr lang="en-US" altLang="en-US" sz="1200">
              <a:latin typeface="Arial" panose="020B0604020202020204" pitchFamily="34" charset="0"/>
            </a:endParaRPr>
          </a:p>
        </p:txBody>
      </p:sp>
      <p:pic>
        <p:nvPicPr>
          <p:cNvPr id="52228" name="Picture 2" descr="C:\Users\Mike Holt\AA Mike's Files\2014 Products\PNGs\Chapter 9 2014 Png Files\900 tbl4 04.png">
            <a:extLst>
              <a:ext uri="{FF2B5EF4-FFF2-40B4-BE49-F238E27FC236}">
                <a16:creationId xmlns:a16="http://schemas.microsoft.com/office/drawing/2014/main" id="{FB056A50-573A-4D46-8891-DADDF4C2AE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63" y="0"/>
            <a:ext cx="9161463" cy="68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Slide Number Placeholder 4">
            <a:extLst>
              <a:ext uri="{FF2B5EF4-FFF2-40B4-BE49-F238E27FC236}">
                <a16:creationId xmlns:a16="http://schemas.microsoft.com/office/drawing/2014/main" id="{60122E10-9E8A-4B6D-BBBC-47C343220134}"/>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F2853E31-F3D5-42E1-8F84-B2EE289EB966}" type="slidenum">
              <a:rPr lang="en-US" altLang="en-US" sz="1200">
                <a:latin typeface="Arial" panose="020B0604020202020204" pitchFamily="34" charset="0"/>
              </a:rPr>
              <a:pPr eaLnBrk="1" hangingPunct="1"/>
              <a:t>52</a:t>
            </a:fld>
            <a:endParaRPr lang="en-US" altLang="en-US" sz="1200">
              <a:latin typeface="Arial" panose="020B0604020202020204" pitchFamily="34" charset="0"/>
            </a:endParaRPr>
          </a:p>
        </p:txBody>
      </p:sp>
      <p:sp>
        <p:nvSpPr>
          <p:cNvPr id="43011" name="Rectangle 3">
            <a:extLst>
              <a:ext uri="{FF2B5EF4-FFF2-40B4-BE49-F238E27FC236}">
                <a16:creationId xmlns:a16="http://schemas.microsoft.com/office/drawing/2014/main" id="{9D668E82-ECFB-4FD6-9A53-C3073E7AF99E}"/>
              </a:ext>
            </a:extLst>
          </p:cNvPr>
          <p:cNvSpPr>
            <a:spLocks noGrp="1" noChangeArrowheads="1"/>
          </p:cNvSpPr>
          <p:nvPr>
            <p:ph type="body" idx="4294967295"/>
          </p:nvPr>
        </p:nvSpPr>
        <p:spPr>
          <a:xfrm>
            <a:off x="381000" y="2133600"/>
            <a:ext cx="8382000" cy="43434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gn="just">
              <a:spcBef>
                <a:spcPts val="0"/>
              </a:spcBef>
              <a:defRPr/>
            </a:pPr>
            <a:r>
              <a:rPr lang="es-ES" dirty="0"/>
              <a:t>Utilice las tablas 4 y 5 en combinación al dimensionar los conductos para conductores de diferentes tamaños.</a:t>
            </a:r>
          </a:p>
          <a:p>
            <a:pPr marL="0" indent="0" algn="just">
              <a:spcBef>
                <a:spcPts val="0"/>
              </a:spcBef>
              <a:defRPr/>
            </a:pPr>
            <a:r>
              <a:rPr lang="es-ES" dirty="0"/>
              <a:t>Tablas 4 – área de la sección transversal del conducto</a:t>
            </a:r>
          </a:p>
          <a:p>
            <a:pPr marL="0" indent="0" algn="just">
              <a:spcBef>
                <a:spcPts val="0"/>
              </a:spcBef>
              <a:defRPr/>
            </a:pPr>
            <a:r>
              <a:rPr lang="es-ES" dirty="0"/>
              <a:t>Tablas 5 – área de sección transversal de Conductor</a:t>
            </a:r>
            <a:endParaRPr lang="en-US" sz="3600" dirty="0"/>
          </a:p>
        </p:txBody>
      </p:sp>
      <p:sp>
        <p:nvSpPr>
          <p:cNvPr id="43012" name="Rectangle 5">
            <a:extLst>
              <a:ext uri="{FF2B5EF4-FFF2-40B4-BE49-F238E27FC236}">
                <a16:creationId xmlns:a16="http://schemas.microsoft.com/office/drawing/2014/main" id="{6F52A322-9D75-4557-884F-73B8BDA6BE9D}"/>
              </a:ext>
            </a:extLst>
          </p:cNvPr>
          <p:cNvSpPr>
            <a:spLocks noGrp="1" noRot="1" noChangeArrowheads="1"/>
          </p:cNvSpPr>
          <p:nvPr>
            <p:ph type="title"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r>
              <a:rPr lang="es-ES" altLang="en-US" dirty="0">
                <a:effectLst>
                  <a:outerShdw blurRad="38100" dist="38100" dir="2700000" algn="tl">
                    <a:srgbClr val="000000">
                      <a:alpha val="43137"/>
                    </a:srgbClr>
                  </a:outerShdw>
                </a:effectLst>
              </a:rPr>
              <a:t>Nota (6) para las tablas del capítulo 9</a:t>
            </a:r>
            <a:endParaRPr lang="en-US" altLang="en-US" dirty="0">
              <a:effectLst>
                <a:outerShdw blurRad="38100" dist="38100" dir="2700000" algn="tl">
                  <a:srgbClr val="000000">
                    <a:alpha val="43137"/>
                  </a:srgbClr>
                </a:outerShdw>
              </a:effectLst>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30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3011">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3011">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30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p:bldP spid="4301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hidden="1">
            <a:extLst>
              <a:ext uri="{FF2B5EF4-FFF2-40B4-BE49-F238E27FC236}">
                <a16:creationId xmlns:a16="http://schemas.microsoft.com/office/drawing/2014/main" id="{DA68DA82-9B20-42FB-AB00-8C037832CAF2}"/>
              </a:ext>
            </a:extLst>
          </p:cNvPr>
          <p:cNvSpPr>
            <a:spLocks noGrp="1" noRot="1" noChangeArrowheads="1"/>
          </p:cNvSpPr>
          <p:nvPr>
            <p:ph type="title"/>
          </p:nvPr>
        </p:nvSpPr>
        <p:spPr>
          <a:extLst>
            <a:ext uri="{909E8E84-426E-40DD-AFC4-6F175D3DCCD1}">
              <a14:hiddenFill xmlns:a14="http://schemas.microsoft.com/office/drawing/2010/main">
                <a:solidFill>
                  <a:srgbClr val="FFFFFF"/>
                </a:solidFill>
              </a14:hiddenFill>
            </a:ext>
          </a:extLst>
        </p:spPr>
        <p:txBody>
          <a:bodyPr/>
          <a:lstStyle/>
          <a:p>
            <a:pPr>
              <a:defRPr/>
            </a:pPr>
            <a:endParaRPr lang="en-US" altLang="en-US" dirty="0">
              <a:effectLst>
                <a:outerShdw blurRad="38100" dist="38100" dir="2700000" algn="tl">
                  <a:srgbClr val="000000">
                    <a:alpha val="43137"/>
                  </a:srgbClr>
                </a:outerShdw>
              </a:effectLst>
            </a:endParaRPr>
          </a:p>
        </p:txBody>
      </p:sp>
      <p:pic>
        <p:nvPicPr>
          <p:cNvPr id="54275" name="Picture 3" descr="900 tbl1 n6 01">
            <a:extLst>
              <a:ext uri="{FF2B5EF4-FFF2-40B4-BE49-F238E27FC236}">
                <a16:creationId xmlns:a16="http://schemas.microsoft.com/office/drawing/2014/main" id="{69D6484F-E0EC-4705-B0B0-3D0CF251E211}"/>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a:fillRect/>
          </a:stretch>
        </p:blipFill>
        <p:spPr bwMode="auto">
          <a:xfrm>
            <a:off x="0" y="0"/>
            <a:ext cx="9144000" cy="68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0B973-627B-4516-8AA7-4299A144A326}"/>
              </a:ext>
            </a:extLst>
          </p:cNvPr>
          <p:cNvSpPr>
            <a:spLocks noGrp="1"/>
          </p:cNvSpPr>
          <p:nvPr>
            <p:ph type="title"/>
          </p:nvPr>
        </p:nvSpPr>
        <p:spPr/>
        <p:txBody>
          <a:bodyPr/>
          <a:lstStyle/>
          <a:p>
            <a:pPr>
              <a:defRPr/>
            </a:pPr>
            <a:r>
              <a:rPr lang="en-US" dirty="0"/>
              <a:t>Nota (8) para </a:t>
            </a:r>
            <a:r>
              <a:rPr lang="en-US" dirty="0" err="1"/>
              <a:t>Capítulo</a:t>
            </a:r>
            <a:r>
              <a:rPr lang="en-US" dirty="0"/>
              <a:t> 9 </a:t>
            </a:r>
            <a:r>
              <a:rPr lang="en-US" dirty="0" err="1"/>
              <a:t>Tablas</a:t>
            </a:r>
            <a:r>
              <a:rPr lang="en-US" dirty="0"/>
              <a:t>: </a:t>
            </a:r>
            <a:r>
              <a:rPr lang="en-US" dirty="0" err="1"/>
              <a:t>Conductores</a:t>
            </a:r>
            <a:r>
              <a:rPr lang="en-US" dirty="0"/>
              <a:t> </a:t>
            </a:r>
            <a:r>
              <a:rPr lang="en-US" dirty="0" err="1"/>
              <a:t>desnudos</a:t>
            </a:r>
            <a:endParaRPr lang="en-US" dirty="0"/>
          </a:p>
        </p:txBody>
      </p:sp>
      <p:sp>
        <p:nvSpPr>
          <p:cNvPr id="3" name="Slide Number Placeholder 2">
            <a:extLst>
              <a:ext uri="{FF2B5EF4-FFF2-40B4-BE49-F238E27FC236}">
                <a16:creationId xmlns:a16="http://schemas.microsoft.com/office/drawing/2014/main" id="{A65E2AEC-84D0-430C-AF1A-E5B3CBE21065}"/>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363E7A5D-C273-4BB0-9AFA-CA52C8112601}" type="slidenum">
              <a:rPr lang="en-US" altLang="en-US" sz="1200">
                <a:latin typeface="Arial" panose="020B0604020202020204" pitchFamily="34" charset="0"/>
              </a:rPr>
              <a:pPr eaLnBrk="1" hangingPunct="1"/>
              <a:t>54</a:t>
            </a:fld>
            <a:endParaRPr lang="en-US" altLang="en-US" sz="1200">
              <a:latin typeface="Arial" panose="020B0604020202020204" pitchFamily="34" charset="0"/>
            </a:endParaRPr>
          </a:p>
        </p:txBody>
      </p:sp>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8A292-E557-4090-A2B4-B901A29D87B2}"/>
              </a:ext>
            </a:extLst>
          </p:cNvPr>
          <p:cNvSpPr>
            <a:spLocks noGrp="1"/>
          </p:cNvSpPr>
          <p:nvPr>
            <p:ph type="title"/>
          </p:nvPr>
        </p:nvSpPr>
        <p:spPr/>
        <p:txBody>
          <a:bodyPr/>
          <a:lstStyle/>
          <a:p>
            <a:pPr>
              <a:defRPr/>
            </a:pPr>
            <a:endParaRPr lang="en-US" dirty="0"/>
          </a:p>
        </p:txBody>
      </p:sp>
      <p:sp>
        <p:nvSpPr>
          <p:cNvPr id="3" name="Slide Number Placeholder 2">
            <a:extLst>
              <a:ext uri="{FF2B5EF4-FFF2-40B4-BE49-F238E27FC236}">
                <a16:creationId xmlns:a16="http://schemas.microsoft.com/office/drawing/2014/main" id="{0A862236-B691-419D-9B77-162F39A3F1E6}"/>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C6DF43FE-F29C-4991-89CF-E31EAC2AB3E6}" type="slidenum">
              <a:rPr lang="en-US" altLang="en-US" sz="1200">
                <a:latin typeface="Arial" panose="020B0604020202020204" pitchFamily="34" charset="0"/>
              </a:rPr>
              <a:pPr eaLnBrk="1" hangingPunct="1"/>
              <a:t>55</a:t>
            </a:fld>
            <a:endParaRPr lang="en-US" altLang="en-US" sz="1200">
              <a:latin typeface="Arial" panose="020B0604020202020204" pitchFamily="34" charset="0"/>
            </a:endParaRPr>
          </a:p>
        </p:txBody>
      </p:sp>
      <p:pic>
        <p:nvPicPr>
          <p:cNvPr id="56324" name="Picture 4" descr="900 tbl8 01">
            <a:extLst>
              <a:ext uri="{FF2B5EF4-FFF2-40B4-BE49-F238E27FC236}">
                <a16:creationId xmlns:a16="http://schemas.microsoft.com/office/drawing/2014/main" id="{788FA687-6B9A-4F0E-AF89-04F130960A90}"/>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a:fillRect/>
          </a:stretch>
        </p:blipFill>
        <p:spPr bwMode="auto">
          <a:xfrm>
            <a:off x="6350" y="0"/>
            <a:ext cx="91313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Slide Number Placeholder 4">
            <a:extLst>
              <a:ext uri="{FF2B5EF4-FFF2-40B4-BE49-F238E27FC236}">
                <a16:creationId xmlns:a16="http://schemas.microsoft.com/office/drawing/2014/main" id="{81F628F6-8FB6-43CE-8303-28946E19966E}"/>
              </a:ext>
            </a:extLst>
          </p:cNvPr>
          <p:cNvSpPr txBox="1">
            <a:spLocks noGrp="1"/>
          </p:cNvSpPr>
          <p:nvPr/>
        </p:nvSpPr>
        <p:spPr bwMode="auto">
          <a:xfrm>
            <a:off x="6553200" y="6248400"/>
            <a:ext cx="2133600" cy="476250"/>
          </a:xfrm>
          <a:prstGeom prst="rect">
            <a:avLst/>
          </a:prstGeom>
          <a:noFill/>
          <a:ln>
            <a:miter lim="800000"/>
            <a:headEnd/>
            <a:tailEnd/>
          </a:ln>
        </p:spPr>
        <p:txBody>
          <a:bodyPr anchor="b"/>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algn="r" eaLnBrk="1" hangingPunct="1"/>
            <a:fld id="{54CAE3B8-D98A-40C7-A4D3-6914C3F695E8}" type="slidenum">
              <a:rPr lang="en-US" altLang="en-US" sz="1200">
                <a:latin typeface="Arial" panose="020B0604020202020204" pitchFamily="34" charset="0"/>
              </a:rPr>
              <a:pPr algn="r" eaLnBrk="1" hangingPunct="1"/>
              <a:t>56</a:t>
            </a:fld>
            <a:endParaRPr lang="en-US" altLang="en-US" sz="1200">
              <a:latin typeface="Arial" panose="020B0604020202020204" pitchFamily="34" charset="0"/>
            </a:endParaRPr>
          </a:p>
        </p:txBody>
      </p:sp>
      <p:sp>
        <p:nvSpPr>
          <p:cNvPr id="48131" name="Rectangle 3">
            <a:extLst>
              <a:ext uri="{FF2B5EF4-FFF2-40B4-BE49-F238E27FC236}">
                <a16:creationId xmlns:a16="http://schemas.microsoft.com/office/drawing/2014/main" id="{0CE0FC98-CA0E-4B05-A1AD-40BEC6A921DB}"/>
              </a:ext>
            </a:extLst>
          </p:cNvPr>
          <p:cNvSpPr>
            <a:spLocks noGrp="1" noChangeArrowheads="1"/>
          </p:cNvSpPr>
          <p:nvPr>
            <p:ph type="body" idx="4294967295"/>
          </p:nvPr>
        </p:nvSpPr>
        <p:spPr/>
        <p:txBody>
          <a:bodyPr/>
          <a:lstStyle/>
          <a:p>
            <a:pPr marL="0" indent="0" algn="just" eaLnBrk="1" hangingPunct="1">
              <a:spcBef>
                <a:spcPts val="0"/>
              </a:spcBef>
              <a:defRPr/>
            </a:pPr>
            <a:r>
              <a:rPr lang="es-ES" dirty="0">
                <a:effectLst>
                  <a:outerShdw blurRad="38100" dist="38100" dir="2700000" algn="tl">
                    <a:srgbClr val="000000">
                      <a:alpha val="43137"/>
                    </a:srgbClr>
                  </a:outerShdw>
                </a:effectLst>
              </a:rPr>
              <a:t>En los cables con secciones elípticas; el área transversal del cable en pulgadas cuadrados se basa en el diámetro mayor de la elipse como el diámetro del círculo [Nota 9].</a:t>
            </a:r>
            <a:endParaRPr lang="en-US" dirty="0">
              <a:effectLst>
                <a:outerShdw blurRad="38100" dist="38100" dir="2700000" algn="tl">
                  <a:srgbClr val="000000">
                    <a:alpha val="43137"/>
                  </a:srgbClr>
                </a:outerShdw>
              </a:effectLst>
            </a:endParaRPr>
          </a:p>
        </p:txBody>
      </p:sp>
      <p:sp>
        <p:nvSpPr>
          <p:cNvPr id="52228" name="Rectangle 5">
            <a:extLst>
              <a:ext uri="{FF2B5EF4-FFF2-40B4-BE49-F238E27FC236}">
                <a16:creationId xmlns:a16="http://schemas.microsoft.com/office/drawing/2014/main" id="{C88E0B46-8CF9-4F1B-AF31-102FADAFCE02}"/>
              </a:ext>
            </a:extLst>
          </p:cNvPr>
          <p:cNvSpPr>
            <a:spLocks noGrp="1" noRot="1" noChangeArrowheads="1"/>
          </p:cNvSpPr>
          <p:nvPr>
            <p:ph type="title"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s-ES" dirty="0"/>
              <a:t>Área del Cable </a:t>
            </a:r>
            <a:r>
              <a:rPr lang="es-ES" dirty="0" err="1"/>
              <a:t>Multiconductor</a:t>
            </a:r>
            <a:r>
              <a:rPr lang="es-ES" dirty="0"/>
              <a:t> elíptico Nota (9) para las tablas del capítulo 9</a:t>
            </a:r>
            <a:endParaRPr lang="en-US" b="1"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222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813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1" grpId="0" build="p"/>
      <p:bldP spid="52228" grpId="0"/>
    </p:bld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hidden="1">
            <a:extLst>
              <a:ext uri="{FF2B5EF4-FFF2-40B4-BE49-F238E27FC236}">
                <a16:creationId xmlns:a16="http://schemas.microsoft.com/office/drawing/2014/main" id="{F2AB61B3-6632-4C6D-A67C-BCF835EB7084}"/>
              </a:ext>
            </a:extLst>
          </p:cNvPr>
          <p:cNvSpPr>
            <a:spLocks noGrp="1" noRot="1" noChangeArrowheads="1"/>
          </p:cNvSpPr>
          <p:nvPr>
            <p:ph type="title" idx="4294967295"/>
          </p:nvPr>
        </p:nvSpPr>
        <p:spPr>
          <a:xfrm>
            <a:off x="152400" y="152400"/>
            <a:ext cx="8839200" cy="1524000"/>
          </a:xfrm>
          <a:extLst>
            <a:ext uri="{909E8E84-426E-40DD-AFC4-6F175D3DCCD1}">
              <a14:hiddenFill xmlns:a14="http://schemas.microsoft.com/office/drawing/2010/main">
                <a:solidFill>
                  <a:srgbClr val="FFFFFF"/>
                </a:solidFill>
              </a14:hiddenFill>
            </a:ext>
          </a:extLst>
        </p:spPr>
        <p:txBody>
          <a:bodyPr/>
          <a:lstStyle/>
          <a:p>
            <a:pPr>
              <a:defRPr/>
            </a:pPr>
            <a:endParaRPr lang="en-US" altLang="en-US" dirty="0">
              <a:effectLst>
                <a:outerShdw blurRad="38100" dist="38100" dir="2700000" algn="tl">
                  <a:srgbClr val="000000">
                    <a:alpha val="43137"/>
                  </a:srgbClr>
                </a:outerShdw>
              </a:effectLst>
            </a:endParaRPr>
          </a:p>
        </p:txBody>
      </p:sp>
      <p:pic>
        <p:nvPicPr>
          <p:cNvPr id="58371" name="Picture 3" descr="900 tbl1 n9 02">
            <a:extLst>
              <a:ext uri="{FF2B5EF4-FFF2-40B4-BE49-F238E27FC236}">
                <a16:creationId xmlns:a16="http://schemas.microsoft.com/office/drawing/2014/main" id="{A98E6C05-0490-4ABB-9297-6A786824A9F8}"/>
              </a:ext>
            </a:extLst>
          </p:cNvPr>
          <p:cNvPicPr>
            <a:picLocks noGrp="1" noChangeAspect="1"/>
          </p:cNvPicPr>
          <p:nvPr isPhoto="1"/>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nodePh="1">
                                  <p:stCondLst>
                                    <p:cond delay="0"/>
                                  </p:stCondLst>
                                  <p:endCondLst>
                                    <p:cond evt="begin" delay="0">
                                      <p:tn val="5"/>
                                    </p:cond>
                                  </p:endCondLst>
                                  <p:childTnLst>
                                    <p:set>
                                      <p:cBhvr>
                                        <p:cTn id="6" dur="1" fill="hold">
                                          <p:stCondLst>
                                            <p:cond delay="0"/>
                                          </p:stCondLst>
                                        </p:cTn>
                                        <p:tgtEl>
                                          <p:spTgt spid="389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p:bld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Slide Number Placeholder 4">
            <a:extLst>
              <a:ext uri="{FF2B5EF4-FFF2-40B4-BE49-F238E27FC236}">
                <a16:creationId xmlns:a16="http://schemas.microsoft.com/office/drawing/2014/main" id="{0EEB0EC6-E766-402F-99CC-1C7AB7154DE1}"/>
              </a:ext>
            </a:extLst>
          </p:cNvPr>
          <p:cNvSpPr txBox="1">
            <a:spLocks noGrp="1"/>
          </p:cNvSpPr>
          <p:nvPr/>
        </p:nvSpPr>
        <p:spPr bwMode="auto">
          <a:xfrm>
            <a:off x="6553200" y="6248400"/>
            <a:ext cx="2133600" cy="476250"/>
          </a:xfrm>
          <a:prstGeom prst="rect">
            <a:avLst/>
          </a:prstGeom>
          <a:noFill/>
          <a:ln>
            <a:miter lim="800000"/>
            <a:headEnd/>
            <a:tailEnd/>
          </a:ln>
        </p:spPr>
        <p:txBody>
          <a:bodyPr anchor="b"/>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algn="r" eaLnBrk="1" hangingPunct="1"/>
            <a:fld id="{C694F8AC-FB42-4085-836B-EDC9158D48FA}" type="slidenum">
              <a:rPr lang="en-US" altLang="en-US" sz="1200">
                <a:latin typeface="Arial" panose="020B0604020202020204" pitchFamily="34" charset="0"/>
              </a:rPr>
              <a:pPr algn="r" eaLnBrk="1" hangingPunct="1"/>
              <a:t>58</a:t>
            </a:fld>
            <a:endParaRPr lang="en-US" altLang="en-US" sz="1200">
              <a:latin typeface="Arial" panose="020B0604020202020204" pitchFamily="34" charset="0"/>
            </a:endParaRPr>
          </a:p>
        </p:txBody>
      </p:sp>
      <p:sp>
        <p:nvSpPr>
          <p:cNvPr id="48131" name="Rectangle 3">
            <a:extLst>
              <a:ext uri="{FF2B5EF4-FFF2-40B4-BE49-F238E27FC236}">
                <a16:creationId xmlns:a16="http://schemas.microsoft.com/office/drawing/2014/main" id="{75DA2056-6A60-469F-A1C0-190E74F1C160}"/>
              </a:ext>
            </a:extLst>
          </p:cNvPr>
          <p:cNvSpPr>
            <a:spLocks noGrp="1" noChangeArrowheads="1"/>
          </p:cNvSpPr>
          <p:nvPr>
            <p:ph type="body" idx="4294967295"/>
          </p:nvPr>
        </p:nvSpPr>
        <p:spPr/>
        <p:txBody>
          <a:bodyPr/>
          <a:lstStyle/>
          <a:p>
            <a:pPr marL="0" indent="0" algn="just" eaLnBrk="1" hangingPunct="1">
              <a:defRPr/>
            </a:pPr>
            <a:r>
              <a:rPr lang="es-ES" altLang="en-US" i="1" dirty="0"/>
              <a:t>Cuál es el área en pulgadas cuadradas para cable tipo NM de diámetro mayor de 0,44. Donde el área de un círculo se calcula mediante la fórmula: </a:t>
            </a:r>
          </a:p>
          <a:p>
            <a:pPr algn="ctr" eaLnBrk="1" hangingPunct="1">
              <a:defRPr/>
            </a:pPr>
            <a:r>
              <a:rPr lang="es-ES" altLang="en-US" i="1" dirty="0"/>
              <a:t>área = Pi x r 2</a:t>
            </a:r>
            <a:endParaRPr lang="en-US" altLang="en-US" i="1" dirty="0"/>
          </a:p>
        </p:txBody>
      </p:sp>
      <p:sp>
        <p:nvSpPr>
          <p:cNvPr id="52228" name="Rectangle 5">
            <a:extLst>
              <a:ext uri="{FF2B5EF4-FFF2-40B4-BE49-F238E27FC236}">
                <a16:creationId xmlns:a16="http://schemas.microsoft.com/office/drawing/2014/main" id="{B9AEC88A-1C5D-41D0-B70D-53B71D596E54}"/>
              </a:ext>
            </a:extLst>
          </p:cNvPr>
          <p:cNvSpPr>
            <a:spLocks noGrp="1" noRot="1" noChangeArrowheads="1"/>
          </p:cNvSpPr>
          <p:nvPr>
            <p:ph type="title"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s-ES" dirty="0"/>
              <a:t>Área del Cable </a:t>
            </a:r>
            <a:r>
              <a:rPr lang="es-ES" dirty="0" err="1"/>
              <a:t>Multiconductor</a:t>
            </a:r>
            <a:r>
              <a:rPr lang="es-ES" dirty="0"/>
              <a:t> elíptico Nota (9) para las tablas del capítulo 9</a:t>
            </a:r>
            <a:endParaRPr lang="en-US" b="1"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222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8131">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813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1" grpId="0" build="p"/>
      <p:bldP spid="52228" grpId="0"/>
    </p:bld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hidden="1">
            <a:extLst>
              <a:ext uri="{FF2B5EF4-FFF2-40B4-BE49-F238E27FC236}">
                <a16:creationId xmlns:a16="http://schemas.microsoft.com/office/drawing/2014/main" id="{7C36AF5F-48D9-4B54-936B-35E8A174C6D5}"/>
              </a:ext>
            </a:extLst>
          </p:cNvPr>
          <p:cNvSpPr>
            <a:spLocks noGrp="1" noRot="1" noChangeArrowheads="1"/>
          </p:cNvSpPr>
          <p:nvPr>
            <p:ph type="title" idx="4294967295"/>
          </p:nvPr>
        </p:nvSpPr>
        <p:spPr>
          <a:xfrm>
            <a:off x="152400" y="152400"/>
            <a:ext cx="8839200" cy="1524000"/>
          </a:xfrm>
          <a:extLst>
            <a:ext uri="{909E8E84-426E-40DD-AFC4-6F175D3DCCD1}">
              <a14:hiddenFill xmlns:a14="http://schemas.microsoft.com/office/drawing/2010/main">
                <a:solidFill>
                  <a:srgbClr val="FFFFFF"/>
                </a:solidFill>
              </a14:hiddenFill>
            </a:ext>
          </a:extLst>
        </p:spPr>
        <p:txBody>
          <a:bodyPr/>
          <a:lstStyle/>
          <a:p>
            <a:pPr>
              <a:defRPr/>
            </a:pPr>
            <a:endParaRPr lang="en-US" altLang="en-US" dirty="0">
              <a:effectLst>
                <a:outerShdw blurRad="38100" dist="38100" dir="2700000" algn="tl">
                  <a:srgbClr val="000000">
                    <a:alpha val="43137"/>
                  </a:srgbClr>
                </a:outerShdw>
              </a:effectLst>
            </a:endParaRPr>
          </a:p>
        </p:txBody>
      </p:sp>
      <p:pic>
        <p:nvPicPr>
          <p:cNvPr id="60419" name="Picture 4" descr="C:\Users\Mike Holt\AA Mike's Files\2014 Products\PNGs\900 tbl1 n9 02B.png">
            <a:extLst>
              <a:ext uri="{FF2B5EF4-FFF2-40B4-BE49-F238E27FC236}">
                <a16:creationId xmlns:a16="http://schemas.microsoft.com/office/drawing/2014/main" id="{E5B3643A-FDEF-4E4F-BF60-A060F11E2A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nodePh="1">
                                  <p:stCondLst>
                                    <p:cond delay="0"/>
                                  </p:stCondLst>
                                  <p:endCondLst>
                                    <p:cond evt="begin" delay="0">
                                      <p:tn val="5"/>
                                    </p:cond>
                                  </p:endCondLst>
                                  <p:childTnLst>
                                    <p:set>
                                      <p:cBhvr>
                                        <p:cTn id="6" dur="1" fill="hold">
                                          <p:stCondLst>
                                            <p:cond delay="0"/>
                                          </p:stCondLst>
                                        </p:cTn>
                                        <p:tgtEl>
                                          <p:spTgt spid="389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ECC3C-DCE5-471E-ACCD-ECF2A1400176}"/>
              </a:ext>
            </a:extLst>
          </p:cNvPr>
          <p:cNvSpPr>
            <a:spLocks noGrp="1"/>
          </p:cNvSpPr>
          <p:nvPr>
            <p:ph type="title"/>
          </p:nvPr>
        </p:nvSpPr>
        <p:spPr/>
        <p:txBody>
          <a:bodyPr/>
          <a:lstStyle/>
          <a:p>
            <a:pPr algn="just">
              <a:defRPr/>
            </a:pPr>
            <a:r>
              <a:rPr lang="en-US" altLang="en-US" sz="4400" dirty="0" err="1">
                <a:effectLst>
                  <a:outerShdw blurRad="38100" dist="38100" dir="2700000" algn="tl">
                    <a:srgbClr val="000000">
                      <a:alpha val="43137"/>
                    </a:srgbClr>
                  </a:outerShdw>
                </a:effectLst>
              </a:rPr>
              <a:t>Tabla</a:t>
            </a:r>
            <a:r>
              <a:rPr lang="en-US" altLang="en-US" sz="4400" dirty="0">
                <a:effectLst>
                  <a:outerShdw blurRad="38100" dist="38100" dir="2700000" algn="tl">
                    <a:srgbClr val="000000">
                      <a:alpha val="43137"/>
                    </a:srgbClr>
                  </a:outerShdw>
                </a:effectLst>
              </a:rPr>
              <a:t> 5- </a:t>
            </a:r>
            <a:r>
              <a:rPr lang="en-US" altLang="en-US" sz="4400" dirty="0" err="1">
                <a:effectLst>
                  <a:outerShdw blurRad="38100" dist="38100" dir="2700000" algn="tl">
                    <a:srgbClr val="000000">
                      <a:alpha val="43137"/>
                    </a:srgbClr>
                  </a:outerShdw>
                </a:effectLst>
              </a:rPr>
              <a:t>Dimensiones</a:t>
            </a:r>
            <a:r>
              <a:rPr lang="en-US" altLang="en-US" sz="4400" dirty="0">
                <a:effectLst>
                  <a:outerShdw blurRad="38100" dist="38100" dir="2700000" algn="tl">
                    <a:srgbClr val="000000">
                      <a:alpha val="43137"/>
                    </a:srgbClr>
                  </a:outerShdw>
                </a:effectLst>
              </a:rPr>
              <a:t> de </a:t>
            </a:r>
            <a:r>
              <a:rPr lang="en-US" altLang="en-US" sz="4400" dirty="0" err="1">
                <a:effectLst>
                  <a:outerShdw blurRad="38100" dist="38100" dir="2700000" algn="tl">
                    <a:srgbClr val="000000">
                      <a:alpha val="43137"/>
                    </a:srgbClr>
                  </a:outerShdw>
                </a:effectLst>
              </a:rPr>
              <a:t>los</a:t>
            </a:r>
            <a:r>
              <a:rPr lang="en-US" altLang="en-US" sz="4400" dirty="0">
                <a:effectLst>
                  <a:outerShdw blurRad="38100" dist="38100" dir="2700000" algn="tl">
                    <a:srgbClr val="000000">
                      <a:alpha val="43137"/>
                    </a:srgbClr>
                  </a:outerShdw>
                </a:effectLst>
              </a:rPr>
              <a:t> </a:t>
            </a:r>
            <a:r>
              <a:rPr lang="en-US" altLang="en-US" sz="4400" dirty="0" err="1">
                <a:effectLst>
                  <a:outerShdw blurRad="38100" dist="38100" dir="2700000" algn="tl">
                    <a:srgbClr val="000000">
                      <a:alpha val="43137"/>
                    </a:srgbClr>
                  </a:outerShdw>
                </a:effectLst>
              </a:rPr>
              <a:t>conductores</a:t>
            </a:r>
            <a:r>
              <a:rPr lang="en-US" altLang="en-US" sz="4400" dirty="0">
                <a:effectLst>
                  <a:outerShdw blurRad="38100" dist="38100" dir="2700000" algn="tl">
                    <a:srgbClr val="000000">
                      <a:alpha val="43137"/>
                    </a:srgbClr>
                  </a:outerShdw>
                </a:effectLst>
              </a:rPr>
              <a:t> </a:t>
            </a:r>
            <a:r>
              <a:rPr lang="en-US" altLang="en-US" sz="4400" dirty="0" err="1">
                <a:effectLst>
                  <a:outerShdw blurRad="38100" dist="38100" dir="2700000" algn="tl">
                    <a:srgbClr val="000000">
                      <a:alpha val="43137"/>
                    </a:srgbClr>
                  </a:outerShdw>
                </a:effectLst>
              </a:rPr>
              <a:t>aislados</a:t>
            </a:r>
            <a:r>
              <a:rPr lang="en-US" altLang="en-US" sz="4400" dirty="0">
                <a:effectLst>
                  <a:outerShdw blurRad="38100" dist="38100" dir="2700000" algn="tl">
                    <a:srgbClr val="000000">
                      <a:alpha val="43137"/>
                    </a:srgbClr>
                  </a:outerShdw>
                </a:effectLst>
              </a:rPr>
              <a:t> y cables </a:t>
            </a:r>
            <a:r>
              <a:rPr lang="en-US" altLang="en-US" sz="4400" dirty="0" err="1">
                <a:effectLst>
                  <a:outerShdw blurRad="38100" dist="38100" dir="2700000" algn="tl">
                    <a:srgbClr val="000000">
                      <a:alpha val="43137"/>
                    </a:srgbClr>
                  </a:outerShdw>
                </a:effectLst>
              </a:rPr>
              <a:t>accesorios</a:t>
            </a:r>
            <a:endParaRPr lang="en-US" sz="4400"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7A5E915B-36B3-41E7-98C7-B14BC04F8D3F}"/>
              </a:ext>
            </a:extLst>
          </p:cNvPr>
          <p:cNvSpPr>
            <a:spLocks noGrp="1"/>
          </p:cNvSpPr>
          <p:nvPr>
            <p:ph idx="1"/>
          </p:nvPr>
        </p:nvSpPr>
        <p:spPr/>
        <p:txBody>
          <a:bodyPr/>
          <a:lstStyle/>
          <a:p>
            <a:pPr>
              <a:defRPr/>
            </a:pPr>
            <a:r>
              <a:rPr lang="es-ES" i="1" dirty="0">
                <a:effectLst>
                  <a:outerShdw blurRad="38100" dist="38100" dir="2700000" algn="tl">
                    <a:srgbClr val="000000">
                      <a:alpha val="43137"/>
                    </a:srgbClr>
                  </a:outerShdw>
                </a:effectLst>
              </a:rPr>
              <a:t>¿Cuál es el área transversal del conductor THHN 10?</a:t>
            </a:r>
            <a:endParaRPr lang="en-US" dirty="0">
              <a:effectLst>
                <a:outerShdw blurRad="38100" dist="38100" dir="2700000" algn="tl">
                  <a:srgbClr val="000000">
                    <a:alpha val="43137"/>
                  </a:srgbClr>
                </a:outerShdw>
              </a:effectLst>
            </a:endParaRPr>
          </a:p>
        </p:txBody>
      </p:sp>
      <p:sp>
        <p:nvSpPr>
          <p:cNvPr id="4" name="Slide Number Placeholder 3">
            <a:extLst>
              <a:ext uri="{FF2B5EF4-FFF2-40B4-BE49-F238E27FC236}">
                <a16:creationId xmlns:a16="http://schemas.microsoft.com/office/drawing/2014/main" id="{C19FB9B6-749A-46AD-9C80-331BB81A543E}"/>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F1834607-A411-47E8-B1DA-AD4935532699}" type="slidenum">
              <a:rPr lang="en-US" altLang="en-US" sz="1200">
                <a:latin typeface="Arial" panose="020B0604020202020204" pitchFamily="34" charset="0"/>
              </a:rPr>
              <a:pPr eaLnBrk="1" hangingPunct="1"/>
              <a:t>6</a:t>
            </a:fld>
            <a:endParaRPr lang="en-US" altLang="en-US" sz="1200">
              <a:latin typeface="Arial" panose="020B0604020202020204" pitchFamily="34" charset="0"/>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hidden="1">
            <a:extLst>
              <a:ext uri="{FF2B5EF4-FFF2-40B4-BE49-F238E27FC236}">
                <a16:creationId xmlns:a16="http://schemas.microsoft.com/office/drawing/2014/main" id="{57AD23F0-D399-4CF2-BC2D-78E3855A0B3D}"/>
              </a:ext>
            </a:extLst>
          </p:cNvPr>
          <p:cNvSpPr>
            <a:spLocks noGrp="1" noChangeArrowheads="1"/>
          </p:cNvSpPr>
          <p:nvPr>
            <p:ph type="title"/>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altLang="en-US" dirty="0">
              <a:effectLst>
                <a:outerShdw blurRad="38100" dist="38100" dir="2700000" algn="tl">
                  <a:srgbClr val="000000">
                    <a:alpha val="43137"/>
                  </a:srgbClr>
                </a:outerShdw>
              </a:effectLst>
            </a:endParaRPr>
          </a:p>
        </p:txBody>
      </p:sp>
      <p:pic>
        <p:nvPicPr>
          <p:cNvPr id="7171" name="Picture 4" descr="C:\Users\Mike Holt\AA Mike's Files\2014 Products\PNGs\900 tbl5 02.png">
            <a:extLst>
              <a:ext uri="{FF2B5EF4-FFF2-40B4-BE49-F238E27FC236}">
                <a16:creationId xmlns:a16="http://schemas.microsoft.com/office/drawing/2014/main" id="{401A6D8E-92F2-4DA3-99CE-1AA2D7DE06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4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CD2BC-8692-413A-97E9-1C59A396D805}"/>
              </a:ext>
            </a:extLst>
          </p:cNvPr>
          <p:cNvSpPr>
            <a:spLocks noGrp="1"/>
          </p:cNvSpPr>
          <p:nvPr>
            <p:ph type="title"/>
          </p:nvPr>
        </p:nvSpPr>
        <p:spPr/>
        <p:txBody>
          <a:bodyPr/>
          <a:lstStyle/>
          <a:p>
            <a:pPr>
              <a:defRPr/>
            </a:pP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71AA1765-514D-4A8B-AE45-657C84D4601E}"/>
              </a:ext>
            </a:extLst>
          </p:cNvPr>
          <p:cNvSpPr>
            <a:spLocks noGrp="1"/>
          </p:cNvSpPr>
          <p:nvPr>
            <p:ph idx="1"/>
          </p:nvPr>
        </p:nvSpPr>
        <p:spPr/>
        <p:txBody>
          <a:bodyPr/>
          <a:lstStyle/>
          <a:p>
            <a:pPr>
              <a:defRPr/>
            </a:pPr>
            <a:endParaRPr lang="en-US" dirty="0"/>
          </a:p>
        </p:txBody>
      </p:sp>
      <p:sp>
        <p:nvSpPr>
          <p:cNvPr id="4" name="Slide Number Placeholder 3">
            <a:extLst>
              <a:ext uri="{FF2B5EF4-FFF2-40B4-BE49-F238E27FC236}">
                <a16:creationId xmlns:a16="http://schemas.microsoft.com/office/drawing/2014/main" id="{D711D253-AB60-4739-AA50-833B085708F4}"/>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BB3F13CB-A685-40E0-A257-FB435A5607D0}" type="slidenum">
              <a:rPr lang="en-US" altLang="en-US" sz="1200">
                <a:latin typeface="Arial" panose="020B0604020202020204" pitchFamily="34" charset="0"/>
              </a:rPr>
              <a:pPr eaLnBrk="1" hangingPunct="1"/>
              <a:t>8</a:t>
            </a:fld>
            <a:endParaRPr lang="en-US" altLang="en-US" sz="1200">
              <a:latin typeface="Arial" panose="020B0604020202020204" pitchFamily="34" charset="0"/>
            </a:endParaRPr>
          </a:p>
        </p:txBody>
      </p:sp>
      <p:pic>
        <p:nvPicPr>
          <p:cNvPr id="8197" name="Picture 6">
            <a:extLst>
              <a:ext uri="{FF2B5EF4-FFF2-40B4-BE49-F238E27FC236}">
                <a16:creationId xmlns:a16="http://schemas.microsoft.com/office/drawing/2014/main" id="{D38BAEF0-F936-4FF3-9A69-1C3581BB59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363200" cy="7791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Slide Number Placeholder 4">
            <a:extLst>
              <a:ext uri="{FF2B5EF4-FFF2-40B4-BE49-F238E27FC236}">
                <a16:creationId xmlns:a16="http://schemas.microsoft.com/office/drawing/2014/main" id="{E652B317-F431-4082-A241-978B1376F5FD}"/>
              </a:ext>
            </a:extLst>
          </p:cNvPr>
          <p:cNvSpPr>
            <a:spLocks noGrp="1"/>
          </p:cNvSpPr>
          <p:nvPr>
            <p:ph type="sldNum" sz="quarter" idx="11"/>
          </p:nvPr>
        </p:nvSpPr>
        <p:spPr/>
        <p:txBody>
          <a:bodyPr/>
          <a:lstStyle>
            <a:lvl1pPr eaLnBrk="0" hangingPunct="0">
              <a:defRPr sz="4400">
                <a:solidFill>
                  <a:schemeClr val="tx1"/>
                </a:solidFill>
                <a:latin typeface="Garamond" panose="02020404030301010803" pitchFamily="18" charset="0"/>
                <a:cs typeface="Arial" panose="020B0604020202020204" pitchFamily="34" charset="0"/>
              </a:defRPr>
            </a:lvl1pPr>
            <a:lvl2pPr marL="742950" indent="-285750" eaLnBrk="0" hangingPunct="0">
              <a:defRPr sz="4400">
                <a:solidFill>
                  <a:schemeClr val="tx1"/>
                </a:solidFill>
                <a:latin typeface="Garamond" panose="02020404030301010803" pitchFamily="18" charset="0"/>
                <a:cs typeface="Arial" panose="020B0604020202020204" pitchFamily="34" charset="0"/>
              </a:defRPr>
            </a:lvl2pPr>
            <a:lvl3pPr marL="1143000" indent="-228600" eaLnBrk="0" hangingPunct="0">
              <a:defRPr sz="4400">
                <a:solidFill>
                  <a:schemeClr val="tx1"/>
                </a:solidFill>
                <a:latin typeface="Garamond" panose="02020404030301010803" pitchFamily="18" charset="0"/>
                <a:cs typeface="Arial" panose="020B0604020202020204" pitchFamily="34" charset="0"/>
              </a:defRPr>
            </a:lvl3pPr>
            <a:lvl4pPr marL="1600200" indent="-228600" eaLnBrk="0" hangingPunct="0">
              <a:defRPr sz="4400">
                <a:solidFill>
                  <a:schemeClr val="tx1"/>
                </a:solidFill>
                <a:latin typeface="Garamond" panose="02020404030301010803" pitchFamily="18" charset="0"/>
                <a:cs typeface="Arial" panose="020B0604020202020204" pitchFamily="34" charset="0"/>
              </a:defRPr>
            </a:lvl4pPr>
            <a:lvl5pPr marL="2057400" indent="-228600" eaLnBrk="0" hangingPunct="0">
              <a:defRPr sz="44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4400">
                <a:solidFill>
                  <a:schemeClr val="tx1"/>
                </a:solidFill>
                <a:latin typeface="Garamond" panose="02020404030301010803" pitchFamily="18" charset="0"/>
                <a:cs typeface="Arial" panose="020B0604020202020204" pitchFamily="34" charset="0"/>
              </a:defRPr>
            </a:lvl9pPr>
          </a:lstStyle>
          <a:p>
            <a:pPr eaLnBrk="1" hangingPunct="1"/>
            <a:fld id="{232DBE42-F6EA-4D2A-9478-EE8CA283AC74}" type="slidenum">
              <a:rPr lang="en-US" altLang="en-US" sz="1200">
                <a:latin typeface="Arial" panose="020B0604020202020204" pitchFamily="34" charset="0"/>
              </a:rPr>
              <a:pPr eaLnBrk="1" hangingPunct="1"/>
              <a:t>9</a:t>
            </a:fld>
            <a:endParaRPr lang="en-US" altLang="en-US" sz="1200">
              <a:latin typeface="Arial" panose="020B0604020202020204" pitchFamily="34" charset="0"/>
            </a:endParaRPr>
          </a:p>
        </p:txBody>
      </p:sp>
      <p:sp>
        <p:nvSpPr>
          <p:cNvPr id="61443" name="Rectangle 3">
            <a:extLst>
              <a:ext uri="{FF2B5EF4-FFF2-40B4-BE49-F238E27FC236}">
                <a16:creationId xmlns:a16="http://schemas.microsoft.com/office/drawing/2014/main" id="{A6ED2D61-A212-4E24-B393-54124F886579}"/>
              </a:ext>
            </a:extLst>
          </p:cNvPr>
          <p:cNvSpPr>
            <a:spLocks noGrp="1" noChangeArrowheads="1"/>
          </p:cNvSpPr>
          <p:nvPr>
            <p:ph type="body"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defRPr/>
            </a:pPr>
            <a:r>
              <a:rPr lang="es-ES" i="1" dirty="0">
                <a:effectLst>
                  <a:outerShdw blurRad="38100" dist="38100" dir="2700000" algn="tl">
                    <a:srgbClr val="000000">
                      <a:alpha val="43137"/>
                    </a:srgbClr>
                  </a:outerShdw>
                </a:effectLst>
              </a:rPr>
              <a:t>¿Cuál es el área transversal de un conductor 10 AWG RHW con una cubierta externa?</a:t>
            </a:r>
            <a:endParaRPr lang="en-US" i="1" dirty="0">
              <a:effectLst>
                <a:outerShdw blurRad="38100" dist="38100" dir="2700000" algn="tl">
                  <a:srgbClr val="000000">
                    <a:alpha val="43137"/>
                  </a:srgbClr>
                </a:outerShdw>
              </a:effectLst>
            </a:endParaRPr>
          </a:p>
        </p:txBody>
      </p:sp>
      <p:sp>
        <p:nvSpPr>
          <p:cNvPr id="61444" name="Rectangle 5">
            <a:extLst>
              <a:ext uri="{FF2B5EF4-FFF2-40B4-BE49-F238E27FC236}">
                <a16:creationId xmlns:a16="http://schemas.microsoft.com/office/drawing/2014/main" id="{DA4D6523-1C14-4B32-B8D1-F06AB8089A1C}"/>
              </a:ext>
            </a:extLst>
          </p:cNvPr>
          <p:cNvSpPr>
            <a:spLocks noGrp="1" noRot="1" noChangeArrowheads="1"/>
          </p:cNvSpPr>
          <p:nvPr>
            <p:ph type="title" idx="429496729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defRPr/>
            </a:pPr>
            <a:r>
              <a:rPr lang="en-US" altLang="en-US" sz="4400" dirty="0" err="1">
                <a:effectLst>
                  <a:outerShdw blurRad="38100" dist="38100" dir="2700000" algn="tl">
                    <a:srgbClr val="000000">
                      <a:alpha val="43137"/>
                    </a:srgbClr>
                  </a:outerShdw>
                </a:effectLst>
              </a:rPr>
              <a:t>Tabla</a:t>
            </a:r>
            <a:r>
              <a:rPr lang="en-US" altLang="en-US" sz="4400" dirty="0">
                <a:effectLst>
                  <a:outerShdw blurRad="38100" dist="38100" dir="2700000" algn="tl">
                    <a:srgbClr val="000000">
                      <a:alpha val="43137"/>
                    </a:srgbClr>
                  </a:outerShdw>
                </a:effectLst>
              </a:rPr>
              <a:t> 5- </a:t>
            </a:r>
            <a:r>
              <a:rPr lang="en-US" altLang="en-US" sz="4400" dirty="0" err="1">
                <a:effectLst>
                  <a:outerShdw blurRad="38100" dist="38100" dir="2700000" algn="tl">
                    <a:srgbClr val="000000">
                      <a:alpha val="43137"/>
                    </a:srgbClr>
                  </a:outerShdw>
                </a:effectLst>
              </a:rPr>
              <a:t>Dimensiones</a:t>
            </a:r>
            <a:r>
              <a:rPr lang="en-US" altLang="en-US" sz="4400" dirty="0">
                <a:effectLst>
                  <a:outerShdw blurRad="38100" dist="38100" dir="2700000" algn="tl">
                    <a:srgbClr val="000000">
                      <a:alpha val="43137"/>
                    </a:srgbClr>
                  </a:outerShdw>
                </a:effectLst>
              </a:rPr>
              <a:t> de </a:t>
            </a:r>
            <a:r>
              <a:rPr lang="en-US" altLang="en-US" sz="4400" dirty="0" err="1">
                <a:effectLst>
                  <a:outerShdw blurRad="38100" dist="38100" dir="2700000" algn="tl">
                    <a:srgbClr val="000000">
                      <a:alpha val="43137"/>
                    </a:srgbClr>
                  </a:outerShdw>
                </a:effectLst>
              </a:rPr>
              <a:t>los</a:t>
            </a:r>
            <a:r>
              <a:rPr lang="en-US" altLang="en-US" sz="4400" dirty="0">
                <a:effectLst>
                  <a:outerShdw blurRad="38100" dist="38100" dir="2700000" algn="tl">
                    <a:srgbClr val="000000">
                      <a:alpha val="43137"/>
                    </a:srgbClr>
                  </a:outerShdw>
                </a:effectLst>
              </a:rPr>
              <a:t> </a:t>
            </a:r>
            <a:r>
              <a:rPr lang="en-US" altLang="en-US" sz="4400" dirty="0" err="1">
                <a:effectLst>
                  <a:outerShdw blurRad="38100" dist="38100" dir="2700000" algn="tl">
                    <a:srgbClr val="000000">
                      <a:alpha val="43137"/>
                    </a:srgbClr>
                  </a:outerShdw>
                </a:effectLst>
              </a:rPr>
              <a:t>conductores</a:t>
            </a:r>
            <a:r>
              <a:rPr lang="en-US" altLang="en-US" sz="4400" dirty="0">
                <a:effectLst>
                  <a:outerShdw blurRad="38100" dist="38100" dir="2700000" algn="tl">
                    <a:srgbClr val="000000">
                      <a:alpha val="43137"/>
                    </a:srgbClr>
                  </a:outerShdw>
                </a:effectLst>
              </a:rPr>
              <a:t> </a:t>
            </a:r>
            <a:r>
              <a:rPr lang="en-US" altLang="en-US" sz="4400" dirty="0" err="1">
                <a:effectLst>
                  <a:outerShdw blurRad="38100" dist="38100" dir="2700000" algn="tl">
                    <a:srgbClr val="000000">
                      <a:alpha val="43137"/>
                    </a:srgbClr>
                  </a:outerShdw>
                </a:effectLst>
              </a:rPr>
              <a:t>aislados</a:t>
            </a:r>
            <a:r>
              <a:rPr lang="en-US" altLang="en-US" sz="4400" dirty="0">
                <a:effectLst>
                  <a:outerShdw blurRad="38100" dist="38100" dir="2700000" algn="tl">
                    <a:srgbClr val="000000">
                      <a:alpha val="43137"/>
                    </a:srgbClr>
                  </a:outerShdw>
                </a:effectLst>
              </a:rPr>
              <a:t> y cables </a:t>
            </a:r>
            <a:r>
              <a:rPr lang="en-US" altLang="en-US" sz="4400" dirty="0" err="1">
                <a:effectLst>
                  <a:outerShdw blurRad="38100" dist="38100" dir="2700000" algn="tl">
                    <a:srgbClr val="000000">
                      <a:alpha val="43137"/>
                    </a:srgbClr>
                  </a:outerShdw>
                </a:effectLst>
              </a:rPr>
              <a:t>accesorios</a:t>
            </a:r>
            <a:endParaRPr lang="en-US" altLang="en-US" sz="4400" dirty="0">
              <a:effectLst>
                <a:outerShdw blurRad="38100" dist="38100" dir="2700000" algn="tl">
                  <a:srgbClr val="000000">
                    <a:alpha val="43137"/>
                  </a:srgbClr>
                </a:outerShdw>
              </a:effectLst>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144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44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build="p"/>
      <p:bldP spid="61444" grpId="0"/>
    </p:bldLst>
  </p:timing>
</p:sld>
</file>

<file path=ppt/theme/theme1.xml><?xml version="1.0" encoding="utf-8"?>
<a:theme xmlns:a="http://schemas.openxmlformats.org/drawingml/2006/main" name="Strea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ream">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4400" b="0" i="0" u="none" strike="noStrike" cap="none" normalizeH="0" baseline="0" smtClean="0">
            <a:ln>
              <a:noFill/>
            </a:ln>
            <a:solidFill>
              <a:schemeClr val="tx1"/>
            </a:solidFill>
            <a:effectLst/>
            <a:latin typeface="Garamond"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4400" b="0" i="0" u="none" strike="noStrike" cap="none" normalizeH="0" baseline="0" smtClean="0">
            <a:ln>
              <a:noFill/>
            </a:ln>
            <a:solidFill>
              <a:schemeClr val="tx1"/>
            </a:solidFill>
            <a:effectLst/>
            <a:latin typeface="Garamond" pitchFamily="18" charset="0"/>
          </a:defRPr>
        </a:defPPr>
      </a:lstStyle>
    </a:lnDef>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43074</TotalTime>
  <Words>1045</Words>
  <Application>Microsoft Office PowerPoint</Application>
  <PresentationFormat>Presentación en pantalla (4:3)</PresentationFormat>
  <Paragraphs>131</Paragraphs>
  <Slides>59</Slides>
  <Notes>21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59</vt:i4>
      </vt:variant>
    </vt:vector>
  </HeadingPairs>
  <TitlesOfParts>
    <vt:vector size="66" baseType="lpstr">
      <vt:lpstr>Arial</vt:lpstr>
      <vt:lpstr>Arial Narrow</vt:lpstr>
      <vt:lpstr>Garamond</vt:lpstr>
      <vt:lpstr>Tahoma</vt:lpstr>
      <vt:lpstr>Times New Roman</vt:lpstr>
      <vt:lpstr>Wingdings</vt:lpstr>
      <vt:lpstr>Stream</vt:lpstr>
      <vt:lpstr>Clase 4  Objetivo a alcanzar:  1. Conocer las propiedades ( ampacidad, área transversal, temperatura) de los cables y conductores.  2. Conocer lo relacionado a las Canalizaciones metálicas y no metálicas.</vt:lpstr>
      <vt:lpstr>Clase 4  Objetivo a alcanzar: cont   3. Entender el llenado de tuberías. 4. Entender el uso de tablas de conductores y tuberias .</vt:lpstr>
      <vt:lpstr>Parte A – Dimensionamiento de la canalizacion</vt:lpstr>
      <vt:lpstr>4.1 Dimensiones de los conductores aislados y cables accesorios</vt:lpstr>
      <vt:lpstr>Presentación de PowerPoint</vt:lpstr>
      <vt:lpstr>Tabla 5- Dimensiones de los conductores aislados y cables accesorios</vt:lpstr>
      <vt:lpstr>Presentación de PowerPoint</vt:lpstr>
      <vt:lpstr>Presentación de PowerPoint</vt:lpstr>
      <vt:lpstr>Tabla 5- Dimensiones de los conductores aislados y cables accesorios</vt:lpstr>
      <vt:lpstr>Presentación de PowerPoint</vt:lpstr>
      <vt:lpstr>Presentación de PowerPoint</vt:lpstr>
      <vt:lpstr>Tabla 5- Dimensiones de los conductores aislados y cables accesorios</vt:lpstr>
      <vt:lpstr>Tabla 5- Dimensiones de los conductores aislados y cables accesorios</vt:lpstr>
      <vt:lpstr>Presentación de PowerPoint</vt:lpstr>
      <vt:lpstr>Presentación de PowerPoint</vt:lpstr>
      <vt:lpstr>Tabla 5A—Dimensiones de conductores aislados compactos</vt:lpstr>
      <vt:lpstr>Presentación de PowerPoint</vt:lpstr>
      <vt:lpstr>Conductores compactos – definición Anexo C tablas</vt:lpstr>
      <vt:lpstr>Presentación de PowerPoint</vt:lpstr>
      <vt:lpstr>Tabla 5A: Dimensiones de conductores compactos aislados</vt:lpstr>
      <vt:lpstr>Presentación de PowerPoint</vt:lpstr>
      <vt:lpstr>Presentación de PowerPoint</vt:lpstr>
      <vt:lpstr>Tabla 5A: Dimensiones de conductores compactos aislados</vt:lpstr>
      <vt:lpstr>Presentación de PowerPoint</vt:lpstr>
      <vt:lpstr>Presentación de PowerPoint</vt:lpstr>
      <vt:lpstr>Tabla 8 —Propiedades de conductores desnudos</vt:lpstr>
      <vt:lpstr>Presentación de PowerPoint</vt:lpstr>
      <vt:lpstr>Tabla 8 —Propiedades de conductores desnudos</vt:lpstr>
      <vt:lpstr>e</vt:lpstr>
      <vt:lpstr>Presentación de PowerPoint</vt:lpstr>
      <vt:lpstr>Llenadado permitido de tuberias para conductores Capítulo 9, Tabla 1</vt:lpstr>
      <vt:lpstr>Presentación de PowerPoint</vt:lpstr>
      <vt:lpstr>Condición de relleno de conductos Nota 1 al capítulo 9, tabla 1</vt:lpstr>
      <vt:lpstr>Bloqueo de Tres conductores Nota 2 de capítulo 9, tabla 1</vt:lpstr>
      <vt:lpstr>Bloqueo de Tres conductores Nota 2 de capítulo 9, tabla 1</vt:lpstr>
      <vt:lpstr>Presentación de PowerPoint</vt:lpstr>
      <vt:lpstr>Diameter of Raceway – Table 4</vt:lpstr>
      <vt:lpstr>Diameter of Conductor – Table 5</vt:lpstr>
      <vt:lpstr>Presentación de PowerPoint</vt:lpstr>
      <vt:lpstr>Dimensiones y porcentaje de área de la tubería [capítulo 9, tabla 4]</vt:lpstr>
      <vt:lpstr>Presentación de PowerPoint</vt:lpstr>
      <vt:lpstr>Presentación de PowerPoint</vt:lpstr>
      <vt:lpstr>Dimensiones y porcentaje de área de la tubería [capítulo 9, tabla 4]</vt:lpstr>
      <vt:lpstr>Presentación de PowerPoint</vt:lpstr>
      <vt:lpstr>Dimensiones y porcentaje de área de la tubería [capítulo 9, tabla 4]</vt:lpstr>
      <vt:lpstr>Presentación de PowerPoint</vt:lpstr>
      <vt:lpstr>Conductor de Bonding y aterramiento del equipo [Nota (3), tablas del capítulo 9]</vt:lpstr>
      <vt:lpstr>Tubería Nipple – 60% de relleno</vt:lpstr>
      <vt:lpstr>Presentación de PowerPoint</vt:lpstr>
      <vt:lpstr>Tamano de tubería basado en el 60% de relleno de conductores [Nota (4)]</vt:lpstr>
      <vt:lpstr>Presentación de PowerPoint</vt:lpstr>
      <vt:lpstr>Nota (6) para las tablas del capítulo 9</vt:lpstr>
      <vt:lpstr>Presentación de PowerPoint</vt:lpstr>
      <vt:lpstr>Nota (8) para Capítulo 9 Tablas: Conductores desnudos</vt:lpstr>
      <vt:lpstr>Presentación de PowerPoint</vt:lpstr>
      <vt:lpstr>Área del Cable Multiconductor elíptico Nota (9) para las tablas del capítulo 9</vt:lpstr>
      <vt:lpstr>Presentación de PowerPoint</vt:lpstr>
      <vt:lpstr>Área del Cable Multiconductor elíptico Nota (9) para las tablas del capítulo 9</vt:lpstr>
      <vt:lpstr>Presentación de PowerPoint</vt:lpstr>
    </vt:vector>
  </TitlesOfParts>
  <Company>IMC Training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Management 101</dc:title>
  <dc:creator>Belynda Pinto</dc:creator>
  <cp:lastModifiedBy>Annabel Rodriguez</cp:lastModifiedBy>
  <cp:revision>740</cp:revision>
  <cp:lastPrinted>1601-01-01T00:00:00Z</cp:lastPrinted>
  <dcterms:created xsi:type="dcterms:W3CDTF">2003-09-26T01:58:20Z</dcterms:created>
  <dcterms:modified xsi:type="dcterms:W3CDTF">2020-03-16T15:44:59Z</dcterms:modified>
</cp:coreProperties>
</file>