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3"/>
  </p:notesMasterIdLst>
  <p:sldIdLst>
    <p:sldId id="256" r:id="rId2"/>
    <p:sldId id="4600" r:id="rId3"/>
    <p:sldId id="4859" r:id="rId4"/>
    <p:sldId id="4753" r:id="rId5"/>
    <p:sldId id="4675" r:id="rId6"/>
    <p:sldId id="4817" r:id="rId7"/>
    <p:sldId id="4694" r:id="rId8"/>
    <p:sldId id="5060" r:id="rId9"/>
    <p:sldId id="4696" r:id="rId10"/>
    <p:sldId id="4925" r:id="rId11"/>
    <p:sldId id="5061" r:id="rId12"/>
    <p:sldId id="4869" r:id="rId13"/>
    <p:sldId id="5062" r:id="rId14"/>
    <p:sldId id="4867" r:id="rId15"/>
    <p:sldId id="5138" r:id="rId16"/>
    <p:sldId id="4698" r:id="rId17"/>
    <p:sldId id="4755" r:id="rId18"/>
    <p:sldId id="4756" r:id="rId19"/>
    <p:sldId id="4757" r:id="rId20"/>
    <p:sldId id="5067" r:id="rId21"/>
    <p:sldId id="4758" r:id="rId22"/>
    <p:sldId id="4759" r:id="rId23"/>
    <p:sldId id="5084" r:id="rId24"/>
    <p:sldId id="4760" r:id="rId25"/>
    <p:sldId id="4761" r:id="rId26"/>
    <p:sldId id="4762" r:id="rId27"/>
    <p:sldId id="4763" r:id="rId28"/>
    <p:sldId id="4634" r:id="rId29"/>
    <p:sldId id="4764" r:id="rId30"/>
    <p:sldId id="4636" r:id="rId31"/>
    <p:sldId id="4633" r:id="rId32"/>
    <p:sldId id="5069" r:id="rId33"/>
    <p:sldId id="4863" r:id="rId34"/>
    <p:sldId id="5070" r:id="rId35"/>
    <p:sldId id="4864" r:id="rId36"/>
    <p:sldId id="5085" r:id="rId37"/>
    <p:sldId id="4865" r:id="rId38"/>
    <p:sldId id="4866" r:id="rId39"/>
    <p:sldId id="5071" r:id="rId40"/>
    <p:sldId id="4638" r:id="rId41"/>
    <p:sldId id="4767" r:id="rId42"/>
    <p:sldId id="4640" r:id="rId43"/>
    <p:sldId id="4768" r:id="rId44"/>
    <p:sldId id="4642" r:id="rId45"/>
    <p:sldId id="4769" r:id="rId46"/>
    <p:sldId id="4711" r:id="rId47"/>
    <p:sldId id="4793" r:id="rId48"/>
    <p:sldId id="4770" r:id="rId49"/>
    <p:sldId id="4794" r:id="rId50"/>
    <p:sldId id="4771" r:id="rId51"/>
    <p:sldId id="4795" r:id="rId52"/>
    <p:sldId id="4772" r:id="rId53"/>
    <p:sldId id="5086" r:id="rId54"/>
    <p:sldId id="4773" r:id="rId55"/>
    <p:sldId id="5087" r:id="rId56"/>
    <p:sldId id="4930" r:id="rId57"/>
    <p:sldId id="4737" r:id="rId58"/>
    <p:sldId id="4926" r:id="rId59"/>
    <p:sldId id="4798" r:id="rId60"/>
    <p:sldId id="4775" r:id="rId61"/>
    <p:sldId id="4709" r:id="rId62"/>
    <p:sldId id="4659" r:id="rId63"/>
    <p:sldId id="4710" r:id="rId64"/>
    <p:sldId id="4660" r:id="rId65"/>
    <p:sldId id="4777" r:id="rId66"/>
    <p:sldId id="4778" r:id="rId67"/>
    <p:sldId id="4779" r:id="rId68"/>
    <p:sldId id="4714" r:id="rId69"/>
    <p:sldId id="4929" r:id="rId70"/>
    <p:sldId id="4928" r:id="rId71"/>
    <p:sldId id="4927" r:id="rId7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72" d="100"/>
          <a:sy n="72" d="100"/>
        </p:scale>
        <p:origin x="498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05ECED-0E58-4C4F-912A-F4CE1E7360DF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66EAD6-6BBF-4EAF-A3EF-DA648617AD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299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Slide Image Placeholder 1">
            <a:extLst>
              <a:ext uri="{FF2B5EF4-FFF2-40B4-BE49-F238E27FC236}">
                <a16:creationId xmlns:a16="http://schemas.microsoft.com/office/drawing/2014/main" id="{60D9DC52-F813-4136-8D70-2BEA3743546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0947" name="Notes Placeholder 2">
            <a:extLst>
              <a:ext uri="{FF2B5EF4-FFF2-40B4-BE49-F238E27FC236}">
                <a16:creationId xmlns:a16="http://schemas.microsoft.com/office/drawing/2014/main" id="{1488E14B-6B63-4CB8-8D3D-18AD8B2099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30E571-CCD8-45E6-AA68-33FB0AB093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F55F06-BA41-441A-8754-2F668A45AD62}" type="slidenum">
              <a:rPr kumimoji="0" lang="en-US" altLang="en-U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2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Slide Image Placeholder 1">
            <a:extLst>
              <a:ext uri="{FF2B5EF4-FFF2-40B4-BE49-F238E27FC236}">
                <a16:creationId xmlns:a16="http://schemas.microsoft.com/office/drawing/2014/main" id="{E713E447-C804-449B-B2A8-9312D36D2DE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0163" name="Notes Placeholder 2">
            <a:extLst>
              <a:ext uri="{FF2B5EF4-FFF2-40B4-BE49-F238E27FC236}">
                <a16:creationId xmlns:a16="http://schemas.microsoft.com/office/drawing/2014/main" id="{45477606-D7F9-4AA3-B196-4CC0512B9F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D39D96-7B37-49FF-BBB3-40B206D361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992F9AB-1555-43BE-B8CD-8B6E83928D4B}" type="slidenum">
              <a:rPr kumimoji="0" lang="en-US" altLang="en-U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altLang="en-US" sz="12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>
            <a:extLst>
              <a:ext uri="{FF2B5EF4-FFF2-40B4-BE49-F238E27FC236}">
                <a16:creationId xmlns:a16="http://schemas.microsoft.com/office/drawing/2014/main" id="{80C68E09-A6A6-4EAC-BFC0-5D30B3A61C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4813" y="696913"/>
            <a:ext cx="6188075" cy="3481387"/>
          </a:xfrm>
          <a:ln/>
        </p:spPr>
      </p:sp>
      <p:sp>
        <p:nvSpPr>
          <p:cNvPr id="221187" name="Rectangle 3">
            <a:extLst>
              <a:ext uri="{FF2B5EF4-FFF2-40B4-BE49-F238E27FC236}">
                <a16:creationId xmlns:a16="http://schemas.microsoft.com/office/drawing/2014/main" id="{F994F389-B565-4CA6-8B84-0D86079231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3450" y="4410075"/>
            <a:ext cx="5130800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Slide Image Placeholder 1">
            <a:extLst>
              <a:ext uri="{FF2B5EF4-FFF2-40B4-BE49-F238E27FC236}">
                <a16:creationId xmlns:a16="http://schemas.microsoft.com/office/drawing/2014/main" id="{99DAAEF0-02D1-46D8-B3CD-59E7C9111C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2211" name="Notes Placeholder 2">
            <a:extLst>
              <a:ext uri="{FF2B5EF4-FFF2-40B4-BE49-F238E27FC236}">
                <a16:creationId xmlns:a16="http://schemas.microsoft.com/office/drawing/2014/main" id="{2A8F0E93-C3EF-4164-BFD0-556AA55CB6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1E0283-1456-4A58-B65C-FB1F2536CA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3EEE6BE-0163-4608-A4E6-D7B3BB01BE22}" type="slidenum">
              <a:rPr kumimoji="0" lang="en-US" altLang="en-U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altLang="en-US" sz="12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>
            <a:extLst>
              <a:ext uri="{FF2B5EF4-FFF2-40B4-BE49-F238E27FC236}">
                <a16:creationId xmlns:a16="http://schemas.microsoft.com/office/drawing/2014/main" id="{539753BC-68C2-4EA0-B31D-CA25E8DA66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4813" y="696913"/>
            <a:ext cx="6188075" cy="3481387"/>
          </a:xfrm>
          <a:ln/>
        </p:spPr>
      </p:sp>
      <p:sp>
        <p:nvSpPr>
          <p:cNvPr id="223235" name="Rectangle 3">
            <a:extLst>
              <a:ext uri="{FF2B5EF4-FFF2-40B4-BE49-F238E27FC236}">
                <a16:creationId xmlns:a16="http://schemas.microsoft.com/office/drawing/2014/main" id="{993DAC4B-0A22-4221-B06E-AAFB7E09BF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3450" y="4410075"/>
            <a:ext cx="5130800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Slide Image Placeholder 1">
            <a:extLst>
              <a:ext uri="{FF2B5EF4-FFF2-40B4-BE49-F238E27FC236}">
                <a16:creationId xmlns:a16="http://schemas.microsoft.com/office/drawing/2014/main" id="{6C42F218-4F59-4128-8340-AAEAFB3CA24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4259" name="Notes Placeholder 2">
            <a:extLst>
              <a:ext uri="{FF2B5EF4-FFF2-40B4-BE49-F238E27FC236}">
                <a16:creationId xmlns:a16="http://schemas.microsoft.com/office/drawing/2014/main" id="{AABFFC43-39B7-45D1-A9C5-5E63F3DA5C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25B611-B91A-447B-A47A-160BAA25B3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AA56491-B8CE-486D-A477-A0340D5BDA23}" type="slidenum">
              <a:rPr kumimoji="0" lang="en-US" altLang="en-U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altLang="en-US" sz="12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>
            <a:extLst>
              <a:ext uri="{FF2B5EF4-FFF2-40B4-BE49-F238E27FC236}">
                <a16:creationId xmlns:a16="http://schemas.microsoft.com/office/drawing/2014/main" id="{35F17B76-080C-4CDD-9F2E-39E8848FDD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4813" y="696913"/>
            <a:ext cx="6188075" cy="3481387"/>
          </a:xfrm>
          <a:ln/>
        </p:spPr>
      </p:sp>
      <p:sp>
        <p:nvSpPr>
          <p:cNvPr id="225283" name="Rectangle 3">
            <a:extLst>
              <a:ext uri="{FF2B5EF4-FFF2-40B4-BE49-F238E27FC236}">
                <a16:creationId xmlns:a16="http://schemas.microsoft.com/office/drawing/2014/main" id="{3977439E-9164-41A8-8CE8-6F734B5F04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3450" y="4410075"/>
            <a:ext cx="5130800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Slide Image Placeholder 1">
            <a:extLst>
              <a:ext uri="{FF2B5EF4-FFF2-40B4-BE49-F238E27FC236}">
                <a16:creationId xmlns:a16="http://schemas.microsoft.com/office/drawing/2014/main" id="{8A080B63-4A14-44B2-AD1D-FC20727708F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6307" name="Notes Placeholder 2">
            <a:extLst>
              <a:ext uri="{FF2B5EF4-FFF2-40B4-BE49-F238E27FC236}">
                <a16:creationId xmlns:a16="http://schemas.microsoft.com/office/drawing/2014/main" id="{7B7CD3E6-9A73-4011-9028-4E6D8883B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72FF4-33E5-477F-8869-27B8CEC5C7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017B81D-E52B-47FB-9AEF-6C27C78BAB33}" type="slidenum">
              <a:rPr kumimoji="0" lang="en-US" altLang="en-U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US" altLang="en-US" sz="12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Slide Image Placeholder 1">
            <a:extLst>
              <a:ext uri="{FF2B5EF4-FFF2-40B4-BE49-F238E27FC236}">
                <a16:creationId xmlns:a16="http://schemas.microsoft.com/office/drawing/2014/main" id="{5CC31936-A90D-4107-8D78-01C6F55C883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7331" name="Notes Placeholder 2">
            <a:extLst>
              <a:ext uri="{FF2B5EF4-FFF2-40B4-BE49-F238E27FC236}">
                <a16:creationId xmlns:a16="http://schemas.microsoft.com/office/drawing/2014/main" id="{025E129C-D6FC-4C19-A18E-B72E1972B4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F437CD-98C8-4A5D-B74C-BEC3C5B80C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1FFB2BC-E336-479F-8989-D65049FEEF02}" type="slidenum">
              <a:rPr kumimoji="0" lang="en-US" altLang="en-U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-US" altLang="en-US" sz="12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Slide Image Placeholder 1">
            <a:extLst>
              <a:ext uri="{FF2B5EF4-FFF2-40B4-BE49-F238E27FC236}">
                <a16:creationId xmlns:a16="http://schemas.microsoft.com/office/drawing/2014/main" id="{6A1C9FEB-B4D1-47F0-BFDD-ECD6CAE943E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8355" name="Notes Placeholder 2">
            <a:extLst>
              <a:ext uri="{FF2B5EF4-FFF2-40B4-BE49-F238E27FC236}">
                <a16:creationId xmlns:a16="http://schemas.microsoft.com/office/drawing/2014/main" id="{B4833B59-7371-4354-8603-5A0447A399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A5D295-421F-4783-B7B5-29EA497E0A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4390520-0BCD-465A-B487-7D6A5C26C565}" type="slidenum">
              <a:rPr kumimoji="0" lang="en-US" altLang="en-U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n-US" altLang="en-US" sz="12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Slide Image Placeholder 1">
            <a:extLst>
              <a:ext uri="{FF2B5EF4-FFF2-40B4-BE49-F238E27FC236}">
                <a16:creationId xmlns:a16="http://schemas.microsoft.com/office/drawing/2014/main" id="{B66D3759-4E72-46FB-BFBF-5B8D5E56FC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9379" name="Notes Placeholder 2">
            <a:extLst>
              <a:ext uri="{FF2B5EF4-FFF2-40B4-BE49-F238E27FC236}">
                <a16:creationId xmlns:a16="http://schemas.microsoft.com/office/drawing/2014/main" id="{38BD0D15-A0EB-40F4-89B3-2F6632287A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346209-7402-4E95-A1DA-8C1DC3E75B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A446F29-B438-4F0A-9D8F-1D082F88AF85}" type="slidenum">
              <a:rPr kumimoji="0" lang="en-US" altLang="en-U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US" altLang="en-US" sz="12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Slide Image Placeholder 1">
            <a:extLst>
              <a:ext uri="{FF2B5EF4-FFF2-40B4-BE49-F238E27FC236}">
                <a16:creationId xmlns:a16="http://schemas.microsoft.com/office/drawing/2014/main" id="{6B8C62D1-D3F1-4D9B-ADAC-A099ADB03B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1971" name="Notes Placeholder 2">
            <a:extLst>
              <a:ext uri="{FF2B5EF4-FFF2-40B4-BE49-F238E27FC236}">
                <a16:creationId xmlns:a16="http://schemas.microsoft.com/office/drawing/2014/main" id="{C8EA9D0F-5E21-446B-AAEC-8EA1BFD826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F9E6A6-F8C1-40A9-852E-554B200599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82749EA-1C57-4FBD-962D-1B4AC1BB70AB}" type="slidenum">
              <a:rPr kumimoji="0" lang="en-US" altLang="en-U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en-US" sz="12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Slide Image Placeholder 1">
            <a:extLst>
              <a:ext uri="{FF2B5EF4-FFF2-40B4-BE49-F238E27FC236}">
                <a16:creationId xmlns:a16="http://schemas.microsoft.com/office/drawing/2014/main" id="{8AE0EAE2-DCE8-409F-91D7-3320A3F9C8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2995" name="Notes Placeholder 2">
            <a:extLst>
              <a:ext uri="{FF2B5EF4-FFF2-40B4-BE49-F238E27FC236}">
                <a16:creationId xmlns:a16="http://schemas.microsoft.com/office/drawing/2014/main" id="{89D3BDCA-BC2B-4F3C-BB63-35A2B8631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3E0DCB-049D-4302-97D9-A465C1BF20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20DCECA-7D14-4439-A544-C536C8822547}" type="slidenum">
              <a:rPr kumimoji="0" lang="en-US" altLang="en-U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altLang="en-US" sz="12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Slide Image Placeholder 1">
            <a:extLst>
              <a:ext uri="{FF2B5EF4-FFF2-40B4-BE49-F238E27FC236}">
                <a16:creationId xmlns:a16="http://schemas.microsoft.com/office/drawing/2014/main" id="{D5C36426-BA92-47AA-8B0E-54ECA905FDC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4019" name="Notes Placeholder 2">
            <a:extLst>
              <a:ext uri="{FF2B5EF4-FFF2-40B4-BE49-F238E27FC236}">
                <a16:creationId xmlns:a16="http://schemas.microsoft.com/office/drawing/2014/main" id="{BD3A7251-AD62-4619-BC7A-1AE8D7EB08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3C155-8BDB-46C4-A42C-17C860B99E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4564D5-28F8-4BE0-B317-91B9F8E74B4D}" type="slidenum">
              <a:rPr kumimoji="0" lang="en-US" altLang="en-U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altLang="en-US" sz="12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Slide Image Placeholder 1">
            <a:extLst>
              <a:ext uri="{FF2B5EF4-FFF2-40B4-BE49-F238E27FC236}">
                <a16:creationId xmlns:a16="http://schemas.microsoft.com/office/drawing/2014/main" id="{D47F776D-6545-4FB6-86CE-7719D390DFA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43" name="Notes Placeholder 2">
            <a:extLst>
              <a:ext uri="{FF2B5EF4-FFF2-40B4-BE49-F238E27FC236}">
                <a16:creationId xmlns:a16="http://schemas.microsoft.com/office/drawing/2014/main" id="{89700653-57EB-4F8C-ADDD-B12E47684C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49721A-E11E-4DB3-8BC0-1162CEE036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21EF0D6-23ED-4D28-9812-0CEA244DEEF6}" type="slidenum">
              <a:rPr kumimoji="0" lang="en-US" altLang="en-U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altLang="en-US" sz="12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Slide Image Placeholder 1">
            <a:extLst>
              <a:ext uri="{FF2B5EF4-FFF2-40B4-BE49-F238E27FC236}">
                <a16:creationId xmlns:a16="http://schemas.microsoft.com/office/drawing/2014/main" id="{63A94909-F840-413C-BCDC-587EDA4B7A4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6067" name="Notes Placeholder 2">
            <a:extLst>
              <a:ext uri="{FF2B5EF4-FFF2-40B4-BE49-F238E27FC236}">
                <a16:creationId xmlns:a16="http://schemas.microsoft.com/office/drawing/2014/main" id="{8D393A65-AB27-4B13-A227-7CCE5363D7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1A9260-3DC3-49AE-840F-0E8D109862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A01C3D0-2345-48DC-93FD-B9B04AE59269}" type="slidenum">
              <a:rPr kumimoji="0" lang="en-US" altLang="en-U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altLang="en-US" sz="12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39F47CD7-37BC-4515-93A1-80E44CA8D7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4813" y="696913"/>
            <a:ext cx="6188075" cy="3481387"/>
          </a:xfrm>
          <a:ln/>
        </p:spPr>
      </p:sp>
      <p:sp>
        <p:nvSpPr>
          <p:cNvPr id="217091" name="Rectangle 3">
            <a:extLst>
              <a:ext uri="{FF2B5EF4-FFF2-40B4-BE49-F238E27FC236}">
                <a16:creationId xmlns:a16="http://schemas.microsoft.com/office/drawing/2014/main" id="{F05048A0-1919-4B4B-B3CE-6695560668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3450" y="4410075"/>
            <a:ext cx="5130800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Slide Image Placeholder 1">
            <a:extLst>
              <a:ext uri="{FF2B5EF4-FFF2-40B4-BE49-F238E27FC236}">
                <a16:creationId xmlns:a16="http://schemas.microsoft.com/office/drawing/2014/main" id="{758604C5-CA77-4729-8246-55456CF6310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8115" name="Notes Placeholder 2">
            <a:extLst>
              <a:ext uri="{FF2B5EF4-FFF2-40B4-BE49-F238E27FC236}">
                <a16:creationId xmlns:a16="http://schemas.microsoft.com/office/drawing/2014/main" id="{1D37EEF5-2986-428B-A350-A242E6A1C9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2C0199-A0FF-4D7A-B19F-ADED6E20DA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56089DD-EC00-4CB8-88EC-44E8C9D334A2}" type="slidenum">
              <a:rPr kumimoji="0" lang="en-US" altLang="en-U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altLang="en-US" sz="12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>
            <a:extLst>
              <a:ext uri="{FF2B5EF4-FFF2-40B4-BE49-F238E27FC236}">
                <a16:creationId xmlns:a16="http://schemas.microsoft.com/office/drawing/2014/main" id="{6DE90594-18C6-4DB5-8FEE-9FC5C4D725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4813" y="696913"/>
            <a:ext cx="6188075" cy="3481387"/>
          </a:xfrm>
          <a:ln/>
        </p:spPr>
      </p:sp>
      <p:sp>
        <p:nvSpPr>
          <p:cNvPr id="219139" name="Rectangle 3">
            <a:extLst>
              <a:ext uri="{FF2B5EF4-FFF2-40B4-BE49-F238E27FC236}">
                <a16:creationId xmlns:a16="http://schemas.microsoft.com/office/drawing/2014/main" id="{F852CF8A-C362-4C0D-81F8-1EFCCA8AC5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3450" y="4410075"/>
            <a:ext cx="5130800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6F090260-5607-4C10-BDBE-B0B9B67F20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DF77FE62-BC21-4C61-8029-D68F96C5485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AAA7AC-62BF-4937-A5BA-3592F8462B6D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6474044D-4F96-4A74-A46F-6D25AB3B940B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38609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52400"/>
            <a:ext cx="11785600" cy="1676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2209801"/>
            <a:ext cx="11176000" cy="42211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F18848C-AD99-404B-A683-F03D62C8F7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7F4E7A6-E36E-4FA9-965E-5D74DD50391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C0448E-86B7-4D76-A13B-C46836B4DDBD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2B935DD8-697D-4AE3-8AEB-C64AE35CC6E3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70187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52400"/>
            <a:ext cx="11785600" cy="152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1CD02D-013D-4D24-9F75-F5C67A6456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BB8A52-8C60-461F-BAA7-D54FF3B3847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9D97BD-C5D7-4CB0-B774-E577BA8D2AEC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2D20C5E6-C034-4032-B9F5-70F4AB256B42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1249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640E5-C001-4DB0-A20F-4CEB86D072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F3CBFA-A799-43FA-BD6A-1BF3F729F6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B90725-CBF5-486D-BC63-D7FA345C2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A1597-AEEF-4771-B795-C29CC4FF001B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976A3C-6CFE-46E1-948E-1754F299A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E11ADA-60EA-4197-A5FE-6E18D6AA9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3045-D06C-4AAC-8DE7-39094969CB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050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186" name="Rectangle 2">
            <a:extLst>
              <a:ext uri="{FF2B5EF4-FFF2-40B4-BE49-F238E27FC236}">
                <a16:creationId xmlns:a16="http://schemas.microsoft.com/office/drawing/2014/main" id="{096D30B3-4F30-4F3C-90C8-F846F334598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5157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7187" name="Rectangle 3">
            <a:extLst>
              <a:ext uri="{FF2B5EF4-FFF2-40B4-BE49-F238E27FC236}">
                <a16:creationId xmlns:a16="http://schemas.microsoft.com/office/drawing/2014/main" id="{E1871698-A9F9-4EBF-9A34-39961A7DB82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F7230BA0-2CBF-42CF-8D22-5AC25C59262F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477197" name="Rectangle 13">
            <a:extLst>
              <a:ext uri="{FF2B5EF4-FFF2-40B4-BE49-F238E27FC236}">
                <a16:creationId xmlns:a16="http://schemas.microsoft.com/office/drawing/2014/main" id="{75BAA753-94A3-47A6-8272-407BDA1B606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203200" y="152400"/>
            <a:ext cx="11785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77198" name="Rectangle 14">
            <a:extLst>
              <a:ext uri="{FF2B5EF4-FFF2-40B4-BE49-F238E27FC236}">
                <a16:creationId xmlns:a16="http://schemas.microsoft.com/office/drawing/2014/main" id="{227FBBE3-43F6-45FA-A1F3-CC80509A13D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7199" name="Rectangle 15">
            <a:extLst>
              <a:ext uri="{FF2B5EF4-FFF2-40B4-BE49-F238E27FC236}">
                <a16:creationId xmlns:a16="http://schemas.microsoft.com/office/drawing/2014/main" id="{056A01AC-DB88-48D6-9680-405DF3F1C7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8000" y="2133601"/>
            <a:ext cx="111760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81144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7197" grpId="0"/>
      <p:bldP spid="47719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719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719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719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rgbClr val="FFFF66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5400">
          <a:solidFill>
            <a:schemeClr val="hlink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5400">
          <a:solidFill>
            <a:schemeClr val="hlink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5400">
          <a:solidFill>
            <a:schemeClr val="hlink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5400">
          <a:solidFill>
            <a:schemeClr val="hlink"/>
          </a:solidFill>
          <a:effectLst>
            <a:outerShdw blurRad="38100" dist="38100" dir="2700000" algn="tl">
              <a:srgbClr val="000000"/>
            </a:outerShdw>
          </a:effectLst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defRPr sz="4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0CB1D-59E1-4D6F-9B04-16AE783C82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Clase</a:t>
            </a:r>
            <a:r>
              <a:rPr lang="en-US" dirty="0"/>
              <a:t> 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3F5CB9-02DF-4399-9887-D5DC065881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3554137"/>
          </a:xfrm>
        </p:spPr>
        <p:txBody>
          <a:bodyPr>
            <a:normAutofit/>
          </a:bodyPr>
          <a:lstStyle/>
          <a:p>
            <a:r>
              <a:rPr lang="en-US" sz="3600" dirty="0" err="1"/>
              <a:t>Objetivo</a:t>
            </a:r>
            <a:r>
              <a:rPr lang="en-US" sz="3600" dirty="0"/>
              <a:t> a ser </a:t>
            </a:r>
            <a:r>
              <a:rPr lang="en-US" sz="3600" dirty="0" err="1"/>
              <a:t>alcanzado</a:t>
            </a:r>
            <a:r>
              <a:rPr lang="en-US" sz="3600" dirty="0"/>
              <a:t>:</a:t>
            </a:r>
          </a:p>
          <a:p>
            <a:r>
              <a:rPr lang="en-US" sz="3600" dirty="0" err="1"/>
              <a:t>Conocer</a:t>
            </a:r>
            <a:r>
              <a:rPr lang="en-US" sz="3600" dirty="0"/>
              <a:t> el </a:t>
            </a:r>
            <a:r>
              <a:rPr lang="en-US" sz="3600" dirty="0" err="1"/>
              <a:t>Tamaño</a:t>
            </a:r>
            <a:r>
              <a:rPr lang="en-US" sz="3600" dirty="0"/>
              <a:t> de </a:t>
            </a:r>
            <a:r>
              <a:rPr lang="en-US" sz="3600" dirty="0" err="1"/>
              <a:t>Cajas</a:t>
            </a:r>
            <a:r>
              <a:rPr lang="en-US" sz="3600" dirty="0"/>
              <a:t> </a:t>
            </a:r>
            <a:r>
              <a:rPr lang="en-US" sz="3600" dirty="0" err="1"/>
              <a:t>normalizado</a:t>
            </a:r>
            <a:endParaRPr lang="en-US" sz="3600" dirty="0"/>
          </a:p>
          <a:p>
            <a:r>
              <a:rPr lang="en-US" sz="3600" dirty="0" err="1"/>
              <a:t>Calcular</a:t>
            </a:r>
            <a:r>
              <a:rPr lang="en-US" sz="3600" dirty="0"/>
              <a:t> el </a:t>
            </a:r>
            <a:r>
              <a:rPr lang="en-US" sz="3600" dirty="0" err="1"/>
              <a:t>tamano</a:t>
            </a:r>
            <a:r>
              <a:rPr lang="en-US" sz="3600" dirty="0"/>
              <a:t> de </a:t>
            </a:r>
            <a:r>
              <a:rPr lang="en-US" sz="3600" dirty="0" err="1"/>
              <a:t>caja</a:t>
            </a:r>
            <a:r>
              <a:rPr lang="en-US" sz="3600" dirty="0"/>
              <a:t> ideal</a:t>
            </a:r>
          </a:p>
          <a:p>
            <a:r>
              <a:rPr lang="en-US" sz="3600" dirty="0" err="1"/>
              <a:t>Entender</a:t>
            </a:r>
            <a:r>
              <a:rPr lang="en-US" sz="3600" dirty="0"/>
              <a:t> el </a:t>
            </a:r>
            <a:r>
              <a:rPr lang="en-US" sz="3600" dirty="0" err="1"/>
              <a:t>llenado</a:t>
            </a:r>
            <a:r>
              <a:rPr lang="en-US" sz="3600" dirty="0"/>
              <a:t> de </a:t>
            </a:r>
            <a:r>
              <a:rPr lang="en-US" sz="3600" dirty="0" err="1"/>
              <a:t>cajas</a:t>
            </a:r>
            <a:r>
              <a:rPr lang="en-US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95885125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 hidden="1">
            <a:extLst>
              <a:ext uri="{FF2B5EF4-FFF2-40B4-BE49-F238E27FC236}">
                <a16:creationId xmlns:a16="http://schemas.microsoft.com/office/drawing/2014/main" id="{D72E0E01-2BE8-4B29-8B2F-BFF1D8B679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6739" name="Picture 4" descr="C:\Users\Mike Holt\AA Mike's Files\2014 Products\PNGs\Chapter 3 2014 Png Files\314-16A0 02.png">
            <a:extLst>
              <a:ext uri="{FF2B5EF4-FFF2-40B4-BE49-F238E27FC236}">
                <a16:creationId xmlns:a16="http://schemas.microsoft.com/office/drawing/2014/main" id="{F1948F64-FB9C-4D07-A9FB-26C584208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3C209-B44F-446E-B07D-CC62EDCD7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208E1-331E-4DFB-888A-350ED6B318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2B971A-E660-482D-88A6-81BB8078216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9D9DECF7-DD7D-4889-B9FC-BFC7691A5F32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17765" name="Picture 7">
            <a:extLst>
              <a:ext uri="{FF2B5EF4-FFF2-40B4-BE49-F238E27FC236}">
                <a16:creationId xmlns:a16="http://schemas.microsoft.com/office/drawing/2014/main" id="{21259988-C0CC-45D9-9AA4-D87C8B0DC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350" y="22226"/>
            <a:ext cx="9391650" cy="683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Number Placeholder 4">
            <a:extLst>
              <a:ext uri="{FF2B5EF4-FFF2-40B4-BE49-F238E27FC236}">
                <a16:creationId xmlns:a16="http://schemas.microsoft.com/office/drawing/2014/main" id="{2E9E0EEE-3D9D-41A9-AC32-0AFD0C1789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E56787EA-566C-4B20-B7A9-67FB3A36524F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05475" name="Rectangle 2">
            <a:extLst>
              <a:ext uri="{FF2B5EF4-FFF2-40B4-BE49-F238E27FC236}">
                <a16:creationId xmlns:a16="http://schemas.microsoft.com/office/drawing/2014/main" id="{BBFD6CD1-41FC-46AF-8232-F0169F246FF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just" eaLnBrk="1" hangingPunct="1">
              <a:spcBef>
                <a:spcPts val="0"/>
              </a:spcBef>
              <a:defRPr/>
            </a:pPr>
            <a:r>
              <a:rPr lang="es-ES" alt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¿Cuántos conductores 14 THHN se pueden instalar en una caja de salida redonda de 4 x 1½ </a:t>
            </a:r>
            <a:r>
              <a:rPr lang="es-ES" altLang="en-US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pulg</a:t>
            </a:r>
            <a:r>
              <a:rPr lang="es-ES" alt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.?</a:t>
            </a:r>
            <a:endParaRPr lang="en-US" alt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5476" name="Rectangle 3">
            <a:extLst>
              <a:ext uri="{FF2B5EF4-FFF2-40B4-BE49-F238E27FC236}">
                <a16:creationId xmlns:a16="http://schemas.microsoft.com/office/drawing/2014/main" id="{AB503871-2888-4455-B833-5E8577A2EE09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Tabla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314.16(A)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5" grpId="0" build="p"/>
      <p:bldP spid="10547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0B897-7E53-4C0A-8C43-09F2BD63F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B7F495-9EA9-4957-BDD4-3FECC054DF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4A1708-86AB-4875-ABEE-E8D2BAE9D0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691DE6E-9CD0-4733-A8A3-3B96947C24C2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19813" name="Picture 6">
            <a:extLst>
              <a:ext uri="{FF2B5EF4-FFF2-40B4-BE49-F238E27FC236}">
                <a16:creationId xmlns:a16="http://schemas.microsoft.com/office/drawing/2014/main" id="{BC27A81A-82DA-435A-9A3B-5B7EFC609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513" y="0"/>
            <a:ext cx="93916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Number Placeholder 4">
            <a:extLst>
              <a:ext uri="{FF2B5EF4-FFF2-40B4-BE49-F238E27FC236}">
                <a16:creationId xmlns:a16="http://schemas.microsoft.com/office/drawing/2014/main" id="{97520D73-4FCD-4E8B-BFE2-B3BE1EBDA9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1C3F4291-6741-483E-BC4E-35B1A04B9108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19811" name="Rectangle 2">
            <a:extLst>
              <a:ext uri="{FF2B5EF4-FFF2-40B4-BE49-F238E27FC236}">
                <a16:creationId xmlns:a16="http://schemas.microsoft.com/office/drawing/2014/main" id="{C7BDF293-1E60-44A8-A001-B5A8BCA70E2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Tabla 314.16 (A) no tiene en cuenta ...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6500" name="Rectangle 3">
            <a:extLst>
              <a:ext uri="{FF2B5EF4-FFF2-40B4-BE49-F238E27FC236}">
                <a16:creationId xmlns:a16="http://schemas.microsoft.com/office/drawing/2014/main" id="{637AC13F-4A1F-48F3-9276-E9BBD48624C4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5.9 Cálculos de llenado de caja [314.16 (B)]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1" grpId="0" build="p"/>
      <p:bldP spid="10650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974C6-1C35-4587-A043-AB9C4BF04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E18803-DC68-4D47-907A-7297B8E96E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ACC4D9-F0C4-4D9B-A000-94CC9F7543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9406188-67B8-4B08-B39D-519088112952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21861" name="Picture 6" descr="C:\Users\Mike Holt\AA Mike's Files\2014 Products\PNGs\314-16A0 04.png">
            <a:extLst>
              <a:ext uri="{FF2B5EF4-FFF2-40B4-BE49-F238E27FC236}">
                <a16:creationId xmlns:a16="http://schemas.microsoft.com/office/drawing/2014/main" id="{7AEF2905-7A58-4C67-B77B-D6EF31F97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700" y="0"/>
            <a:ext cx="91646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Image result for luminaire hickey">
            <a:extLst>
              <a:ext uri="{FF2B5EF4-FFF2-40B4-BE49-F238E27FC236}">
                <a16:creationId xmlns:a16="http://schemas.microsoft.com/office/drawing/2014/main" id="{37B259BE-5C12-40C8-B2A4-8EC5BF823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752600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Number Placeholder 4">
            <a:extLst>
              <a:ext uri="{FF2B5EF4-FFF2-40B4-BE49-F238E27FC236}">
                <a16:creationId xmlns:a16="http://schemas.microsoft.com/office/drawing/2014/main" id="{106DCCB4-0D58-462F-BAD7-5DF68C0D603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72FF506-EE65-46E5-8D74-5943B8F6EA29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07523" name="Rectangle 2">
            <a:extLst>
              <a:ext uri="{FF2B5EF4-FFF2-40B4-BE49-F238E27FC236}">
                <a16:creationId xmlns:a16="http://schemas.microsoft.com/office/drawing/2014/main" id="{925C6E7F-33D6-4349-891E-331263A80F4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just" eaLnBrk="1" hangingPunct="1">
              <a:spcBef>
                <a:spcPts val="0"/>
              </a:spcBef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volumen para una caja de salida se determina agregando los volúmenes de 314.16 (B) (1) a (B) (5).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7524" name="Rectangle 3">
            <a:extLst>
              <a:ext uri="{FF2B5EF4-FFF2-40B4-BE49-F238E27FC236}">
                <a16:creationId xmlns:a16="http://schemas.microsoft.com/office/drawing/2014/main" id="{B0C6D8B9-3007-488E-B2FF-648BB0BEB7A4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5.9 Cálculos de llenado de caja [314.16 (B)]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3" grpId="0" build="p"/>
      <p:bldP spid="1075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 hidden="1">
            <a:extLst>
              <a:ext uri="{FF2B5EF4-FFF2-40B4-BE49-F238E27FC236}">
                <a16:creationId xmlns:a16="http://schemas.microsoft.com/office/drawing/2014/main" id="{BF575BFF-3367-48E0-B876-EE09DC36031A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3907" name="Picture 4" descr="C:\Users\Mike Holt\AA Mike's Files\2014 Products\PNGs\Chapter 3 2014 Png Files\314-16B0 01.png">
            <a:extLst>
              <a:ext uri="{FF2B5EF4-FFF2-40B4-BE49-F238E27FC236}">
                <a16:creationId xmlns:a16="http://schemas.microsoft.com/office/drawing/2014/main" id="{907F75A0-1643-45B3-9634-7C5CAB5531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638" y="0"/>
            <a:ext cx="9123362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 hidden="1">
            <a:extLst>
              <a:ext uri="{FF2B5EF4-FFF2-40B4-BE49-F238E27FC236}">
                <a16:creationId xmlns:a16="http://schemas.microsoft.com/office/drawing/2014/main" id="{134C2816-EE3C-4778-A37D-F04EAE3D17CC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4931" name="Picture 3" descr="314-16B1 01">
            <a:extLst>
              <a:ext uri="{FF2B5EF4-FFF2-40B4-BE49-F238E27FC236}">
                <a16:creationId xmlns:a16="http://schemas.microsoft.com/office/drawing/2014/main" id="{1E2D0CAE-66B1-460A-9385-E38565F63DD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 hidden="1">
            <a:extLst>
              <a:ext uri="{FF2B5EF4-FFF2-40B4-BE49-F238E27FC236}">
                <a16:creationId xmlns:a16="http://schemas.microsoft.com/office/drawing/2014/main" id="{839A9530-C1CB-42FA-84A5-562F53214C9F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5955" name="Picture 4" descr="314-16B1 02">
            <a:extLst>
              <a:ext uri="{FF2B5EF4-FFF2-40B4-BE49-F238E27FC236}">
                <a16:creationId xmlns:a16="http://schemas.microsoft.com/office/drawing/2014/main" id="{46941B86-6B82-4D1A-A38B-CECED728EF9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764"/>
            <a:ext cx="9144000" cy="684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Number Placeholder 4">
            <a:extLst>
              <a:ext uri="{FF2B5EF4-FFF2-40B4-BE49-F238E27FC236}">
                <a16:creationId xmlns:a16="http://schemas.microsoft.com/office/drawing/2014/main" id="{6364E13A-E46D-4B3C-B37D-A49E1A354E7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89355B1D-945F-465C-919F-5B0430598A65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D8AC2CEE-68A2-4F0B-9BE8-168D721AD6E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0" indent="0" eaLnBrk="1" hangingPunct="1">
              <a:spcBef>
                <a:spcPts val="0"/>
              </a:spcBef>
              <a:defRPr/>
            </a:pP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 cajas de salida deben dimensionarse para proporcionar suficiente espacio libre para todos los conductores, dispositivos y accesorios.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7284" name="Rectangle 5">
            <a:extLst>
              <a:ext uri="{FF2B5EF4-FFF2-40B4-BE49-F238E27FC236}">
                <a16:creationId xmlns:a16="http://schemas.microsoft.com/office/drawing/2014/main" id="{E0459BD0-E577-4A92-9393-2CD94F5557E9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Parte B — Tamaño de la caja de salida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3" grpId="0" build="p"/>
      <p:bldP spid="9728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24316-70BA-450B-BD36-24597C361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3F42D0-EC58-440B-A852-F79AA16841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CE1CBD-F7C3-42B8-B956-C60B64AFD81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84610877-E619-4BCC-A160-A725F636A57A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26981" name="Picture 7">
            <a:extLst>
              <a:ext uri="{FF2B5EF4-FFF2-40B4-BE49-F238E27FC236}">
                <a16:creationId xmlns:a16="http://schemas.microsoft.com/office/drawing/2014/main" id="{457FF80B-91E0-44AD-A97A-8F0A3ED50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 hidden="1">
            <a:extLst>
              <a:ext uri="{FF2B5EF4-FFF2-40B4-BE49-F238E27FC236}">
                <a16:creationId xmlns:a16="http://schemas.microsoft.com/office/drawing/2014/main" id="{CC811CE2-37E8-49E8-88E8-598A41870F26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8003" name="Picture 4" descr="C:\Users\Mike Holt\AA Mike's Files\2014 Products\PNGs\Chapter 3 2014 Png Files\314-16B1x 01.png">
            <a:extLst>
              <a:ext uri="{FF2B5EF4-FFF2-40B4-BE49-F238E27FC236}">
                <a16:creationId xmlns:a16="http://schemas.microsoft.com/office/drawing/2014/main" id="{7B3148B5-6C3C-432B-A82F-C048D6676D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176" y="1"/>
            <a:ext cx="9140825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 hidden="1">
            <a:extLst>
              <a:ext uri="{FF2B5EF4-FFF2-40B4-BE49-F238E27FC236}">
                <a16:creationId xmlns:a16="http://schemas.microsoft.com/office/drawing/2014/main" id="{2C5C36A4-48C0-4E7A-BB38-030C3098E752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9027" name="Picture 4" descr="C:\Users\Mike Holt\AA Mike's Files\2014 Products\PNGs\314-16B2 01.png">
            <a:extLst>
              <a:ext uri="{FF2B5EF4-FFF2-40B4-BE49-F238E27FC236}">
                <a16:creationId xmlns:a16="http://schemas.microsoft.com/office/drawing/2014/main" id="{78B1767A-3A0D-4B09-B44B-A9628E947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84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1A189-3824-4660-A824-CC0CB2891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C3E319-9277-4A06-B9DE-EC6A6DEB32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2B181A-E7F9-493C-841A-A3925C356E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CF9188D5-BEAA-4BD5-8D78-2E5184ABBD90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30053" name="Picture 6">
            <a:extLst>
              <a:ext uri="{FF2B5EF4-FFF2-40B4-BE49-F238E27FC236}">
                <a16:creationId xmlns:a16="http://schemas.microsoft.com/office/drawing/2014/main" id="{AD196CEF-EDF0-400C-885D-A9A112B312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-228600"/>
            <a:ext cx="9831388" cy="708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 hidden="1">
            <a:extLst>
              <a:ext uri="{FF2B5EF4-FFF2-40B4-BE49-F238E27FC236}">
                <a16:creationId xmlns:a16="http://schemas.microsoft.com/office/drawing/2014/main" id="{43ED75E7-8B6F-41C0-90D5-9F334D2DAA0F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1075" name="Picture 4" descr="C:\Users\Mike Holt\AA Mike's Files\2014 Products\PNGs\Chapter 3 2014 Png Files\314-16B3 01.png">
            <a:extLst>
              <a:ext uri="{FF2B5EF4-FFF2-40B4-BE49-F238E27FC236}">
                <a16:creationId xmlns:a16="http://schemas.microsoft.com/office/drawing/2014/main" id="{FE8E56B9-DECC-4ACF-8ABF-1E131E6BE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6" y="1"/>
            <a:ext cx="9134475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 hidden="1">
            <a:extLst>
              <a:ext uri="{FF2B5EF4-FFF2-40B4-BE49-F238E27FC236}">
                <a16:creationId xmlns:a16="http://schemas.microsoft.com/office/drawing/2014/main" id="{0FBD358D-17BC-4666-9852-EDE56B3C6706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2099" name="Picture 3" descr="314-16B4 01">
            <a:extLst>
              <a:ext uri="{FF2B5EF4-FFF2-40B4-BE49-F238E27FC236}">
                <a16:creationId xmlns:a16="http://schemas.microsoft.com/office/drawing/2014/main" id="{48FEA41F-F7E1-44BC-BB13-969DF24C830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9142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 hidden="1">
            <a:extLst>
              <a:ext uri="{FF2B5EF4-FFF2-40B4-BE49-F238E27FC236}">
                <a16:creationId xmlns:a16="http://schemas.microsoft.com/office/drawing/2014/main" id="{9D40DD30-0629-4F93-96F9-227E1CC6520D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23" name="Picture 3" descr="314-16B4 02">
            <a:extLst>
              <a:ext uri="{FF2B5EF4-FFF2-40B4-BE49-F238E27FC236}">
                <a16:creationId xmlns:a16="http://schemas.microsoft.com/office/drawing/2014/main" id="{76289E0A-0AAC-42FA-91D6-536CD7753CB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89"/>
            <a:ext cx="9144000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 hidden="1">
            <a:extLst>
              <a:ext uri="{FF2B5EF4-FFF2-40B4-BE49-F238E27FC236}">
                <a16:creationId xmlns:a16="http://schemas.microsoft.com/office/drawing/2014/main" id="{05DECE77-7553-447E-AFB3-AFD9A3AA0AEE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4147" name="Picture 4" descr="C:\Users\Mike Holt\AA Mike's Files\2014 Products\PNGs\314-16B5 01.png">
            <a:extLst>
              <a:ext uri="{FF2B5EF4-FFF2-40B4-BE49-F238E27FC236}">
                <a16:creationId xmlns:a16="http://schemas.microsoft.com/office/drawing/2014/main" id="{60523451-97AC-433F-85B1-F1BE7A213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84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Number Placeholder 4">
            <a:extLst>
              <a:ext uri="{FF2B5EF4-FFF2-40B4-BE49-F238E27FC236}">
                <a16:creationId xmlns:a16="http://schemas.microsoft.com/office/drawing/2014/main" id="{2B28B173-667F-405E-B8F6-A10F1B9A431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ED61B555-442B-4AB6-AA4C-E1917A83C1E6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5955" name="Rectangle 3">
            <a:extLst>
              <a:ext uri="{FF2B5EF4-FFF2-40B4-BE49-F238E27FC236}">
                <a16:creationId xmlns:a16="http://schemas.microsoft.com/office/drawing/2014/main" id="{AD855E2D-E467-48C9-AC6E-B7F342BA5F5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i="1" dirty="0"/>
          </a:p>
        </p:txBody>
      </p:sp>
      <p:sp>
        <p:nvSpPr>
          <p:cNvPr id="125956" name="Rectangle 5">
            <a:extLst>
              <a:ext uri="{FF2B5EF4-FFF2-40B4-BE49-F238E27FC236}">
                <a16:creationId xmlns:a16="http://schemas.microsoft.com/office/drawing/2014/main" id="{AB5FDA2D-F906-426E-88AA-1FD2E231C46E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Número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conductores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ejemplo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5" grpId="0" build="p"/>
      <p:bldP spid="12595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 hidden="1">
            <a:extLst>
              <a:ext uri="{FF2B5EF4-FFF2-40B4-BE49-F238E27FC236}">
                <a16:creationId xmlns:a16="http://schemas.microsoft.com/office/drawing/2014/main" id="{F615AF13-88C0-4B97-8986-8996751256B2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6195" name="Picture 4" descr="C:\Users\Mike Holt\AA Mike's Files\2014 Products\PNGs\Chapter 3 2014 Png Files\314-16B0 02.png">
            <a:extLst>
              <a:ext uri="{FF2B5EF4-FFF2-40B4-BE49-F238E27FC236}">
                <a16:creationId xmlns:a16="http://schemas.microsoft.com/office/drawing/2014/main" id="{1351DA31-4D91-4BF9-8196-B911DE4C9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6" y="0"/>
            <a:ext cx="9134475" cy="685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7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Number Placeholder 4">
            <a:extLst>
              <a:ext uri="{FF2B5EF4-FFF2-40B4-BE49-F238E27FC236}">
                <a16:creationId xmlns:a16="http://schemas.microsoft.com/office/drawing/2014/main" id="{97B0641F-E0AF-4738-B82B-55345C289D4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750BA59C-BB61-4AAE-BA7D-DE9E762C430F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98307" name="Rectangle 3">
            <a:extLst>
              <a:ext uri="{FF2B5EF4-FFF2-40B4-BE49-F238E27FC236}">
                <a16:creationId xmlns:a16="http://schemas.microsoft.com/office/drawing/2014/main" id="{878992B0-E7AA-4F9A-A319-C0FC73CD416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0" indent="0" eaLnBrk="1" hangingPunct="1">
              <a:spcBef>
                <a:spcPts val="0"/>
              </a:spcBef>
              <a:defRPr/>
            </a:pP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volumen de una caja de salida es el volumen total de sus piezas ensambladas.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8308" name="Rectangle 5">
            <a:extLst>
              <a:ext uri="{FF2B5EF4-FFF2-40B4-BE49-F238E27FC236}">
                <a16:creationId xmlns:a16="http://schemas.microsoft.com/office/drawing/2014/main" id="{BBA0B538-C6B4-4C10-8B7E-F59EBBD762F4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4.7 Cálculo del volumen de la caja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7" grpId="0" build="p"/>
      <p:bldP spid="9830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Number Placeholder 4">
            <a:extLst>
              <a:ext uri="{FF2B5EF4-FFF2-40B4-BE49-F238E27FC236}">
                <a16:creationId xmlns:a16="http://schemas.microsoft.com/office/drawing/2014/main" id="{572C8260-A60C-44D0-8A62-6884ED4B0B5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B5556D6-9FAC-4806-B2EF-E5A90110AE04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8003" name="Rectangle 3">
            <a:extLst>
              <a:ext uri="{FF2B5EF4-FFF2-40B4-BE49-F238E27FC236}">
                <a16:creationId xmlns:a16="http://schemas.microsoft.com/office/drawing/2014/main" id="{57C03BB7-6193-4822-9054-A61B58213E1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ffectLst/>
            </a:endParaRPr>
          </a:p>
        </p:txBody>
      </p:sp>
      <p:sp>
        <p:nvSpPr>
          <p:cNvPr id="128004" name="Rectangle 5">
            <a:extLst>
              <a:ext uri="{FF2B5EF4-FFF2-40B4-BE49-F238E27FC236}">
                <a16:creationId xmlns:a16="http://schemas.microsoft.com/office/drawing/2014/main" id="{A5DF9921-DF81-4F76-A469-D059ABC399F0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5.10 Tamaño de caja de salida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3" grpId="0" build="p"/>
      <p:bldP spid="12800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Number Placeholder 4">
            <a:extLst>
              <a:ext uri="{FF2B5EF4-FFF2-40B4-BE49-F238E27FC236}">
                <a16:creationId xmlns:a16="http://schemas.microsoft.com/office/drawing/2014/main" id="{76B02CBF-5446-4999-8685-743F79DAF5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1E04DBBF-AAE8-47B7-A3E4-2C3B82C4C401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30051" name="Rectangle 3">
            <a:extLst>
              <a:ext uri="{FF2B5EF4-FFF2-40B4-BE49-F238E27FC236}">
                <a16:creationId xmlns:a16="http://schemas.microsoft.com/office/drawing/2014/main" id="{5A4E85C4-1833-43D6-B3B6-C893F56E203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s-ES" altLang="en-US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Paso 1:</a:t>
            </a: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Determine el número y tamaño de los conductores equivalentes en la caja.</a:t>
            </a:r>
          </a:p>
          <a:p>
            <a:pPr eaLnBrk="1" hangingPunct="1">
              <a:defRPr/>
            </a:pPr>
            <a:r>
              <a:rPr lang="es-ES" altLang="en-US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Paso 2: </a:t>
            </a: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Determine los equivalentes de volumen del conductor - Tabla 314.16 (B).</a:t>
            </a:r>
          </a:p>
          <a:p>
            <a:pPr eaLnBrk="1" hangingPunct="1">
              <a:defRPr/>
            </a:pPr>
            <a:r>
              <a:rPr lang="es-ES" altLang="en-US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Paso 3: </a:t>
            </a: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Tamaño de la caja - Tabla 314.16 (A).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0052" name="Rectangle 5">
            <a:extLst>
              <a:ext uri="{FF2B5EF4-FFF2-40B4-BE49-F238E27FC236}">
                <a16:creationId xmlns:a16="http://schemas.microsoft.com/office/drawing/2014/main" id="{4CBB2176-D162-4E05-AF6F-683CC45F7760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Pasos para encontrar el tamaño de las cajas de salida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1" grpId="0" build="p"/>
      <p:bldP spid="13005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27E33-D277-45FC-A5B6-E16E99FEB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4A4F78-5717-4CA4-9D91-73EDEAD302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BB9143-8256-4EE4-BBFC-E7D2E89FA96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7FE2FC0F-34AC-4BD4-925D-EF28F130E9DD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39269" name="Picture 7" descr="C:\Users\Mike Holt\AA Mike's Files\2014 Products\PNGs\314-16B0 03.png">
            <a:extLst>
              <a:ext uri="{FF2B5EF4-FFF2-40B4-BE49-F238E27FC236}">
                <a16:creationId xmlns:a16="http://schemas.microsoft.com/office/drawing/2014/main" id="{DCECA45D-5A67-40C2-A384-F9193AB17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Number Placeholder 4">
            <a:extLst>
              <a:ext uri="{FF2B5EF4-FFF2-40B4-BE49-F238E27FC236}">
                <a16:creationId xmlns:a16="http://schemas.microsoft.com/office/drawing/2014/main" id="{E612E111-DD38-4DF8-BC91-EBA146E604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95432C49-EC9C-465A-A9F3-66333402E6AD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44387" name="Rectangle 3">
            <a:extLst>
              <a:ext uri="{FF2B5EF4-FFF2-40B4-BE49-F238E27FC236}">
                <a16:creationId xmlns:a16="http://schemas.microsoft.com/office/drawing/2014/main" id="{21BC9D47-984F-4FC2-BBFE-B7ABC85EE01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14/3 NM =	3 – 14 AWG</a:t>
            </a:r>
          </a:p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Switch	     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+ 2 – 14 AWG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Total	        5 – 14 AWG</a:t>
            </a:r>
          </a:p>
          <a:p>
            <a:pPr eaLnBrk="1" hangingPunct="1"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1076" name="Rectangle 5">
            <a:extLst>
              <a:ext uri="{FF2B5EF4-FFF2-40B4-BE49-F238E27FC236}">
                <a16:creationId xmlns:a16="http://schemas.microsoft.com/office/drawing/2014/main" id="{D3A72C9E-7077-4258-B243-A56A86919CBD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Paso 1: Determine el número y tamaño del conductor.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7" grpId="0" build="p"/>
      <p:bldP spid="13107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85BB3-19A8-47DE-9BF5-794E57587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2CD92-49D7-4EE5-AC56-397BFDB1D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443FB8-8BBA-40D2-9E5C-26E2217FF5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7AA170DD-528B-44C3-B3EE-61EC9D1618F7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41317" name="Picture 6" descr="C:\Users\Mike Holt\AA Mike's Files\2014 Products\PNGs\314-16B0 03.png">
            <a:extLst>
              <a:ext uri="{FF2B5EF4-FFF2-40B4-BE49-F238E27FC236}">
                <a16:creationId xmlns:a16="http://schemas.microsoft.com/office/drawing/2014/main" id="{C2B454D5-6D6E-40AC-9474-09DAD4669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114" y="15876"/>
            <a:ext cx="9132887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Number Placeholder 4">
            <a:extLst>
              <a:ext uri="{FF2B5EF4-FFF2-40B4-BE49-F238E27FC236}">
                <a16:creationId xmlns:a16="http://schemas.microsoft.com/office/drawing/2014/main" id="{F0370330-BBC4-4235-8BEE-9E387F240C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92A90B41-55EA-48DB-9DDD-FFDF35D48FC1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44387" name="Rectangle 3">
            <a:extLst>
              <a:ext uri="{FF2B5EF4-FFF2-40B4-BE49-F238E27FC236}">
                <a16:creationId xmlns:a16="http://schemas.microsoft.com/office/drawing/2014/main" id="{9CEDF01D-B1B3-4C0D-8B5E-A2CCFD3A24C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12/2 NM		2 – 12 AWG</a:t>
            </a:r>
          </a:p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Cable clamp		1 – 12 AWG</a:t>
            </a:r>
          </a:p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Receptacle		2 – 12 AWG</a:t>
            </a:r>
          </a:p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EGC	     		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– 12 AWG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Total	        	6 – 12 AWG</a:t>
            </a:r>
          </a:p>
          <a:p>
            <a:pPr eaLnBrk="1" hangingPunct="1"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2100" name="Rectangle 5">
            <a:extLst>
              <a:ext uri="{FF2B5EF4-FFF2-40B4-BE49-F238E27FC236}">
                <a16:creationId xmlns:a16="http://schemas.microsoft.com/office/drawing/2014/main" id="{9F8ABC58-D707-4D6B-8493-3B829BB9EEB2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Paso 1: Determine el número y tamaño del conductor.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7" grpId="0" build="p"/>
      <p:bldP spid="13210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B94B4-AFC7-4BEA-B094-3823A7955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53D3E-AB7B-45A0-87D9-BFF5709CB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2F8CFA-DC3E-4FEE-8757-A5014EF217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E2801381-010C-4C6A-9848-3DB012B78497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43365" name="Picture 7">
            <a:extLst>
              <a:ext uri="{FF2B5EF4-FFF2-40B4-BE49-F238E27FC236}">
                <a16:creationId xmlns:a16="http://schemas.microsoft.com/office/drawing/2014/main" id="{B6627327-BB15-46EE-9725-7A5C5573B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-304800"/>
            <a:ext cx="9753600" cy="716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Number Placeholder 4">
            <a:extLst>
              <a:ext uri="{FF2B5EF4-FFF2-40B4-BE49-F238E27FC236}">
                <a16:creationId xmlns:a16="http://schemas.microsoft.com/office/drawing/2014/main" id="{1E760931-8C7E-4EDA-8121-435CEC8E1A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18FDD8B-6727-4498-B990-6F432689E66F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44387" name="Rectangle 3">
            <a:extLst>
              <a:ext uri="{FF2B5EF4-FFF2-40B4-BE49-F238E27FC236}">
                <a16:creationId xmlns:a16="http://schemas.microsoft.com/office/drawing/2014/main" id="{F33E6505-C1C3-4404-802C-0D741C2C365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AWG, 	2 cu in. x 5 	= 10 cu in.</a:t>
            </a:r>
          </a:p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AWG, 	2.25 cu in. x 6 = 13.50 cu in.</a:t>
            </a:r>
          </a:p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Volumen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10 cu in. + 13.50 cu in.</a:t>
            </a:r>
          </a:p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Volumen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23.50 cu in.</a:t>
            </a:r>
          </a:p>
        </p:txBody>
      </p:sp>
      <p:sp>
        <p:nvSpPr>
          <p:cNvPr id="133124" name="Rectangle 5">
            <a:extLst>
              <a:ext uri="{FF2B5EF4-FFF2-40B4-BE49-F238E27FC236}">
                <a16:creationId xmlns:a16="http://schemas.microsoft.com/office/drawing/2014/main" id="{DAADDD60-1521-4F6C-B3BE-8268623AE852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Paso 2: Determine los equivalentes de volumen del conductor - Tabla 314.16 (B)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7" grpId="0" build="p"/>
      <p:bldP spid="13312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Number Placeholder 4">
            <a:extLst>
              <a:ext uri="{FF2B5EF4-FFF2-40B4-BE49-F238E27FC236}">
                <a16:creationId xmlns:a16="http://schemas.microsoft.com/office/drawing/2014/main" id="{C146A283-CC57-491B-A472-38A25CCBC0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80A195B9-FAEB-47F8-862E-2B3EFB696AEE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44387" name="Rectangle 3">
            <a:extLst>
              <a:ext uri="{FF2B5EF4-FFF2-40B4-BE49-F238E27FC236}">
                <a16:creationId xmlns:a16="http://schemas.microsoft.com/office/drawing/2014/main" id="{2868963F-C569-4ADB-8DCB-FC0CF08D094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x 2 1⁄8 in</a:t>
            </a:r>
            <a:r>
              <a:rPr lang="es-ES" i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s-E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30,30 in</a:t>
            </a:r>
            <a:r>
              <a:rPr lang="es-ES" i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s-E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Cumplen con los requisitos mínimos de in</a:t>
            </a:r>
            <a:r>
              <a:rPr lang="es-ES" i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s-E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4148" name="Rectangle 5">
            <a:extLst>
              <a:ext uri="{FF2B5EF4-FFF2-40B4-BE49-F238E27FC236}">
                <a16:creationId xmlns:a16="http://schemas.microsoft.com/office/drawing/2014/main" id="{A506B952-A508-4F84-8EDF-0E1802851A62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Paso 3: Tamaño de la caja – Tabla 314.16 (A)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7" grpId="0" build="p"/>
      <p:bldP spid="13414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946F7-F31A-45D3-8135-3C043C671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FB93B-BA7A-4EF5-A080-73040752F6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83EB96-6A11-4CFC-8417-CD06AC5B440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14495813-399F-4AC5-8FED-9BF7EB3CF3BE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46437" name="Picture 6">
            <a:extLst>
              <a:ext uri="{FF2B5EF4-FFF2-40B4-BE49-F238E27FC236}">
                <a16:creationId xmlns:a16="http://schemas.microsoft.com/office/drawing/2014/main" id="{8A91F8AF-1BD1-474C-8772-51761D50C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0"/>
            <a:ext cx="131905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 hidden="1">
            <a:extLst>
              <a:ext uri="{FF2B5EF4-FFF2-40B4-BE49-F238E27FC236}">
                <a16:creationId xmlns:a16="http://schemas.microsoft.com/office/drawing/2014/main" id="{C13AF81C-897C-4211-8D3F-7CD62B5A50D5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0595" name="Picture 4" descr="C:\Users\Mike Holt\AA Mike's Files\2014 Products\PNGs\314-16A0 01.png">
            <a:extLst>
              <a:ext uri="{FF2B5EF4-FFF2-40B4-BE49-F238E27FC236}">
                <a16:creationId xmlns:a16="http://schemas.microsoft.com/office/drawing/2014/main" id="{BEEB99F5-141E-43B3-8D07-41BE70B19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176" y="0"/>
            <a:ext cx="9140825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Number Placeholder 4">
            <a:extLst>
              <a:ext uri="{FF2B5EF4-FFF2-40B4-BE49-F238E27FC236}">
                <a16:creationId xmlns:a16="http://schemas.microsoft.com/office/drawing/2014/main" id="{EBA6C2D5-BB60-44D9-9ACF-F92778BECA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AB8618F1-F272-4C23-92AB-BE3E69922D7A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40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35171" name="Rectangle 3">
            <a:extLst>
              <a:ext uri="{FF2B5EF4-FFF2-40B4-BE49-F238E27FC236}">
                <a16:creationId xmlns:a16="http://schemas.microsoft.com/office/drawing/2014/main" id="{2CBB2BB4-51A4-42A8-9791-5E13867A875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just" eaLnBrk="1" hangingPunct="1">
              <a:spcBef>
                <a:spcPts val="0"/>
              </a:spcBef>
              <a:defRPr/>
            </a:pPr>
            <a:r>
              <a:rPr lang="es-ES" alt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¿Se puede usar una caja redonda de 4 x ½ pulgadas (7 pulgadas cúbicas) con abrazaderas internas para cables con un cable de 14/2 NM, si la luminaria con un dosel abovedado tiene dos cables de accesorios de 16 AWG y un cable de tierra?</a:t>
            </a:r>
            <a:endParaRPr lang="en-US" alt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5172" name="Rectangle 5">
            <a:extLst>
              <a:ext uri="{FF2B5EF4-FFF2-40B4-BE49-F238E27FC236}">
                <a16:creationId xmlns:a16="http://schemas.microsoft.com/office/drawing/2014/main" id="{8D9BD3F4-94C0-450D-862B-C1BCAD6F6314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s-ES" dirty="0">
                <a:effectLst/>
              </a:rPr>
              <a:t>Pabellón de accesorio abovedado [314.16 (B) (1) Ex.]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1" grpId="0" build="p"/>
      <p:bldP spid="13517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 hidden="1">
            <a:extLst>
              <a:ext uri="{FF2B5EF4-FFF2-40B4-BE49-F238E27FC236}">
                <a16:creationId xmlns:a16="http://schemas.microsoft.com/office/drawing/2014/main" id="{8A8C97BF-EDF0-4999-B000-57B8537823C7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8483" name="Picture 4" descr="C:\Users\Mike Holt\AA Mike's Files\2014 Products\PNGs\Chapter 3 2014 Png Files\314-16B1x 02.png">
            <a:extLst>
              <a:ext uri="{FF2B5EF4-FFF2-40B4-BE49-F238E27FC236}">
                <a16:creationId xmlns:a16="http://schemas.microsoft.com/office/drawing/2014/main" id="{174D7334-93CE-4570-9111-89FB1ACCC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464" y="15875"/>
            <a:ext cx="9126537" cy="685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Number Placeholder 4">
            <a:extLst>
              <a:ext uri="{FF2B5EF4-FFF2-40B4-BE49-F238E27FC236}">
                <a16:creationId xmlns:a16="http://schemas.microsoft.com/office/drawing/2014/main" id="{A2E8F886-1879-4C13-BC70-E689806DDA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29CB5923-480F-40ED-A028-58C69AAB7171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37219" name="Rectangle 3">
            <a:extLst>
              <a:ext uri="{FF2B5EF4-FFF2-40B4-BE49-F238E27FC236}">
                <a16:creationId xmlns:a16="http://schemas.microsoft.com/office/drawing/2014/main" id="{19423C02-730D-490B-8873-2B87882CEA8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just" eaLnBrk="1" hangingPunct="1">
              <a:spcBef>
                <a:spcPts val="0"/>
              </a:spcBef>
              <a:defRPr/>
            </a:pPr>
            <a:r>
              <a:rPr lang="es-ES" alt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Cuántos conductores de 14 AWG se pueden halar a través de una caja cuadrada de 4 x 2 1/8 que tiene un anillo de yeso de 3.60 pulgadas cúbicas, si la caja contiene dos receptáculos, cinco conductores de 12 AWG y uno de 12 AWG EGC.</a:t>
            </a:r>
            <a:endParaRPr lang="en-US" alt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7220" name="Rectangle 5">
            <a:extLst>
              <a:ext uri="{FF2B5EF4-FFF2-40B4-BE49-F238E27FC236}">
                <a16:creationId xmlns:a16="http://schemas.microsoft.com/office/drawing/2014/main" id="{36252F36-46B0-449F-A75D-6C8F26D9B6E0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Tamaño de caja de salida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19" grpId="0" build="p"/>
      <p:bldP spid="13722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 hidden="1">
            <a:extLst>
              <a:ext uri="{FF2B5EF4-FFF2-40B4-BE49-F238E27FC236}">
                <a16:creationId xmlns:a16="http://schemas.microsoft.com/office/drawing/2014/main" id="{8FB2F396-4B89-405A-A02E-39128A52BAF3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0531" name="Picture 3" descr="314-16B0 04">
            <a:extLst>
              <a:ext uri="{FF2B5EF4-FFF2-40B4-BE49-F238E27FC236}">
                <a16:creationId xmlns:a16="http://schemas.microsoft.com/office/drawing/2014/main" id="{82AFB934-DC28-4E4F-A418-B5D6837B47C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589" y="0"/>
            <a:ext cx="91392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Number Placeholder 4">
            <a:extLst>
              <a:ext uri="{FF2B5EF4-FFF2-40B4-BE49-F238E27FC236}">
                <a16:creationId xmlns:a16="http://schemas.microsoft.com/office/drawing/2014/main" id="{A72F31BC-56DF-461D-83F4-42D513FEC1B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077200" y="6305550"/>
            <a:ext cx="2133600" cy="476250"/>
          </a:xfrm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ABB800EE-72A6-4B45-A70A-A55FD66BC117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39267" name="Rectangle 2">
            <a:extLst>
              <a:ext uri="{FF2B5EF4-FFF2-40B4-BE49-F238E27FC236}">
                <a16:creationId xmlns:a16="http://schemas.microsoft.com/office/drawing/2014/main" id="{B6F90CD2-02F9-413E-AF3E-FD66038C2FDC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2209801" y="365126"/>
            <a:ext cx="8348663" cy="115887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Parte C: cajas de tracción, cajas de conexiones y cuerpos de conductos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9268" name="Rectangle 3">
            <a:extLst>
              <a:ext uri="{FF2B5EF4-FFF2-40B4-BE49-F238E27FC236}">
                <a16:creationId xmlns:a16="http://schemas.microsoft.com/office/drawing/2014/main" id="{0A2CB517-687C-4034-A135-3D722BE6B2C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0" algn="just" eaLnBrk="1" hangingPunct="1">
              <a:spcBef>
                <a:spcPts val="0"/>
              </a:spcBef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conductores de 4 AWG y mayores, las cajas de tracción, las cajas de conexiones y los cuerpos de los conductos deben dimensionarse de acuerdo con 314.28.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7" grpId="0"/>
      <p:bldP spid="139268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 hidden="1">
            <a:extLst>
              <a:ext uri="{FF2B5EF4-FFF2-40B4-BE49-F238E27FC236}">
                <a16:creationId xmlns:a16="http://schemas.microsoft.com/office/drawing/2014/main" id="{9AA4818A-DEF6-4BEC-9852-8DF3A6BF4E33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2579" name="Picture 4" descr="C:\Users\Mike Holt\AA Mike's Files\2014 Products\PNGs\314-28 01.png">
            <a:extLst>
              <a:ext uri="{FF2B5EF4-FFF2-40B4-BE49-F238E27FC236}">
                <a16:creationId xmlns:a16="http://schemas.microsoft.com/office/drawing/2014/main" id="{1E9F8347-A243-4373-92CE-6B1738D4B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350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Number Placeholder 4">
            <a:extLst>
              <a:ext uri="{FF2B5EF4-FFF2-40B4-BE49-F238E27FC236}">
                <a16:creationId xmlns:a16="http://schemas.microsoft.com/office/drawing/2014/main" id="{A45341CB-71C4-41AE-A8B2-3C49AF56A2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4F2DAF75-7D82-4F49-A504-B1621A795EEC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46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41315" name="Rectangle 2">
            <a:extLst>
              <a:ext uri="{FF2B5EF4-FFF2-40B4-BE49-F238E27FC236}">
                <a16:creationId xmlns:a16="http://schemas.microsoft.com/office/drawing/2014/main" id="{C15D1031-0F43-453C-80A6-09FE963993DC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5.11 Requisitos de tamaño de la caja de conexiones / empalmes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426947" name="Rectangle 3">
            <a:extLst>
              <a:ext uri="{FF2B5EF4-FFF2-40B4-BE49-F238E27FC236}">
                <a16:creationId xmlns:a16="http://schemas.microsoft.com/office/drawing/2014/main" id="{DDEB83F7-B139-4396-B909-1CA33705FD9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6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5" grpId="0"/>
      <p:bldP spid="9426947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>
            <a:extLst>
              <a:ext uri="{FF2B5EF4-FFF2-40B4-BE49-F238E27FC236}">
                <a16:creationId xmlns:a16="http://schemas.microsoft.com/office/drawing/2014/main" id="{7263C6DA-8F8D-433C-9960-9FC710B08720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2209801" y="365126"/>
            <a:ext cx="8348663" cy="115887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Cálculo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halado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recto [314.28 (A) (1)]</a:t>
            </a:r>
          </a:p>
        </p:txBody>
      </p:sp>
      <p:sp>
        <p:nvSpPr>
          <p:cNvPr id="142339" name="Rectangle 3">
            <a:extLst>
              <a:ext uri="{FF2B5EF4-FFF2-40B4-BE49-F238E27FC236}">
                <a16:creationId xmlns:a16="http://schemas.microsoft.com/office/drawing/2014/main" id="{6FDCEE9D-4074-47EA-97E2-AC7C5007A4D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just">
              <a:spcBef>
                <a:spcPts val="0"/>
              </a:spcBef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cálculo de tracción directa se aplica cuando los conductores entran en un lado de una caja y salen a través de la pared opuesta a la caja.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38" grpId="0"/>
      <p:bldP spid="142339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 hidden="1">
            <a:extLst>
              <a:ext uri="{FF2B5EF4-FFF2-40B4-BE49-F238E27FC236}">
                <a16:creationId xmlns:a16="http://schemas.microsoft.com/office/drawing/2014/main" id="{F8345DD5-48D7-4914-8DD6-67EFA5DC80FB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5651" name="Picture 5" descr="C:\Users\Mike Holt\AA Mike's Files\2014 Products\PNGs\314-28A1 01.png">
            <a:extLst>
              <a:ext uri="{FF2B5EF4-FFF2-40B4-BE49-F238E27FC236}">
                <a16:creationId xmlns:a16="http://schemas.microsoft.com/office/drawing/2014/main" id="{2AC62417-9528-46DF-AE83-3DC94C98D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6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>
            <a:extLst>
              <a:ext uri="{FF2B5EF4-FFF2-40B4-BE49-F238E27FC236}">
                <a16:creationId xmlns:a16="http://schemas.microsoft.com/office/drawing/2014/main" id="{5D7ED0B9-4FDE-4483-AA91-40D4EDCCA0E3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2209801" y="365126"/>
            <a:ext cx="8348663" cy="115887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Cálculo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halado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ángulo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314.28 (A) (2)</a:t>
            </a:r>
          </a:p>
        </p:txBody>
      </p:sp>
      <p:sp>
        <p:nvSpPr>
          <p:cNvPr id="144387" name="Rectangle 3">
            <a:extLst>
              <a:ext uri="{FF2B5EF4-FFF2-40B4-BE49-F238E27FC236}">
                <a16:creationId xmlns:a16="http://schemas.microsoft.com/office/drawing/2014/main" id="{FBE7AD70-B91E-47E1-B58B-D08A29AB9EA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just">
              <a:spcBef>
                <a:spcPts val="0"/>
              </a:spcBef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cálculo de la tracción en ángulo se aplica cuando los conductores entran en una pared y salen a través de una pared ubicada a 90 grados de la pared de entrada.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6" grpId="0"/>
      <p:bldP spid="14438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Number Placeholder 4">
            <a:extLst>
              <a:ext uri="{FF2B5EF4-FFF2-40B4-BE49-F238E27FC236}">
                <a16:creationId xmlns:a16="http://schemas.microsoft.com/office/drawing/2014/main" id="{DB638E8F-253A-4F58-8DCF-59952AC5D5B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E6E559D1-D7D5-4397-97BA-0391023E2BC6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00355" name="Rectangle 2">
            <a:extLst>
              <a:ext uri="{FF2B5EF4-FFF2-40B4-BE49-F238E27FC236}">
                <a16:creationId xmlns:a16="http://schemas.microsoft.com/office/drawing/2014/main" id="{90DC3353-2F7F-4046-9D85-E6E5AF58A470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373699" name="Rectangle 3">
            <a:extLst>
              <a:ext uri="{FF2B5EF4-FFF2-40B4-BE49-F238E27FC236}">
                <a16:creationId xmlns:a16="http://schemas.microsoft.com/office/drawing/2014/main" id="{D26DF831-EFD3-446B-9EA5-2A76E55D3E0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  <p:pic>
        <p:nvPicPr>
          <p:cNvPr id="111621" name="Picture 4" descr="314">
            <a:extLst>
              <a:ext uri="{FF2B5EF4-FFF2-40B4-BE49-F238E27FC236}">
                <a16:creationId xmlns:a16="http://schemas.microsoft.com/office/drawing/2014/main" id="{68B8CC54-AA7E-4407-8F74-7335B0742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-3657600"/>
            <a:ext cx="14020800" cy="1051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3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/>
      <p:bldP spid="9373699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 hidden="1">
            <a:extLst>
              <a:ext uri="{FF2B5EF4-FFF2-40B4-BE49-F238E27FC236}">
                <a16:creationId xmlns:a16="http://schemas.microsoft.com/office/drawing/2014/main" id="{8BFE1732-CE24-4020-8557-11FA4CB71E66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7699" name="Picture 3" descr="314-28A2 01">
            <a:extLst>
              <a:ext uri="{FF2B5EF4-FFF2-40B4-BE49-F238E27FC236}">
                <a16:creationId xmlns:a16="http://schemas.microsoft.com/office/drawing/2014/main" id="{36C45CA5-FEBE-4F1B-9349-7DE596B7F86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17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0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>
            <a:extLst>
              <a:ext uri="{FF2B5EF4-FFF2-40B4-BE49-F238E27FC236}">
                <a16:creationId xmlns:a16="http://schemas.microsoft.com/office/drawing/2014/main" id="{2D8F0988-9D2C-4044-B49A-C28D4C24E5B9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2319338" y="381001"/>
            <a:ext cx="8348662" cy="115887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1200"/>
              </a:spcBef>
              <a:spcAft>
                <a:spcPts val="300"/>
              </a:spcAft>
              <a:defRPr/>
            </a:pPr>
            <a:r>
              <a:rPr lang="pt-B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Cálculos halado en U 314.28 (A) (2)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6435" name="Rectangle 3">
            <a:extLst>
              <a:ext uri="{FF2B5EF4-FFF2-40B4-BE49-F238E27FC236}">
                <a16:creationId xmlns:a16="http://schemas.microsoft.com/office/drawing/2014/main" id="{4A8FE93B-D4C7-44E2-A82F-30B2B31655B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U-pull calculation applies when the 4 AWG and larger conductors enter and leave from the same wall. </a:t>
            </a:r>
          </a:p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4" grpId="0"/>
      <p:bldP spid="146435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 hidden="1">
            <a:extLst>
              <a:ext uri="{FF2B5EF4-FFF2-40B4-BE49-F238E27FC236}">
                <a16:creationId xmlns:a16="http://schemas.microsoft.com/office/drawing/2014/main" id="{CC815CF6-9B53-40BB-A8E4-89E3307BD2DC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9747" name="Picture 3" descr="314-28A2 02">
            <a:extLst>
              <a:ext uri="{FF2B5EF4-FFF2-40B4-BE49-F238E27FC236}">
                <a16:creationId xmlns:a16="http://schemas.microsoft.com/office/drawing/2014/main" id="{AC579F6B-FDA6-45F8-B21F-E342DC5DF22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58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>
            <a:extLst>
              <a:ext uri="{FF2B5EF4-FFF2-40B4-BE49-F238E27FC236}">
                <a16:creationId xmlns:a16="http://schemas.microsoft.com/office/drawing/2014/main" id="{7CC5F62E-3F04-439A-AA01-8B2152BE32DB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2209801" y="365126"/>
            <a:ext cx="8348663" cy="115887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1200"/>
              </a:spcBef>
              <a:spcAft>
                <a:spcPts val="300"/>
              </a:spcAft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Empalmes en cajas de halado 314.28 (A) (2)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4627" name="Rectangle 3">
            <a:extLst>
              <a:ext uri="{FF2B5EF4-FFF2-40B4-BE49-F238E27FC236}">
                <a16:creationId xmlns:a16="http://schemas.microsoft.com/office/drawing/2014/main" id="{1727DED4-F1CB-4F88-9C84-CFD9865F99F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6" grpId="0"/>
      <p:bldP spid="154627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 hidden="1">
            <a:extLst>
              <a:ext uri="{FF2B5EF4-FFF2-40B4-BE49-F238E27FC236}">
                <a16:creationId xmlns:a16="http://schemas.microsoft.com/office/drawing/2014/main" id="{1391F9A7-7489-4971-9997-8AD6FC09D097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1795" name="Picture 3" descr="314-28A2 03">
            <a:extLst>
              <a:ext uri="{FF2B5EF4-FFF2-40B4-BE49-F238E27FC236}">
                <a16:creationId xmlns:a16="http://schemas.microsoft.com/office/drawing/2014/main" id="{15D6FD79-D827-4AA9-A950-964C8C272EF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>
            <a:extLst>
              <a:ext uri="{FF2B5EF4-FFF2-40B4-BE49-F238E27FC236}">
                <a16:creationId xmlns:a16="http://schemas.microsoft.com/office/drawing/2014/main" id="{D50623C9-5504-4965-85D2-D716A459B3FA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pt-B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Filas o entradas múltiples 314.28 (A) (2)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2579" name="Rectangle 3">
            <a:extLst>
              <a:ext uri="{FF2B5EF4-FFF2-40B4-BE49-F238E27FC236}">
                <a16:creationId xmlns:a16="http://schemas.microsoft.com/office/drawing/2014/main" id="{A40E1613-4A62-490E-9D12-71A70EA05FA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78" grpId="0"/>
      <p:bldP spid="152579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 hidden="1">
            <a:extLst>
              <a:ext uri="{FF2B5EF4-FFF2-40B4-BE49-F238E27FC236}">
                <a16:creationId xmlns:a16="http://schemas.microsoft.com/office/drawing/2014/main" id="{745BDE09-CEFB-4C50-A751-BEA589769D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3843" name="Picture 3" descr="314-28A2 04">
            <a:extLst>
              <a:ext uri="{FF2B5EF4-FFF2-40B4-BE49-F238E27FC236}">
                <a16:creationId xmlns:a16="http://schemas.microsoft.com/office/drawing/2014/main" id="{D7B359BA-9277-48EE-9DFE-2B32EADC31C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589" y="0"/>
            <a:ext cx="91392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>
            <a:extLst>
              <a:ext uri="{FF2B5EF4-FFF2-40B4-BE49-F238E27FC236}">
                <a16:creationId xmlns:a16="http://schemas.microsoft.com/office/drawing/2014/main" id="{70207BF8-6C93-4791-BE6A-45F088AF64B8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Distancia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Entre </a:t>
            </a: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Carriles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314.28 (A) (2)</a:t>
            </a:r>
          </a:p>
        </p:txBody>
      </p:sp>
      <p:sp>
        <p:nvSpPr>
          <p:cNvPr id="152579" name="Rectangle 3">
            <a:extLst>
              <a:ext uri="{FF2B5EF4-FFF2-40B4-BE49-F238E27FC236}">
                <a16:creationId xmlns:a16="http://schemas.microsoft.com/office/drawing/2014/main" id="{E3BB9332-4F0B-427B-A7E2-1BBBBDEAC23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78" grpId="0"/>
      <p:bldP spid="152579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 hidden="1">
            <a:extLst>
              <a:ext uri="{FF2B5EF4-FFF2-40B4-BE49-F238E27FC236}">
                <a16:creationId xmlns:a16="http://schemas.microsoft.com/office/drawing/2014/main" id="{5E61184F-F754-4CE0-A8EA-9C4F5D2A98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5891" name="Picture 3" descr="314-28A2 05">
            <a:extLst>
              <a:ext uri="{FF2B5EF4-FFF2-40B4-BE49-F238E27FC236}">
                <a16:creationId xmlns:a16="http://schemas.microsoft.com/office/drawing/2014/main" id="{2AFED626-096F-4FD9-A6B2-53F271BFE44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589" y="0"/>
            <a:ext cx="91392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>
            <a:extLst>
              <a:ext uri="{FF2B5EF4-FFF2-40B4-BE49-F238E27FC236}">
                <a16:creationId xmlns:a16="http://schemas.microsoft.com/office/drawing/2014/main" id="{3E14043B-3D4B-44A8-89A5-C6E144B21D4C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2209801" y="365126"/>
            <a:ext cx="8348663" cy="115887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1200"/>
              </a:spcBef>
              <a:spcAft>
                <a:spcPts val="300"/>
              </a:spcAft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Cubierta opuesta a la entrada 314.28 (A) (2) Ej.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4627" name="Rectangle 3">
            <a:extLst>
              <a:ext uri="{FF2B5EF4-FFF2-40B4-BE49-F238E27FC236}">
                <a16:creationId xmlns:a16="http://schemas.microsoft.com/office/drawing/2014/main" id="{AD353822-8CC9-49AB-A3E8-B2B12AEFEA5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6" grpId="0"/>
      <p:bldP spid="15462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itle 1">
            <a:extLst>
              <a:ext uri="{FF2B5EF4-FFF2-40B4-BE49-F238E27FC236}">
                <a16:creationId xmlns:a16="http://schemas.microsoft.com/office/drawing/2014/main" id="{8C42F82A-370A-4ED4-8DFF-F1C820510A5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246313" y="4406901"/>
            <a:ext cx="7772400" cy="136207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pPr algn="l">
              <a:defRPr/>
            </a:pPr>
            <a:endParaRPr lang="en-US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5DE224-D99B-4D89-988B-AAA01E815091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246313" y="2906714"/>
            <a:ext cx="7772400" cy="1500187"/>
          </a:xfrm>
        </p:spPr>
        <p:txBody>
          <a:bodyPr anchor="b"/>
          <a:lstStyle/>
          <a:p>
            <a:pPr marL="0" indent="0">
              <a:defRPr/>
            </a:pP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7408C8-790D-4D60-8D2F-3B3D80F5D5D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23072F7-20B7-47A2-9BBE-292D3DCDC8E6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12645" name="Picture 4" descr="extension rings.PNG">
            <a:extLst>
              <a:ext uri="{FF2B5EF4-FFF2-40B4-BE49-F238E27FC236}">
                <a16:creationId xmlns:a16="http://schemas.microsoft.com/office/drawing/2014/main" id="{4956EA8B-F6E8-4993-915D-E2F1093638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1" y="0"/>
            <a:ext cx="74580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8" grpId="0"/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 hidden="1">
            <a:extLst>
              <a:ext uri="{FF2B5EF4-FFF2-40B4-BE49-F238E27FC236}">
                <a16:creationId xmlns:a16="http://schemas.microsoft.com/office/drawing/2014/main" id="{D546C3AB-4C1C-4944-9FDC-432A7AAA7BDC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7939" name="Picture 4" descr="C:\Users\Mike Holt\AA Mike's Files\2014 Products\PNGs\Chapter 3 2014 Png Files\314-28A2x 01.png">
            <a:extLst>
              <a:ext uri="{FF2B5EF4-FFF2-40B4-BE49-F238E27FC236}">
                <a16:creationId xmlns:a16="http://schemas.microsoft.com/office/drawing/2014/main" id="{8D9D08C9-EDA4-464A-BFCA-460AFD293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4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0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Number Placeholder 4">
            <a:extLst>
              <a:ext uri="{FF2B5EF4-FFF2-40B4-BE49-F238E27FC236}">
                <a16:creationId xmlns:a16="http://schemas.microsoft.com/office/drawing/2014/main" id="{A1D985DF-F714-425C-A490-F9B4E93C29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29061599-8FA5-4BB0-B67E-0B550F25F911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61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56675" name="Rectangle 2">
            <a:extLst>
              <a:ext uri="{FF2B5EF4-FFF2-40B4-BE49-F238E27FC236}">
                <a16:creationId xmlns:a16="http://schemas.microsoft.com/office/drawing/2014/main" id="{664EE3D9-3687-435A-84CA-7EB4F32338AC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423875" name="Rectangle 3">
            <a:extLst>
              <a:ext uri="{FF2B5EF4-FFF2-40B4-BE49-F238E27FC236}">
                <a16:creationId xmlns:a16="http://schemas.microsoft.com/office/drawing/2014/main" id="{57728C77-3C15-4D89-B166-6A0ECD774C4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  <p:pic>
        <p:nvPicPr>
          <p:cNvPr id="168965" name="Picture 4" descr="314">
            <a:extLst>
              <a:ext uri="{FF2B5EF4-FFF2-40B4-BE49-F238E27FC236}">
                <a16:creationId xmlns:a16="http://schemas.microsoft.com/office/drawing/2014/main" id="{176DAA0A-5FC0-4BEF-B5B8-F112D13A2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5" grpId="0"/>
      <p:bldP spid="9423875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Number Placeholder 4">
            <a:extLst>
              <a:ext uri="{FF2B5EF4-FFF2-40B4-BE49-F238E27FC236}">
                <a16:creationId xmlns:a16="http://schemas.microsoft.com/office/drawing/2014/main" id="{3B4E2287-6F90-41F8-B2E7-A5D18CE6AB3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274432EF-DF13-4A61-8063-40F0C9165878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62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57699" name="Rectangle 2">
            <a:extLst>
              <a:ext uri="{FF2B5EF4-FFF2-40B4-BE49-F238E27FC236}">
                <a16:creationId xmlns:a16="http://schemas.microsoft.com/office/drawing/2014/main" id="{1A6445D0-0037-4024-A092-B41958D55FD7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5.12 Pull/Junction Box Sizing Tips</a:t>
            </a:r>
          </a:p>
        </p:txBody>
      </p:sp>
      <p:sp>
        <p:nvSpPr>
          <p:cNvPr id="157700" name="Rectangle 3">
            <a:extLst>
              <a:ext uri="{FF2B5EF4-FFF2-40B4-BE49-F238E27FC236}">
                <a16:creationId xmlns:a16="http://schemas.microsoft.com/office/drawing/2014/main" id="{0F9DB95B-7A07-4B65-A956-ADDC9305D53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1: Always draw out the question/problem.</a:t>
            </a:r>
          </a:p>
          <a:p>
            <a:pPr eaLnBrk="1" hangingPunct="1"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2: Calculate the HORIZONTAL distances:</a:t>
            </a:r>
          </a:p>
          <a:p>
            <a:pPr lvl="1" eaLnBrk="1" hangingPunct="1"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Left to right straight calculation</a:t>
            </a:r>
          </a:p>
          <a:p>
            <a:pPr lvl="1" eaLnBrk="1" hangingPunct="1"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 to left straight calculation</a:t>
            </a:r>
          </a:p>
          <a:p>
            <a:pPr lvl="1" eaLnBrk="1" hangingPunct="1"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Left to right angle or U-pull calculation</a:t>
            </a:r>
          </a:p>
          <a:p>
            <a:pPr lvl="1" eaLnBrk="1" hangingPunct="1"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 to left angle or U-pull calculation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9" grpId="0"/>
      <p:bldP spid="157700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Number Placeholder 4">
            <a:extLst>
              <a:ext uri="{FF2B5EF4-FFF2-40B4-BE49-F238E27FC236}">
                <a16:creationId xmlns:a16="http://schemas.microsoft.com/office/drawing/2014/main" id="{1BBFBCBF-3435-4958-82F5-152C6B7FEF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165F0C4-C92B-4621-9AFA-A27F79D8DF6C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63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58723" name="Rectangle 2">
            <a:extLst>
              <a:ext uri="{FF2B5EF4-FFF2-40B4-BE49-F238E27FC236}">
                <a16:creationId xmlns:a16="http://schemas.microsoft.com/office/drawing/2014/main" id="{02544C00-D7CE-4286-9AB9-18CEDA05CFB1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5.12 Junction/Pull Box Sizing Tips</a:t>
            </a:r>
          </a:p>
        </p:txBody>
      </p:sp>
      <p:sp>
        <p:nvSpPr>
          <p:cNvPr id="158724" name="Rectangle 3">
            <a:extLst>
              <a:ext uri="{FF2B5EF4-FFF2-40B4-BE49-F238E27FC236}">
                <a16:creationId xmlns:a16="http://schemas.microsoft.com/office/drawing/2014/main" id="{0727EAA8-BA3E-4858-8A4A-E7A555556C7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3: Calculate the VERTICAL distances: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Top to bottom straight calculation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Bottom to top straight calculation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Top to bottom angle or U-pull calculation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Bottom to top angle or U-pull calculation</a:t>
            </a:r>
          </a:p>
          <a:p>
            <a:pPr marL="57150" indent="0" eaLnBrk="1" hangingPunct="1">
              <a:lnSpc>
                <a:spcPct val="90000"/>
              </a:lnSpc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4: Calculate distance between raceways</a:t>
            </a:r>
          </a:p>
          <a:p>
            <a:pPr lvl="1" eaLnBrk="1" hangingPunct="1">
              <a:lnSpc>
                <a:spcPct val="90000"/>
              </a:lnSpc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0"/>
      <p:bldP spid="158724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Number Placeholder 4">
            <a:extLst>
              <a:ext uri="{FF2B5EF4-FFF2-40B4-BE49-F238E27FC236}">
                <a16:creationId xmlns:a16="http://schemas.microsoft.com/office/drawing/2014/main" id="{1860193D-A408-4C75-91E9-CF7C83CD10E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7CC6DAA6-5418-4238-A92E-F059BED72FA1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64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59747" name="Rectangle 2">
            <a:extLst>
              <a:ext uri="{FF2B5EF4-FFF2-40B4-BE49-F238E27FC236}">
                <a16:creationId xmlns:a16="http://schemas.microsoft.com/office/drawing/2014/main" id="{3E5978E8-A50E-4924-955C-84A9DEDC38AA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5.13 Pull Box Example 1</a:t>
            </a:r>
          </a:p>
        </p:txBody>
      </p:sp>
      <p:sp>
        <p:nvSpPr>
          <p:cNvPr id="159748" name="Rectangle 3">
            <a:extLst>
              <a:ext uri="{FF2B5EF4-FFF2-40B4-BE49-F238E27FC236}">
                <a16:creationId xmlns:a16="http://schemas.microsoft.com/office/drawing/2014/main" id="{6685E686-2B56-420D-8DF3-C1B89EE3C9E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47" grpId="0"/>
      <p:bldP spid="159748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 hidden="1">
            <a:extLst>
              <a:ext uri="{FF2B5EF4-FFF2-40B4-BE49-F238E27FC236}">
                <a16:creationId xmlns:a16="http://schemas.microsoft.com/office/drawing/2014/main" id="{6B5428B7-C758-4CD8-B9EB-78A3E3220F60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3059" name="Picture 4" descr="C:\Users\Mike Holt\AA Mike's Files\2014 Products\PNGs\Chapter 3 2014 Png Files\314-28A0 02B.png">
            <a:extLst>
              <a:ext uri="{FF2B5EF4-FFF2-40B4-BE49-F238E27FC236}">
                <a16:creationId xmlns:a16="http://schemas.microsoft.com/office/drawing/2014/main" id="{1075503E-B52A-40C3-8FAD-6464FAC35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84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0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 hidden="1">
            <a:extLst>
              <a:ext uri="{FF2B5EF4-FFF2-40B4-BE49-F238E27FC236}">
                <a16:creationId xmlns:a16="http://schemas.microsoft.com/office/drawing/2014/main" id="{C9C9C0A8-9DF4-454F-BE6E-F5EFE3B20627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4083" name="Picture 3" descr="314-28A0 02C">
            <a:extLst>
              <a:ext uri="{FF2B5EF4-FFF2-40B4-BE49-F238E27FC236}">
                <a16:creationId xmlns:a16="http://schemas.microsoft.com/office/drawing/2014/main" id="{B6F69332-D3B7-4AE9-BF3E-F41BDFA5FB7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84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4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 hidden="1">
            <a:extLst>
              <a:ext uri="{FF2B5EF4-FFF2-40B4-BE49-F238E27FC236}">
                <a16:creationId xmlns:a16="http://schemas.microsoft.com/office/drawing/2014/main" id="{D9612580-E324-45D0-B9A5-5223446B3524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5107" name="Picture 3" descr="314-28A0 02D">
            <a:extLst>
              <a:ext uri="{FF2B5EF4-FFF2-40B4-BE49-F238E27FC236}">
                <a16:creationId xmlns:a16="http://schemas.microsoft.com/office/drawing/2014/main" id="{94ABAE3F-9E8D-4A8B-A156-D06E24BE4A9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939"/>
            <a:ext cx="9144000" cy="684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18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Number Placeholder 4">
            <a:extLst>
              <a:ext uri="{FF2B5EF4-FFF2-40B4-BE49-F238E27FC236}">
                <a16:creationId xmlns:a16="http://schemas.microsoft.com/office/drawing/2014/main" id="{09414BA7-5257-4AB6-B51B-5CB4DD9E7F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83288DD3-4DAF-48BE-979C-DB6F9CD59AC9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68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63843" name="Rectangle 2">
            <a:extLst>
              <a:ext uri="{FF2B5EF4-FFF2-40B4-BE49-F238E27FC236}">
                <a16:creationId xmlns:a16="http://schemas.microsoft.com/office/drawing/2014/main" id="{3AC42A4F-27A0-4073-8A0C-2E5244A67351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5.13 Pull Box Example 2</a:t>
            </a:r>
          </a:p>
        </p:txBody>
      </p:sp>
      <p:sp>
        <p:nvSpPr>
          <p:cNvPr id="163844" name="Rectangle 3">
            <a:extLst>
              <a:ext uri="{FF2B5EF4-FFF2-40B4-BE49-F238E27FC236}">
                <a16:creationId xmlns:a16="http://schemas.microsoft.com/office/drawing/2014/main" id="{B3F7BD3D-5E38-4B43-9E5B-0CE7013A37B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3" grpId="0"/>
      <p:bldP spid="163844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 hidden="1">
            <a:extLst>
              <a:ext uri="{FF2B5EF4-FFF2-40B4-BE49-F238E27FC236}">
                <a16:creationId xmlns:a16="http://schemas.microsoft.com/office/drawing/2014/main" id="{7B77F068-B9E3-4DB7-98B0-874C2DB05C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7155" name="Picture 4" descr="C:\Users\Mike Holt\AA Mike's Files\2014 Products\PNGs\Chapter 3 2014 Png Files\314-28A0 03.png">
            <a:extLst>
              <a:ext uri="{FF2B5EF4-FFF2-40B4-BE49-F238E27FC236}">
                <a16:creationId xmlns:a16="http://schemas.microsoft.com/office/drawing/2014/main" id="{1ECEE04E-951C-4019-9606-6F06E0199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84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Number Placeholder 4">
            <a:extLst>
              <a:ext uri="{FF2B5EF4-FFF2-40B4-BE49-F238E27FC236}">
                <a16:creationId xmlns:a16="http://schemas.microsoft.com/office/drawing/2014/main" id="{8594D44E-5209-4BA1-A131-241E130428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76CF9FF-1C38-4435-8FE6-712BC5F042D7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02403" name="Rectangle 2">
            <a:extLst>
              <a:ext uri="{FF2B5EF4-FFF2-40B4-BE49-F238E27FC236}">
                <a16:creationId xmlns:a16="http://schemas.microsoft.com/office/drawing/2014/main" id="{019CFC7E-F9BD-48C8-9E5D-A1081B414D0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eaLnBrk="1" hangingPunct="1">
              <a:spcBef>
                <a:spcPts val="0"/>
              </a:spcBef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Cuando todos los conductores en una caja de salida tienen el mismo tamaño, la Tabla 314.16 (A) se puede usar para determinar:</a:t>
            </a:r>
          </a:p>
          <a:p>
            <a:pPr marL="742950" indent="-742950" eaLnBrk="1" hangingPunct="1">
              <a:spcBef>
                <a:spcPts val="0"/>
              </a:spcBef>
              <a:buAutoNum type="arabicParenBoth"/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Número de conductores permitidos, o</a:t>
            </a:r>
          </a:p>
          <a:p>
            <a:pPr marL="742950" indent="-742950" eaLnBrk="1" hangingPunct="1">
              <a:spcBef>
                <a:spcPts val="0"/>
              </a:spcBef>
              <a:buAutoNum type="arabicParenBoth"/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(2) El tamaño de la caja de salida requerido.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404" name="Rectangle 3">
            <a:extLst>
              <a:ext uri="{FF2B5EF4-FFF2-40B4-BE49-F238E27FC236}">
                <a16:creationId xmlns:a16="http://schemas.microsoft.com/office/drawing/2014/main" id="{B0A2B2E9-1D52-42B6-AF32-D9D62192F4B8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s-E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4.8 Tamaño de Caja: conductores del mismo tamaño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3" grpId="0" build="p"/>
      <p:bldP spid="102404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 hidden="1">
            <a:extLst>
              <a:ext uri="{FF2B5EF4-FFF2-40B4-BE49-F238E27FC236}">
                <a16:creationId xmlns:a16="http://schemas.microsoft.com/office/drawing/2014/main" id="{C60F78D3-C5AC-443A-9D4F-3E1F3C038A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8179" name="Picture 3" descr="314-28A0 03B">
            <a:extLst>
              <a:ext uri="{FF2B5EF4-FFF2-40B4-BE49-F238E27FC236}">
                <a16:creationId xmlns:a16="http://schemas.microsoft.com/office/drawing/2014/main" id="{4BC36745-3195-4560-890C-35069CFF287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939"/>
            <a:ext cx="9144000" cy="684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 hidden="1">
            <a:extLst>
              <a:ext uri="{FF2B5EF4-FFF2-40B4-BE49-F238E27FC236}">
                <a16:creationId xmlns:a16="http://schemas.microsoft.com/office/drawing/2014/main" id="{FABF11F6-53F1-49FF-883E-A86D63465B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9203" name="Picture 4" descr="C:\Users\Mike Holt\AA Mike's Files\2014 Products\PNGs\Chapter 3 2014 Png Files\314-28A0 03C.png">
            <a:extLst>
              <a:ext uri="{FF2B5EF4-FFF2-40B4-BE49-F238E27FC236}">
                <a16:creationId xmlns:a16="http://schemas.microsoft.com/office/drawing/2014/main" id="{ECCF4179-63A5-452B-8FF2-568C3B480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84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3260F-ED2E-427B-80B8-A211B0E62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6822AD-B3FF-40E9-9096-64E474F32E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231B8C-7593-4BD7-BC5B-E987901763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BFF25F8-7BD9-43D3-8E3D-FB75D412A3B2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14693" name="Picture 6">
            <a:extLst>
              <a:ext uri="{FF2B5EF4-FFF2-40B4-BE49-F238E27FC236}">
                <a16:creationId xmlns:a16="http://schemas.microsoft.com/office/drawing/2014/main" id="{F7765190-3144-495A-84BE-CC453CFD3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350" y="-76200"/>
            <a:ext cx="9391650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Number Placeholder 4">
            <a:extLst>
              <a:ext uri="{FF2B5EF4-FFF2-40B4-BE49-F238E27FC236}">
                <a16:creationId xmlns:a16="http://schemas.microsoft.com/office/drawing/2014/main" id="{823DAC1B-073A-4053-819B-D9A3307AF37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B8E8958-D01D-4AB2-8868-2024CA5A21C4}" type="slidenum">
              <a:rPr lang="en-US" altLang="en-US" sz="1200">
                <a:solidFill>
                  <a:prstClr val="white"/>
                </a:solidFill>
                <a:latin typeface="Arial" panose="020B060402020202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altLang="en-US" sz="12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03427" name="Rectangle 2">
            <a:extLst>
              <a:ext uri="{FF2B5EF4-FFF2-40B4-BE49-F238E27FC236}">
                <a16:creationId xmlns:a16="http://schemas.microsoft.com/office/drawing/2014/main" id="{002C9290-C313-4BFA-8D19-8BDBBD390B4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eaLnBrk="1" hangingPunct="1">
              <a:spcBef>
                <a:spcPts val="0"/>
              </a:spcBef>
              <a:defRPr/>
            </a:pPr>
            <a:r>
              <a:rPr lang="es-ES" alt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¿Qué tamaño de caja de salida cuadrada se requeriría para tres conductores 12 THW y seis 12 THHN?</a:t>
            </a:r>
            <a:endParaRPr lang="en-US" alt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428" name="Rectangle 3">
            <a:extLst>
              <a:ext uri="{FF2B5EF4-FFF2-40B4-BE49-F238E27FC236}">
                <a16:creationId xmlns:a16="http://schemas.microsoft.com/office/drawing/2014/main" id="{E3727476-23B0-4050-A822-5C5A3255E57F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Tabla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314.16(A)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7" grpId="0" build="p"/>
      <p:bldP spid="103428" grpId="0"/>
    </p:bldLst>
  </p:timing>
</p:sld>
</file>

<file path=ppt/theme/theme1.xml><?xml version="1.0" encoding="utf-8"?>
<a:theme xmlns:a="http://schemas.openxmlformats.org/drawingml/2006/main" name="Strea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ream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869</Words>
  <Application>Microsoft Office PowerPoint</Application>
  <PresentationFormat>Panorámica</PresentationFormat>
  <Paragraphs>126</Paragraphs>
  <Slides>71</Slides>
  <Notes>19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71</vt:i4>
      </vt:variant>
    </vt:vector>
  </HeadingPairs>
  <TitlesOfParts>
    <vt:vector size="77" baseType="lpstr">
      <vt:lpstr>Arial</vt:lpstr>
      <vt:lpstr>Arial Narrow</vt:lpstr>
      <vt:lpstr>Calibri</vt:lpstr>
      <vt:lpstr>Times New Roman</vt:lpstr>
      <vt:lpstr>Wingdings</vt:lpstr>
      <vt:lpstr>Stream</vt:lpstr>
      <vt:lpstr>Clase 5</vt:lpstr>
      <vt:lpstr>Parte B — Tamaño de la caja de salida</vt:lpstr>
      <vt:lpstr>4.7 Cálculo del volumen de la caja</vt:lpstr>
      <vt:lpstr>Presentación de PowerPoint</vt:lpstr>
      <vt:lpstr>Presentación de PowerPoint</vt:lpstr>
      <vt:lpstr>Presentación de PowerPoint</vt:lpstr>
      <vt:lpstr>4.8 Tamaño de Caja: conductores del mismo tamaño</vt:lpstr>
      <vt:lpstr>Presentación de PowerPoint</vt:lpstr>
      <vt:lpstr>Tabla 314.16(A)</vt:lpstr>
      <vt:lpstr>Presentación de PowerPoint</vt:lpstr>
      <vt:lpstr>Presentación de PowerPoint</vt:lpstr>
      <vt:lpstr>Tabla 314.16(A)</vt:lpstr>
      <vt:lpstr>Presentación de PowerPoint</vt:lpstr>
      <vt:lpstr>5.9 Cálculos de llenado de caja [314.16 (B)]</vt:lpstr>
      <vt:lpstr>Presentación de PowerPoint</vt:lpstr>
      <vt:lpstr>5.9 Cálculos de llenado de caja [314.16 (B)]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Número de conductores ejemplo</vt:lpstr>
      <vt:lpstr>Presentación de PowerPoint</vt:lpstr>
      <vt:lpstr>5.10 Tamaño de caja de salida</vt:lpstr>
      <vt:lpstr>Pasos para encontrar el tamaño de las cajas de salida</vt:lpstr>
      <vt:lpstr>Presentación de PowerPoint</vt:lpstr>
      <vt:lpstr>Paso 1: Determine el número y tamaño del conductor.</vt:lpstr>
      <vt:lpstr>Presentación de PowerPoint</vt:lpstr>
      <vt:lpstr>Paso 1: Determine el número y tamaño del conductor.</vt:lpstr>
      <vt:lpstr>Presentación de PowerPoint</vt:lpstr>
      <vt:lpstr>Paso 2: Determine los equivalentes de volumen del conductor - Tabla 314.16 (B)</vt:lpstr>
      <vt:lpstr>Paso 3: Tamaño de la caja – Tabla 314.16 (A)</vt:lpstr>
      <vt:lpstr>Presentación de PowerPoint</vt:lpstr>
      <vt:lpstr>Pabellón de accesorio abovedado [314.16 (B) (1) Ex.]</vt:lpstr>
      <vt:lpstr>Presentación de PowerPoint</vt:lpstr>
      <vt:lpstr>Tamaño de caja de salida</vt:lpstr>
      <vt:lpstr>Presentación de PowerPoint</vt:lpstr>
      <vt:lpstr>Parte C: cajas de tracción, cajas de conexiones y cuerpos de conductos</vt:lpstr>
      <vt:lpstr>Presentación de PowerPoint</vt:lpstr>
      <vt:lpstr>5.11 Requisitos de tamaño de la caja de conexiones / empalmes</vt:lpstr>
      <vt:lpstr>Cálculo de halado recto [314.28 (A) (1)]</vt:lpstr>
      <vt:lpstr>Presentación de PowerPoint</vt:lpstr>
      <vt:lpstr>Cálculo de halado en ángulo 314.28 (A) (2)</vt:lpstr>
      <vt:lpstr>Presentación de PowerPoint</vt:lpstr>
      <vt:lpstr>Cálculos halado en U 314.28 (A) (2)</vt:lpstr>
      <vt:lpstr>Presentación de PowerPoint</vt:lpstr>
      <vt:lpstr>Empalmes en cajas de halado 314.28 (A) (2)</vt:lpstr>
      <vt:lpstr>Presentación de PowerPoint</vt:lpstr>
      <vt:lpstr>Filas o entradas múltiples 314.28 (A) (2)</vt:lpstr>
      <vt:lpstr>Presentación de PowerPoint</vt:lpstr>
      <vt:lpstr>Distancia Entre Carriles 314.28 (A) (2)</vt:lpstr>
      <vt:lpstr>Presentación de PowerPoint</vt:lpstr>
      <vt:lpstr>Cubierta opuesta a la entrada 314.28 (A) (2) Ej.</vt:lpstr>
      <vt:lpstr>Presentación de PowerPoint</vt:lpstr>
      <vt:lpstr>Presentación de PowerPoint</vt:lpstr>
      <vt:lpstr>5.12 Pull/Junction Box Sizing Tips</vt:lpstr>
      <vt:lpstr>5.12 Junction/Pull Box Sizing Tips</vt:lpstr>
      <vt:lpstr>5.13 Pull Box Example 1</vt:lpstr>
      <vt:lpstr>Presentación de PowerPoint</vt:lpstr>
      <vt:lpstr>Presentación de PowerPoint</vt:lpstr>
      <vt:lpstr>Presentación de PowerPoint</vt:lpstr>
      <vt:lpstr>5.13 Pull Box Example 2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Clase 5</dc:title>
  <dc:creator>jesus fuentes</dc:creator>
  <cp:lastModifiedBy>Annabel Rodriguez</cp:lastModifiedBy>
  <cp:revision>2</cp:revision>
  <dcterms:created xsi:type="dcterms:W3CDTF">2019-08-13T01:19:55Z</dcterms:created>
  <dcterms:modified xsi:type="dcterms:W3CDTF">2020-03-16T15:47:09Z</dcterms:modified>
</cp:coreProperties>
</file>