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63" r:id="rId6"/>
    <p:sldId id="259" r:id="rId7"/>
    <p:sldId id="260" r:id="rId8"/>
    <p:sldId id="257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5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8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4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79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3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0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3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7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63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0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FECB0-9DEF-458D-ADBD-8D78391BB844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A28A9-72E6-4A72-9891-E54CC3399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3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Ejercicios</a:t>
            </a:r>
            <a:r>
              <a:rPr lang="en-US" dirty="0" smtClean="0"/>
              <a:t> </a:t>
            </a:r>
            <a:r>
              <a:rPr lang="en-US" dirty="0" err="1" smtClean="0"/>
              <a:t>basados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el NEC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2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0"/>
            <a:ext cx="511492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62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137058"/>
            <a:ext cx="4443412" cy="619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65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NUEVO 2014: </a:t>
            </a:r>
            <a:br>
              <a:rPr lang="en-US" dirty="0" smtClean="0"/>
            </a:br>
            <a:r>
              <a:rPr lang="es-VE" dirty="0" smtClean="0"/>
              <a:t>Sección</a:t>
            </a:r>
            <a:r>
              <a:rPr lang="en-US" dirty="0" smtClean="0"/>
              <a:t> 310.15 B.7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5079378" cy="339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6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81000"/>
            <a:ext cx="4462462" cy="5806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89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57200"/>
            <a:ext cx="5715000" cy="59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35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33400"/>
            <a:ext cx="4919662" cy="5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3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4581717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5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3594332" cy="2680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776" y="2680855"/>
            <a:ext cx="41000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3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</Words>
  <Application>Microsoft Office PowerPoint</Application>
  <PresentationFormat>On-screen Show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Ejercicios basados en el NEC </vt:lpstr>
      <vt:lpstr>PowerPoint Presentation</vt:lpstr>
      <vt:lpstr>PowerPoint Presentation</vt:lpstr>
      <vt:lpstr>NUEVO 2014:  Sección 310.15 B.7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Cordoba</dc:creator>
  <cp:lastModifiedBy>Students</cp:lastModifiedBy>
  <cp:revision>4</cp:revision>
  <cp:lastPrinted>2019-07-09T22:09:41Z</cp:lastPrinted>
  <dcterms:created xsi:type="dcterms:W3CDTF">2017-10-17T21:25:41Z</dcterms:created>
  <dcterms:modified xsi:type="dcterms:W3CDTF">2019-07-09T22:10:09Z</dcterms:modified>
</cp:coreProperties>
</file>